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1011" r:id="rId3"/>
    <p:sldId id="1779" r:id="rId4"/>
    <p:sldId id="1757" r:id="rId5"/>
    <p:sldId id="1778" r:id="rId6"/>
    <p:sldId id="1770" r:id="rId7"/>
    <p:sldId id="1769" r:id="rId8"/>
    <p:sldId id="1771" r:id="rId9"/>
    <p:sldId id="1768" r:id="rId10"/>
    <p:sldId id="1773" r:id="rId11"/>
    <p:sldId id="1581" r:id="rId12"/>
    <p:sldId id="1775" r:id="rId13"/>
    <p:sldId id="1774" r:id="rId14"/>
    <p:sldId id="1776" r:id="rId15"/>
    <p:sldId id="971" r:id="rId16"/>
    <p:sldId id="920" r:id="rId17"/>
    <p:sldId id="715" r:id="rId18"/>
    <p:sldId id="1764" r:id="rId19"/>
    <p:sldId id="1777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8D356-7F97-4E14-B162-9396FDA7675D}" v="24" dt="2024-02-01T18:33:04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5740"/>
  </p:normalViewPr>
  <p:slideViewPr>
    <p:cSldViewPr snapToGrid="0">
      <p:cViewPr varScale="1">
        <p:scale>
          <a:sx n="79" d="100"/>
          <a:sy n="79" d="100"/>
        </p:scale>
        <p:origin x="70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1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Three</a:t>
            </a:r>
            <a:br>
              <a:rPr lang="en-US" sz="2400" dirty="0"/>
            </a:br>
            <a:r>
              <a:rPr lang="en-US" sz="2400" dirty="0"/>
              <a:t>2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2EC89-07D5-02B9-7D10-273726FC5F55}"/>
              </a:ext>
            </a:extLst>
          </p:cNvPr>
          <p:cNvSpPr txBox="1"/>
          <p:nvPr/>
        </p:nvSpPr>
        <p:spPr>
          <a:xfrm>
            <a:off x="1333500" y="828675"/>
            <a:ext cx="216277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D6657-3734-E4A9-3804-DB63B11C6764}"/>
              </a:ext>
            </a:extLst>
          </p:cNvPr>
          <p:cNvSpPr txBox="1"/>
          <p:nvPr/>
        </p:nvSpPr>
        <p:spPr>
          <a:xfrm>
            <a:off x="1333500" y="19812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FBFBF-7B62-5EC3-410C-5C5D2114D85C}"/>
              </a:ext>
            </a:extLst>
          </p:cNvPr>
          <p:cNvSpPr txBox="1"/>
          <p:nvPr/>
        </p:nvSpPr>
        <p:spPr>
          <a:xfrm>
            <a:off x="4517571" y="1981200"/>
            <a:ext cx="72090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Topics for individual (401) and partnered (402) projects?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criteria?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Clear on products and feasibility?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Ideas?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45B4FB-A6A6-8504-9771-228912285851}"/>
              </a:ext>
            </a:extLst>
          </p:cNvPr>
          <p:cNvSpPr/>
          <p:nvPr/>
        </p:nvSpPr>
        <p:spPr>
          <a:xfrm>
            <a:off x="7630886" y="5791200"/>
            <a:ext cx="2656114" cy="609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6806"/>
              </p:ext>
            </p:extLst>
          </p:nvPr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contain Kim?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????????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Tech/innovation ties with Vietnam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Education deficits in St. Paul, Minnesota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????????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????????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  (prospects? What next?)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Executive promotion </a:t>
                      </a: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of abortion legislation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????????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????????</a:t>
                      </a:r>
                      <a:endParaRPr lang="en-US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BC8AA1-2EE6-49B6-834B-50834677DC2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F3BA-8AD8-3C26-68DD-6B4D91216AF3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5BA62-A902-979D-BD21-4177FC17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68AC1-20E8-1810-8B3B-0AFD59CA9538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381D1-A386-4B8E-93A2-7D6E7766D005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8901D-3E74-4B00-9010-C20AFB3D3A8B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449F15-5219-4021-9B60-4852375F7FD4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FA4BB-6133-47DE-B301-22778B6B242F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08613-D03F-41E4-8A2B-101E00829F39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49754-64E4-46EE-984F-9FE47350B33A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12D6C-D407-42BF-B4DA-840896B77E59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0213C2-7023-4F25-AB68-2D4215AA5B32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BFEBA-6E45-44BE-B65C-504B833B9C2C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8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2EC89-07D5-02B9-7D10-273726FC5F55}"/>
              </a:ext>
            </a:extLst>
          </p:cNvPr>
          <p:cNvSpPr txBox="1"/>
          <p:nvPr/>
        </p:nvSpPr>
        <p:spPr>
          <a:xfrm>
            <a:off x="1333500" y="828675"/>
            <a:ext cx="216277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521A-ECD4-6E7E-23C7-8648F55CEAB6}"/>
              </a:ext>
            </a:extLst>
          </p:cNvPr>
          <p:cNvSpPr txBox="1"/>
          <p:nvPr/>
        </p:nvSpPr>
        <p:spPr>
          <a:xfrm>
            <a:off x="1239982" y="2489859"/>
            <a:ext cx="154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4830E-2E72-8F39-BD1F-B16214918EB7}"/>
              </a:ext>
            </a:extLst>
          </p:cNvPr>
          <p:cNvSpPr txBox="1"/>
          <p:nvPr/>
        </p:nvSpPr>
        <p:spPr>
          <a:xfrm>
            <a:off x="5257800" y="3013079"/>
            <a:ext cx="1523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7587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85433-6268-546F-A964-1396E4DEFD5A}"/>
              </a:ext>
            </a:extLst>
          </p:cNvPr>
          <p:cNvSpPr txBox="1"/>
          <p:nvPr/>
        </p:nvSpPr>
        <p:spPr>
          <a:xfrm>
            <a:off x="1021405" y="817123"/>
            <a:ext cx="3142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TRANSPORTATION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8569D-12BF-BD61-9688-341372E0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21" y="373907"/>
            <a:ext cx="5848350" cy="6343650"/>
          </a:xfrm>
          <a:prstGeom prst="rect">
            <a:avLst/>
          </a:prstGeom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6E562B51-C0E9-27F1-2986-4694BF24C72B}"/>
              </a:ext>
            </a:extLst>
          </p:cNvPr>
          <p:cNvSpPr/>
          <p:nvPr/>
        </p:nvSpPr>
        <p:spPr>
          <a:xfrm>
            <a:off x="7821039" y="817123"/>
            <a:ext cx="418290" cy="359924"/>
          </a:xfrm>
          <a:prstGeom prst="star7">
            <a:avLst/>
          </a:prstGeom>
          <a:solidFill>
            <a:schemeClr val="accent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AFC15-68C1-6E03-D54A-71BCCE1C689A}"/>
              </a:ext>
            </a:extLst>
          </p:cNvPr>
          <p:cNvSpPr/>
          <p:nvPr/>
        </p:nvSpPr>
        <p:spPr>
          <a:xfrm>
            <a:off x="6468894" y="1055451"/>
            <a:ext cx="1079208" cy="243191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CCB09-127D-C61E-F689-C69324FD2C3F}"/>
              </a:ext>
            </a:extLst>
          </p:cNvPr>
          <p:cNvSpPr/>
          <p:nvPr/>
        </p:nvSpPr>
        <p:spPr>
          <a:xfrm rot="19024349">
            <a:off x="6281388" y="2194987"/>
            <a:ext cx="1079208" cy="243191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CDE09-007C-4C36-9A6C-3B72048B3625}"/>
              </a:ext>
            </a:extLst>
          </p:cNvPr>
          <p:cNvSpPr/>
          <p:nvPr/>
        </p:nvSpPr>
        <p:spPr>
          <a:xfrm>
            <a:off x="6182590" y="4865451"/>
            <a:ext cx="830403" cy="25726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3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97953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31919-0012-41EA-88EB-FF325DC4FF3F}"/>
              </a:ext>
            </a:extLst>
          </p:cNvPr>
          <p:cNvSpPr txBox="1"/>
          <p:nvPr/>
        </p:nvSpPr>
        <p:spPr>
          <a:xfrm>
            <a:off x="4814988" y="5690228"/>
            <a:ext cx="172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Siobhan Sheils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0601-291C-4A58-880A-C0BC4E2961D5}"/>
              </a:ext>
            </a:extLst>
          </p:cNvPr>
          <p:cNvSpPr txBox="1"/>
          <p:nvPr/>
        </p:nvSpPr>
        <p:spPr>
          <a:xfrm>
            <a:off x="8505182" y="5681879"/>
            <a:ext cx="137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Katie Tyner</a:t>
            </a:r>
          </a:p>
        </p:txBody>
      </p:sp>
      <p:pic>
        <p:nvPicPr>
          <p:cNvPr id="11" name="Picture 10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B0139264-A5D9-4DE4-8730-49825439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16" y="2038558"/>
            <a:ext cx="1907464" cy="2883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53F7F-102C-69B8-D88D-71EDA12F612B}"/>
              </a:ext>
            </a:extLst>
          </p:cNvPr>
          <p:cNvSpPr txBox="1"/>
          <p:nvPr/>
        </p:nvSpPr>
        <p:spPr>
          <a:xfrm>
            <a:off x="794430" y="5681879"/>
            <a:ext cx="342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Introduced by Jessica</a:t>
            </a:r>
          </a:p>
        </p:txBody>
      </p:sp>
      <p:pic>
        <p:nvPicPr>
          <p:cNvPr id="4" name="Picture 3" descr="Katie Tyner">
            <a:extLst>
              <a:ext uri="{FF2B5EF4-FFF2-40B4-BE49-F238E27FC236}">
                <a16:creationId xmlns:a16="http://schemas.microsoft.com/office/drawing/2014/main" id="{8E5D55EE-DF91-21BE-AF3A-C9B5B5105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54" y="2038558"/>
            <a:ext cx="2753594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erson wearing a black shirt and gold necklace&#10;&#10;Description automatically generated">
            <a:extLst>
              <a:ext uri="{FF2B5EF4-FFF2-40B4-BE49-F238E27FC236}">
                <a16:creationId xmlns:a16="http://schemas.microsoft.com/office/drawing/2014/main" id="{2AB3E7DB-EB19-6E8A-E731-E9B00C3F9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88" y="2038558"/>
            <a:ext cx="275379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8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BC8AA1-2EE6-49B6-834B-50834677DC2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F3BA-8AD8-3C26-68DD-6B4D91216AF3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5BA62-A902-979D-BD21-4177FC17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68AC1-20E8-1810-8B3B-0AFD59CA9538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381D1-A386-4B8E-93A2-7D6E7766D005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8901D-3E74-4B00-9010-C20AFB3D3A8B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449F15-5219-4021-9B60-4852375F7FD4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FA4BB-6133-47DE-B301-22778B6B242F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08613-D03F-41E4-8A2B-101E00829F39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49754-64E4-46EE-984F-9FE47350B33A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12D6C-D407-42BF-B4DA-840896B77E59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0213C2-7023-4F25-AB68-2D4215AA5B32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BFEBA-6E45-44BE-B65C-504B833B9C2C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30271-CE85-45E4-DCA0-858BB1A9F3FC}"/>
              </a:ext>
            </a:extLst>
          </p:cNvPr>
          <p:cNvSpPr txBox="1"/>
          <p:nvPr/>
        </p:nvSpPr>
        <p:spPr>
          <a:xfrm>
            <a:off x="1317171" y="1382485"/>
            <a:ext cx="2693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00EAC-392A-6AE5-9851-1CDD97E44AC4}"/>
              </a:ext>
            </a:extLst>
          </p:cNvPr>
          <p:cNvSpPr txBox="1"/>
          <p:nvPr/>
        </p:nvSpPr>
        <p:spPr>
          <a:xfrm>
            <a:off x="4508769" y="2937289"/>
            <a:ext cx="44289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Human Rights</a:t>
            </a:r>
          </a:p>
          <a:p>
            <a:r>
              <a:rPr lang="en-US" sz="2800" dirty="0"/>
              <a:t>Carter Center Media Training</a:t>
            </a:r>
          </a:p>
          <a:p>
            <a:r>
              <a:rPr lang="en-US" sz="2800" dirty="0"/>
              <a:t>The Holocaust Museum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66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1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Three</a:t>
            </a:r>
            <a:br>
              <a:rPr lang="en-US" sz="2400" dirty="0"/>
            </a:br>
            <a:r>
              <a:rPr lang="en-US" sz="2400" dirty="0"/>
              <a:t>2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0261 0.1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F84F7-C034-6BAB-B2B6-64767539E462}"/>
              </a:ext>
            </a:extLst>
          </p:cNvPr>
          <p:cNvSpPr txBox="1"/>
          <p:nvPr/>
        </p:nvSpPr>
        <p:spPr>
          <a:xfrm>
            <a:off x="1303506" y="126459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Washington dialect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55AEC-2100-9F49-82AF-0A7FAF97A94C}"/>
              </a:ext>
            </a:extLst>
          </p:cNvPr>
          <p:cNvSpPr txBox="1"/>
          <p:nvPr/>
        </p:nvSpPr>
        <p:spPr>
          <a:xfrm>
            <a:off x="3767036" y="334161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“as soon as possible”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01029-5DF5-6939-9AD2-1A0ECEBB6F10}"/>
              </a:ext>
            </a:extLst>
          </p:cNvPr>
          <p:cNvSpPr txBox="1"/>
          <p:nvPr/>
        </p:nvSpPr>
        <p:spPr>
          <a:xfrm>
            <a:off x="4571189" y="4612691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“deadline” </a:t>
            </a:r>
          </a:p>
        </p:txBody>
      </p:sp>
    </p:spTree>
    <p:extLst>
      <p:ext uri="{BB962C8B-B14F-4D97-AF65-F5344CB8AC3E}">
        <p14:creationId xmlns:p14="http://schemas.microsoft.com/office/powerpoint/2010/main" val="1691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AD320-333E-4505-9539-CB9386571946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02825-B671-438B-8CA0-B33B4F27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3962"/>
              </p:ext>
            </p:extLst>
          </p:nvPr>
        </p:nvGraphicFramePr>
        <p:xfrm>
          <a:off x="1376609" y="1543601"/>
          <a:ext cx="9438781" cy="4977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Discussion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Nitya “Nits” Chagti  and the Writing Lab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planning – 401 and 402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 for Pentagon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Pentagon Visitor Entrance (at Metro entrance)</a:t>
                      </a: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Lily Emamian, Douglas Burt, Christopher Pistritto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Office of the Secretary of Defense – Policy</a:t>
                      </a:r>
                    </a:p>
                    <a:p>
                      <a:pPr marL="685800" marR="0" lvl="1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Rockwell" panose="02060603020205020403" pitchFamily="18" charset="0"/>
                        <a:buChar char="-"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Intros and discussion coordinator: Vaughn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 back to lunch and CSIS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Siobhan Sheils and Katie Tyner: “Washington Policymaking and Processes” </a:t>
                      </a:r>
                    </a:p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Vice President and Senior Associate, The Cohen Group</a:t>
                      </a:r>
                    </a:p>
                    <a:p>
                      <a:pPr marL="6858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Rockwell" panose="02060603020205020403" pitchFamily="18" charset="0"/>
                        <a:buChar char="-"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Jessica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Wrapup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4BA7FD5-33FD-2E98-DC98-FE992BF9E753}"/>
              </a:ext>
            </a:extLst>
          </p:cNvPr>
          <p:cNvSpPr/>
          <p:nvPr/>
        </p:nvSpPr>
        <p:spPr>
          <a:xfrm>
            <a:off x="1304926" y="1543601"/>
            <a:ext cx="7362419" cy="11898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9F53272-BE38-8BA1-D23B-361E0818AE10}"/>
              </a:ext>
            </a:extLst>
          </p:cNvPr>
          <p:cNvSpPr/>
          <p:nvPr/>
        </p:nvSpPr>
        <p:spPr>
          <a:xfrm>
            <a:off x="1036076" y="2807538"/>
            <a:ext cx="7362419" cy="407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8B6764A-0B1A-8E70-B054-6E61C3DFCB6C}"/>
              </a:ext>
            </a:extLst>
          </p:cNvPr>
          <p:cNvSpPr/>
          <p:nvPr/>
        </p:nvSpPr>
        <p:spPr>
          <a:xfrm>
            <a:off x="1331430" y="3140765"/>
            <a:ext cx="7362419" cy="407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52A4225-89BB-CA22-8F5E-DA9F66E7C422}"/>
              </a:ext>
            </a:extLst>
          </p:cNvPr>
          <p:cNvSpPr/>
          <p:nvPr/>
        </p:nvSpPr>
        <p:spPr>
          <a:xfrm>
            <a:off x="1159152" y="3624873"/>
            <a:ext cx="7362419" cy="897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9C832-D501-B389-D245-571C77618E2E}"/>
              </a:ext>
            </a:extLst>
          </p:cNvPr>
          <p:cNvSpPr/>
          <p:nvPr/>
        </p:nvSpPr>
        <p:spPr>
          <a:xfrm>
            <a:off x="1376609" y="4522304"/>
            <a:ext cx="7362419" cy="666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7D5C4E-12D0-30BE-470E-5A6D6699A0EE}"/>
              </a:ext>
            </a:extLst>
          </p:cNvPr>
          <p:cNvSpPr/>
          <p:nvPr/>
        </p:nvSpPr>
        <p:spPr>
          <a:xfrm>
            <a:off x="1304925" y="4962974"/>
            <a:ext cx="9510465" cy="990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0D703-85EA-3B2F-D2AC-C3F62B845F10}"/>
              </a:ext>
            </a:extLst>
          </p:cNvPr>
          <p:cNvSpPr/>
          <p:nvPr/>
        </p:nvSpPr>
        <p:spPr>
          <a:xfrm>
            <a:off x="1331430" y="5971968"/>
            <a:ext cx="7362419" cy="752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AD320-333E-4505-9539-CB9386571946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02825-B671-438B-8CA0-B33B4F27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03721"/>
              </p:ext>
            </p:extLst>
          </p:nvPr>
        </p:nvGraphicFramePr>
        <p:xfrm>
          <a:off x="1376609" y="1543601"/>
          <a:ext cx="9438781" cy="4977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Discussion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Nitya “Nits” Chagti  and the Writing Lab</a:t>
                      </a:r>
                    </a:p>
                    <a:p>
                      <a:pPr marL="457200" lvl="1" indent="-182880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planning – 401 and 402</a:t>
                      </a:r>
                    </a:p>
                    <a:p>
                      <a:pPr marL="457200" lvl="1" indent="-182880" algn="l" defTabSz="685800" rtl="0" eaLnBrk="1" latinLnBrk="0" hangingPunct="1">
                        <a:buFont typeface="Corbel" panose="020B0503020204020204" pitchFamily="34" charset="0"/>
                        <a:buChar char="-"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 for Pentagon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Pentagon Visitor Entrance (at Metro entrance)</a:t>
                      </a:r>
                    </a:p>
                  </a:txBody>
                  <a:tcPr marL="68580" marR="68580" marT="0"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Lily Emamian, Douglas Burt, Christopher Pistritto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Office of the Secretary of Defense – Policy</a:t>
                      </a:r>
                    </a:p>
                    <a:p>
                      <a:pPr marL="685800" marR="0" lvl="1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Rockwell" panose="02060603020205020403" pitchFamily="18" charset="0"/>
                        <a:buChar char="-"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Intros and discussion coordinator: Vaughn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 back to lunch and CSIS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Siobhan Sheils and Katie Tyner: “Washington Policymaking and Processes” </a:t>
                      </a:r>
                    </a:p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Vice President and Senior Associate, The Cohen Group</a:t>
                      </a:r>
                    </a:p>
                    <a:p>
                      <a:pPr marL="68580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Rockwell" panose="02060603020205020403" pitchFamily="18" charset="0"/>
                        <a:buChar char="-"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by Jessica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Wrapup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53810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9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99633-A721-AC13-E670-6EC4B552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29" y="-123825"/>
            <a:ext cx="717124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F84A99-7C38-E161-FB69-0F9E6CDB194F}"/>
              </a:ext>
            </a:extLst>
          </p:cNvPr>
          <p:cNvSpPr/>
          <p:nvPr/>
        </p:nvSpPr>
        <p:spPr>
          <a:xfrm>
            <a:off x="3314700" y="3305175"/>
            <a:ext cx="1219200" cy="609600"/>
          </a:xfrm>
          <a:prstGeom prst="rect">
            <a:avLst/>
          </a:prstGeom>
          <a:solidFill>
            <a:srgbClr val="E2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49500-BB20-2A95-199E-A2574A19CC29}"/>
              </a:ext>
            </a:extLst>
          </p:cNvPr>
          <p:cNvSpPr txBox="1"/>
          <p:nvPr/>
        </p:nvSpPr>
        <p:spPr>
          <a:xfrm>
            <a:off x="3495675" y="62103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56B90-0595-897E-A3A9-F28C47F8034D}"/>
              </a:ext>
            </a:extLst>
          </p:cNvPr>
          <p:cNvSpPr txBox="1"/>
          <p:nvPr/>
        </p:nvSpPr>
        <p:spPr>
          <a:xfrm>
            <a:off x="5534025" y="31432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5B648A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0472614-4D1C-D3F0-AF4F-9FE3C60961AF}"/>
              </a:ext>
            </a:extLst>
          </p:cNvPr>
          <p:cNvSpPr/>
          <p:nvPr/>
        </p:nvSpPr>
        <p:spPr>
          <a:xfrm>
            <a:off x="3790950" y="1990725"/>
            <a:ext cx="247650" cy="2603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98254-A402-1B17-38F0-FADA892B1AB9}"/>
              </a:ext>
            </a:extLst>
          </p:cNvPr>
          <p:cNvSpPr txBox="1"/>
          <p:nvPr/>
        </p:nvSpPr>
        <p:spPr>
          <a:xfrm>
            <a:off x="8334706" y="765687"/>
            <a:ext cx="34861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Pretty cool?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Constructed 1941-45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Largest “low-rise” building (6.5m sq ft); 17.5 mi of corridors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Until 2011 had only 1 passenger elevator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26k people work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530B7-0CF2-0CD6-021E-D680F30741EA}"/>
              </a:ext>
            </a:extLst>
          </p:cNvPr>
          <p:cNvSpPr txBox="1"/>
          <p:nvPr/>
        </p:nvSpPr>
        <p:spPr>
          <a:xfrm>
            <a:off x="7972141" y="4058896"/>
            <a:ext cx="4211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military: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2.5+ million (1.4m active-duty mil)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Budget:  ~$877 billion (12% of total spending and ~50% of discretionary spending)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Zillions of contractors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502D1-D2E7-EBBB-7C30-5245E959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9" y="506968"/>
            <a:ext cx="7568381" cy="56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E02CF-F62E-1EF2-32F9-A85619D04600}"/>
              </a:ext>
            </a:extLst>
          </p:cNvPr>
          <p:cNvSpPr txBox="1"/>
          <p:nvPr/>
        </p:nvSpPr>
        <p:spPr>
          <a:xfrm>
            <a:off x="1731523" y="1293779"/>
            <a:ext cx="1505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CFCEF-3F6B-3575-6C82-EB0CCBF5F58B}"/>
              </a:ext>
            </a:extLst>
          </p:cNvPr>
          <p:cNvSpPr txBox="1"/>
          <p:nvPr/>
        </p:nvSpPr>
        <p:spPr>
          <a:xfrm>
            <a:off x="2645812" y="2500008"/>
            <a:ext cx="1181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Ukraine</a:t>
            </a:r>
          </a:p>
          <a:p>
            <a:r>
              <a:rPr lang="en-US" sz="2400" dirty="0"/>
              <a:t>NATO</a:t>
            </a:r>
          </a:p>
          <a:p>
            <a:r>
              <a:rPr lang="en-US" sz="2400" dirty="0"/>
              <a:t>Cyber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361A9-2741-1F90-13E5-DC9DA3F0A302}"/>
              </a:ext>
            </a:extLst>
          </p:cNvPr>
          <p:cNvSpPr txBox="1"/>
          <p:nvPr/>
        </p:nvSpPr>
        <p:spPr>
          <a:xfrm>
            <a:off x="6202892" y="2500007"/>
            <a:ext cx="2244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Their bios</a:t>
            </a:r>
          </a:p>
          <a:p>
            <a:r>
              <a:rPr lang="en-US" sz="2400" dirty="0"/>
              <a:t>OSD vs JCS</a:t>
            </a:r>
          </a:p>
          <a:p>
            <a:r>
              <a:rPr lang="en-US" sz="2400" dirty="0"/>
              <a:t>The interagency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4C8C2-30F4-1E22-2FB4-51DCBD54596F}"/>
              </a:ext>
            </a:extLst>
          </p:cNvPr>
          <p:cNvSpPr txBox="1"/>
          <p:nvPr/>
        </p:nvSpPr>
        <p:spPr>
          <a:xfrm>
            <a:off x="8679007" y="662836"/>
            <a:ext cx="2480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Lily Emamian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Douglas Burt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Christopher Pistritto</a:t>
            </a:r>
          </a:p>
        </p:txBody>
      </p:sp>
    </p:spTree>
    <p:extLst>
      <p:ext uri="{BB962C8B-B14F-4D97-AF65-F5344CB8AC3E}">
        <p14:creationId xmlns:p14="http://schemas.microsoft.com/office/powerpoint/2010/main" val="10257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85433-6268-546F-A964-1396E4DEFD5A}"/>
              </a:ext>
            </a:extLst>
          </p:cNvPr>
          <p:cNvSpPr txBox="1"/>
          <p:nvPr/>
        </p:nvSpPr>
        <p:spPr>
          <a:xfrm>
            <a:off x="1021405" y="817123"/>
            <a:ext cx="3142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TRANSPORTATION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8569D-12BF-BD61-9688-341372E0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21" y="373907"/>
            <a:ext cx="5848350" cy="6343650"/>
          </a:xfrm>
          <a:prstGeom prst="rect">
            <a:avLst/>
          </a:prstGeom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6E562B51-C0E9-27F1-2986-4694BF24C72B}"/>
              </a:ext>
            </a:extLst>
          </p:cNvPr>
          <p:cNvSpPr/>
          <p:nvPr/>
        </p:nvSpPr>
        <p:spPr>
          <a:xfrm>
            <a:off x="7821039" y="817123"/>
            <a:ext cx="418290" cy="359924"/>
          </a:xfrm>
          <a:prstGeom prst="star7">
            <a:avLst/>
          </a:prstGeom>
          <a:solidFill>
            <a:schemeClr val="accent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AFC15-68C1-6E03-D54A-71BCCE1C689A}"/>
              </a:ext>
            </a:extLst>
          </p:cNvPr>
          <p:cNvSpPr/>
          <p:nvPr/>
        </p:nvSpPr>
        <p:spPr>
          <a:xfrm>
            <a:off x="6468894" y="1055451"/>
            <a:ext cx="1079208" cy="243191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CCB09-127D-C61E-F689-C69324FD2C3F}"/>
              </a:ext>
            </a:extLst>
          </p:cNvPr>
          <p:cNvSpPr/>
          <p:nvPr/>
        </p:nvSpPr>
        <p:spPr>
          <a:xfrm rot="19024349">
            <a:off x="6281388" y="2194987"/>
            <a:ext cx="1079208" cy="243191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CDE09-007C-4C36-9A6C-3B72048B3625}"/>
              </a:ext>
            </a:extLst>
          </p:cNvPr>
          <p:cNvSpPr/>
          <p:nvPr/>
        </p:nvSpPr>
        <p:spPr>
          <a:xfrm>
            <a:off x="6182590" y="4865451"/>
            <a:ext cx="830403" cy="25726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BC06084-6E81-2229-EFC4-2B1DED3519C1}"/>
              </a:ext>
            </a:extLst>
          </p:cNvPr>
          <p:cNvGrpSpPr>
            <a:grpSpLocks noChangeAspect="1"/>
          </p:cNvGrpSpPr>
          <p:nvPr/>
        </p:nvGrpSpPr>
        <p:grpSpPr>
          <a:xfrm>
            <a:off x="3395604" y="1691296"/>
            <a:ext cx="2160370" cy="2903208"/>
            <a:chOff x="0" y="0"/>
            <a:chExt cx="3663950" cy="492379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4DD5205-2437-6846-9305-3D5387028277}"/>
                </a:ext>
              </a:extLst>
            </p:cNvPr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t="-1889" b="-1889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9A291FC-50B3-E01A-0E59-C817986814A0}"/>
                </a:ext>
              </a:extLst>
            </p:cNvPr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0E54"/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ECDE6E-81AB-8B0D-F13E-B95918709046}"/>
              </a:ext>
            </a:extLst>
          </p:cNvPr>
          <p:cNvSpPr txBox="1"/>
          <p:nvPr/>
        </p:nvSpPr>
        <p:spPr>
          <a:xfrm>
            <a:off x="6286500" y="4051815"/>
            <a:ext cx="8796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eorgia Pro Condensed Bold"/>
              </a:rPr>
              <a:t>Nitya "Nits" Chagti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3133</TotalTime>
  <Words>653</Words>
  <Application>Microsoft Office PowerPoint</Application>
  <PresentationFormat>Widescreen</PresentationFormat>
  <Paragraphs>178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Georgia Pro Condensed Bold</vt:lpstr>
      <vt:lpstr>Arial</vt:lpstr>
      <vt:lpstr>Calibri</vt:lpstr>
      <vt:lpstr>Corbel</vt:lpstr>
      <vt:lpstr>Rockwell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Armstrong</cp:lastModifiedBy>
  <cp:revision>175</cp:revision>
  <cp:lastPrinted>2024-02-01T16:08:05Z</cp:lastPrinted>
  <dcterms:created xsi:type="dcterms:W3CDTF">2020-01-10T15:37:44Z</dcterms:created>
  <dcterms:modified xsi:type="dcterms:W3CDTF">2024-02-01T18:33:42Z</dcterms:modified>
  <cp:category/>
</cp:coreProperties>
</file>