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8"/>
  </p:notesMasterIdLst>
  <p:sldIdLst>
    <p:sldId id="256" r:id="rId3"/>
    <p:sldId id="1011" r:id="rId4"/>
    <p:sldId id="1828" r:id="rId5"/>
    <p:sldId id="1832" r:id="rId6"/>
    <p:sldId id="1779" r:id="rId7"/>
    <p:sldId id="975" r:id="rId8"/>
    <p:sldId id="1833" r:id="rId9"/>
    <p:sldId id="1834" r:id="rId10"/>
    <p:sldId id="1835" r:id="rId11"/>
    <p:sldId id="1836" r:id="rId12"/>
    <p:sldId id="1722" r:id="rId13"/>
    <p:sldId id="1838" r:id="rId14"/>
    <p:sldId id="1837" r:id="rId15"/>
    <p:sldId id="1723" r:id="rId16"/>
    <p:sldId id="1721" r:id="rId17"/>
    <p:sldId id="1050" r:id="rId18"/>
    <p:sldId id="1581" r:id="rId19"/>
    <p:sldId id="1808" r:id="rId20"/>
    <p:sldId id="1825" r:id="rId21"/>
    <p:sldId id="1829" r:id="rId22"/>
    <p:sldId id="353" r:id="rId23"/>
    <p:sldId id="274" r:id="rId24"/>
    <p:sldId id="343" r:id="rId25"/>
    <p:sldId id="273" r:id="rId26"/>
    <p:sldId id="350" r:id="rId27"/>
    <p:sldId id="302" r:id="rId28"/>
    <p:sldId id="272" r:id="rId29"/>
    <p:sldId id="352" r:id="rId30"/>
    <p:sldId id="275" r:id="rId31"/>
    <p:sldId id="1725" r:id="rId32"/>
    <p:sldId id="1839" r:id="rId33"/>
    <p:sldId id="1840" r:id="rId34"/>
    <p:sldId id="920" r:id="rId35"/>
    <p:sldId id="1827" r:id="rId36"/>
    <p:sldId id="1831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EFD89-12F4-4789-8BE5-B8D662F0DFE8}" v="285" dt="2024-03-05T15:59:25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8" autoAdjust="0"/>
    <p:restoredTop sz="95740"/>
  </p:normalViewPr>
  <p:slideViewPr>
    <p:cSldViewPr snapToGrid="0">
      <p:cViewPr varScale="1">
        <p:scale>
          <a:sx n="79" d="100"/>
          <a:sy n="79" d="100"/>
        </p:scale>
        <p:origin x="15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86EEFD89-12F4-4789-8BE5-B8D662F0DFE8}"/>
    <pc:docChg chg="undo custSel addSld delSld modSld sldOrd">
      <pc:chgData name="Fulton A" userId="6ce49bf28c24c9be" providerId="LiveId" clId="{86EEFD89-12F4-4789-8BE5-B8D662F0DFE8}" dt="2024-03-05T16:00:53.908" v="2960" actId="1076"/>
      <pc:docMkLst>
        <pc:docMk/>
      </pc:docMkLst>
      <pc:sldChg chg="modSp mod">
        <pc:chgData name="Fulton A" userId="6ce49bf28c24c9be" providerId="LiveId" clId="{86EEFD89-12F4-4789-8BE5-B8D662F0DFE8}" dt="2024-03-04T15:00:50.766" v="6" actId="20577"/>
        <pc:sldMkLst>
          <pc:docMk/>
          <pc:sldMk cId="2153690178" sldId="256"/>
        </pc:sldMkLst>
        <pc:spChg chg="mod">
          <ac:chgData name="Fulton A" userId="6ce49bf28c24c9be" providerId="LiveId" clId="{86EEFD89-12F4-4789-8BE5-B8D662F0DFE8}" dt="2024-03-04T15:00:50.766" v="6" actId="20577"/>
          <ac:spMkLst>
            <pc:docMk/>
            <pc:sldMk cId="2153690178" sldId="256"/>
            <ac:spMk id="6" creationId="{C33D3CE5-5285-44EC-AB2E-E318AACFE2FF}"/>
          </ac:spMkLst>
        </pc:spChg>
      </pc:sldChg>
      <pc:sldChg chg="mod modShow">
        <pc:chgData name="Fulton A" userId="6ce49bf28c24c9be" providerId="LiveId" clId="{86EEFD89-12F4-4789-8BE5-B8D662F0DFE8}" dt="2024-03-05T15:30:34.067" v="2639" actId="729"/>
        <pc:sldMkLst>
          <pc:docMk/>
          <pc:sldMk cId="3981026879" sldId="272"/>
        </pc:sldMkLst>
      </pc:sldChg>
      <pc:sldChg chg="mod modShow">
        <pc:chgData name="Fulton A" userId="6ce49bf28c24c9be" providerId="LiveId" clId="{86EEFD89-12F4-4789-8BE5-B8D662F0DFE8}" dt="2024-03-05T15:30:34.067" v="2639" actId="729"/>
        <pc:sldMkLst>
          <pc:docMk/>
          <pc:sldMk cId="2436301027" sldId="273"/>
        </pc:sldMkLst>
      </pc:sldChg>
      <pc:sldChg chg="mod modShow">
        <pc:chgData name="Fulton A" userId="6ce49bf28c24c9be" providerId="LiveId" clId="{86EEFD89-12F4-4789-8BE5-B8D662F0DFE8}" dt="2024-03-05T15:30:34.067" v="2639" actId="729"/>
        <pc:sldMkLst>
          <pc:docMk/>
          <pc:sldMk cId="2309145899" sldId="274"/>
        </pc:sldMkLst>
      </pc:sldChg>
      <pc:sldChg chg="mod modShow">
        <pc:chgData name="Fulton A" userId="6ce49bf28c24c9be" providerId="LiveId" clId="{86EEFD89-12F4-4789-8BE5-B8D662F0DFE8}" dt="2024-03-05T15:30:34.067" v="2639" actId="729"/>
        <pc:sldMkLst>
          <pc:docMk/>
          <pc:sldMk cId="723504673" sldId="275"/>
        </pc:sldMkLst>
      </pc:sldChg>
      <pc:sldChg chg="mod modShow">
        <pc:chgData name="Fulton A" userId="6ce49bf28c24c9be" providerId="LiveId" clId="{86EEFD89-12F4-4789-8BE5-B8D662F0DFE8}" dt="2024-03-05T15:30:34.067" v="2639" actId="729"/>
        <pc:sldMkLst>
          <pc:docMk/>
          <pc:sldMk cId="2325262635" sldId="302"/>
        </pc:sldMkLst>
      </pc:sldChg>
      <pc:sldChg chg="mod modShow">
        <pc:chgData name="Fulton A" userId="6ce49bf28c24c9be" providerId="LiveId" clId="{86EEFD89-12F4-4789-8BE5-B8D662F0DFE8}" dt="2024-03-05T15:30:34.067" v="2639" actId="729"/>
        <pc:sldMkLst>
          <pc:docMk/>
          <pc:sldMk cId="214808965" sldId="343"/>
        </pc:sldMkLst>
      </pc:sldChg>
      <pc:sldChg chg="mod modShow">
        <pc:chgData name="Fulton A" userId="6ce49bf28c24c9be" providerId="LiveId" clId="{86EEFD89-12F4-4789-8BE5-B8D662F0DFE8}" dt="2024-03-05T15:30:34.067" v="2639" actId="729"/>
        <pc:sldMkLst>
          <pc:docMk/>
          <pc:sldMk cId="3462337952" sldId="350"/>
        </pc:sldMkLst>
      </pc:sldChg>
      <pc:sldChg chg="mod modShow">
        <pc:chgData name="Fulton A" userId="6ce49bf28c24c9be" providerId="LiveId" clId="{86EEFD89-12F4-4789-8BE5-B8D662F0DFE8}" dt="2024-03-05T15:30:34.067" v="2639" actId="729"/>
        <pc:sldMkLst>
          <pc:docMk/>
          <pc:sldMk cId="4096567664" sldId="352"/>
        </pc:sldMkLst>
      </pc:sldChg>
      <pc:sldChg chg="mod modShow">
        <pc:chgData name="Fulton A" userId="6ce49bf28c24c9be" providerId="LiveId" clId="{86EEFD89-12F4-4789-8BE5-B8D662F0DFE8}" dt="2024-03-05T15:30:34.067" v="2639" actId="729"/>
        <pc:sldMkLst>
          <pc:docMk/>
          <pc:sldMk cId="1415081630" sldId="353"/>
        </pc:sldMkLst>
      </pc:sldChg>
      <pc:sldChg chg="del">
        <pc:chgData name="Fulton A" userId="6ce49bf28c24c9be" providerId="LiveId" clId="{86EEFD89-12F4-4789-8BE5-B8D662F0DFE8}" dt="2024-03-05T15:29:47.153" v="2625" actId="47"/>
        <pc:sldMkLst>
          <pc:docMk/>
          <pc:sldMk cId="1606429857" sldId="898"/>
        </pc:sldMkLst>
      </pc:sldChg>
      <pc:sldChg chg="del">
        <pc:chgData name="Fulton A" userId="6ce49bf28c24c9be" providerId="LiveId" clId="{86EEFD89-12F4-4789-8BE5-B8D662F0DFE8}" dt="2024-03-05T15:29:51.666" v="2628" actId="47"/>
        <pc:sldMkLst>
          <pc:docMk/>
          <pc:sldMk cId="101208197" sldId="909"/>
        </pc:sldMkLst>
      </pc:sldChg>
      <pc:sldChg chg="del">
        <pc:chgData name="Fulton A" userId="6ce49bf28c24c9be" providerId="LiveId" clId="{86EEFD89-12F4-4789-8BE5-B8D662F0DFE8}" dt="2024-03-05T15:29:48.689" v="2626" actId="47"/>
        <pc:sldMkLst>
          <pc:docMk/>
          <pc:sldMk cId="2481847971" sldId="910"/>
        </pc:sldMkLst>
      </pc:sldChg>
      <pc:sldChg chg="del">
        <pc:chgData name="Fulton A" userId="6ce49bf28c24c9be" providerId="LiveId" clId="{86EEFD89-12F4-4789-8BE5-B8D662F0DFE8}" dt="2024-03-05T15:29:49.723" v="2627" actId="47"/>
        <pc:sldMkLst>
          <pc:docMk/>
          <pc:sldMk cId="3445509576" sldId="912"/>
        </pc:sldMkLst>
      </pc:sldChg>
      <pc:sldChg chg="del">
        <pc:chgData name="Fulton A" userId="6ce49bf28c24c9be" providerId="LiveId" clId="{86EEFD89-12F4-4789-8BE5-B8D662F0DFE8}" dt="2024-03-05T15:29:54.735" v="2629" actId="47"/>
        <pc:sldMkLst>
          <pc:docMk/>
          <pc:sldMk cId="3248433855" sldId="913"/>
        </pc:sldMkLst>
      </pc:sldChg>
      <pc:sldChg chg="addSp delSp modSp mod ord modAnim">
        <pc:chgData name="Fulton A" userId="6ce49bf28c24c9be" providerId="LiveId" clId="{86EEFD89-12F4-4789-8BE5-B8D662F0DFE8}" dt="2024-03-05T14:55:27.198" v="2584"/>
        <pc:sldMkLst>
          <pc:docMk/>
          <pc:sldMk cId="3037691401" sldId="975"/>
        </pc:sldMkLst>
        <pc:spChg chg="add mod">
          <ac:chgData name="Fulton A" userId="6ce49bf28c24c9be" providerId="LiveId" clId="{86EEFD89-12F4-4789-8BE5-B8D662F0DFE8}" dt="2024-03-04T15:15:42.979" v="288" actId="1076"/>
          <ac:spMkLst>
            <pc:docMk/>
            <pc:sldMk cId="3037691401" sldId="975"/>
            <ac:spMk id="2" creationId="{185DCD17-8FE7-84DF-FC23-9F6D8E14148C}"/>
          </ac:spMkLst>
        </pc:spChg>
        <pc:spChg chg="del">
          <ac:chgData name="Fulton A" userId="6ce49bf28c24c9be" providerId="LiveId" clId="{86EEFD89-12F4-4789-8BE5-B8D662F0DFE8}" dt="2024-03-04T15:18:15.505" v="302" actId="478"/>
          <ac:spMkLst>
            <pc:docMk/>
            <pc:sldMk cId="3037691401" sldId="975"/>
            <ac:spMk id="6" creationId="{38E69533-BF45-4499-ACD8-5BD6AAF80C61}"/>
          </ac:spMkLst>
        </pc:spChg>
        <pc:spChg chg="add mod">
          <ac:chgData name="Fulton A" userId="6ce49bf28c24c9be" providerId="LiveId" clId="{86EEFD89-12F4-4789-8BE5-B8D662F0DFE8}" dt="2024-03-04T15:25:03.185" v="488"/>
          <ac:spMkLst>
            <pc:docMk/>
            <pc:sldMk cId="3037691401" sldId="975"/>
            <ac:spMk id="8" creationId="{43BF3242-6DC9-4B51-6FAB-E46C9754F14C}"/>
          </ac:spMkLst>
        </pc:spChg>
        <pc:spChg chg="add del">
          <ac:chgData name="Fulton A" userId="6ce49bf28c24c9be" providerId="LiveId" clId="{86EEFD89-12F4-4789-8BE5-B8D662F0DFE8}" dt="2024-03-04T15:28:42.024" v="536" actId="11529"/>
          <ac:spMkLst>
            <pc:docMk/>
            <pc:sldMk cId="3037691401" sldId="975"/>
            <ac:spMk id="9" creationId="{184A2C07-1A50-3DBA-1829-CE66FD39D5A1}"/>
          </ac:spMkLst>
        </pc:spChg>
        <pc:spChg chg="add mod">
          <ac:chgData name="Fulton A" userId="6ce49bf28c24c9be" providerId="LiveId" clId="{86EEFD89-12F4-4789-8BE5-B8D662F0DFE8}" dt="2024-03-04T15:30:07.774" v="546" actId="1076"/>
          <ac:spMkLst>
            <pc:docMk/>
            <pc:sldMk cId="3037691401" sldId="975"/>
            <ac:spMk id="10" creationId="{D3D0703A-67EC-CA49-C48A-6D69C56CBC3F}"/>
          </ac:spMkLst>
        </pc:spChg>
        <pc:picChg chg="del">
          <ac:chgData name="Fulton A" userId="6ce49bf28c24c9be" providerId="LiveId" clId="{86EEFD89-12F4-4789-8BE5-B8D662F0DFE8}" dt="2024-03-04T15:17:35.252" v="293" actId="478"/>
          <ac:picMkLst>
            <pc:docMk/>
            <pc:sldMk cId="3037691401" sldId="975"/>
            <ac:picMk id="4" creationId="{F5977A0B-45F3-ABF9-60A9-BBD6C3B3B6BA}"/>
          </ac:picMkLst>
        </pc:picChg>
        <pc:picChg chg="add mod">
          <ac:chgData name="Fulton A" userId="6ce49bf28c24c9be" providerId="LiveId" clId="{86EEFD89-12F4-4789-8BE5-B8D662F0DFE8}" dt="2024-03-04T15:30:02.479" v="545" actId="1076"/>
          <ac:picMkLst>
            <pc:docMk/>
            <pc:sldMk cId="3037691401" sldId="975"/>
            <ac:picMk id="5" creationId="{CF5CB524-7ECF-BF62-D16A-41D15466A84B}"/>
          </ac:picMkLst>
        </pc:picChg>
      </pc:sldChg>
      <pc:sldChg chg="modAnim">
        <pc:chgData name="Fulton A" userId="6ce49bf28c24c9be" providerId="LiveId" clId="{86EEFD89-12F4-4789-8BE5-B8D662F0DFE8}" dt="2024-03-04T15:04:52.310" v="9"/>
        <pc:sldMkLst>
          <pc:docMk/>
          <pc:sldMk cId="1057838625" sldId="1011"/>
        </pc:sldMkLst>
      </pc:sldChg>
      <pc:sldChg chg="modSp add mod">
        <pc:chgData name="Fulton A" userId="6ce49bf28c24c9be" providerId="LiveId" clId="{86EEFD89-12F4-4789-8BE5-B8D662F0DFE8}" dt="2024-03-05T15:59:25.705" v="2959" actId="20577"/>
        <pc:sldMkLst>
          <pc:docMk/>
          <pc:sldMk cId="2255087224" sldId="1050"/>
        </pc:sldMkLst>
        <pc:spChg chg="mod">
          <ac:chgData name="Fulton A" userId="6ce49bf28c24c9be" providerId="LiveId" clId="{86EEFD89-12F4-4789-8BE5-B8D662F0DFE8}" dt="2024-03-05T15:58:19.424" v="2895" actId="20577"/>
          <ac:spMkLst>
            <pc:docMk/>
            <pc:sldMk cId="2255087224" sldId="1050"/>
            <ac:spMk id="2" creationId="{88ED21C9-8026-08FB-8B45-2783D1404B1A}"/>
          </ac:spMkLst>
        </pc:spChg>
        <pc:spChg chg="mod">
          <ac:chgData name="Fulton A" userId="6ce49bf28c24c9be" providerId="LiveId" clId="{86EEFD89-12F4-4789-8BE5-B8D662F0DFE8}" dt="2024-03-05T15:59:25.705" v="2959" actId="20577"/>
          <ac:spMkLst>
            <pc:docMk/>
            <pc:sldMk cId="2255087224" sldId="1050"/>
            <ac:spMk id="3" creationId="{4346C9C8-3365-3A23-4E7D-F5D0A16ED6B1}"/>
          </ac:spMkLst>
        </pc:spChg>
        <pc:spChg chg="mod">
          <ac:chgData name="Fulton A" userId="6ce49bf28c24c9be" providerId="LiveId" clId="{86EEFD89-12F4-4789-8BE5-B8D662F0DFE8}" dt="2024-03-05T15:58:23.375" v="2896" actId="1076"/>
          <ac:spMkLst>
            <pc:docMk/>
            <pc:sldMk cId="2255087224" sldId="1050"/>
            <ac:spMk id="4" creationId="{A4F06023-C39B-B3CE-2DBC-77B8F78F9190}"/>
          </ac:spMkLst>
        </pc:spChg>
      </pc:sldChg>
      <pc:sldChg chg="del">
        <pc:chgData name="Fulton A" userId="6ce49bf28c24c9be" providerId="LiveId" clId="{86EEFD89-12F4-4789-8BE5-B8D662F0DFE8}" dt="2024-03-05T15:29:45.895" v="2624" actId="47"/>
        <pc:sldMkLst>
          <pc:docMk/>
          <pc:sldMk cId="487017546" sldId="1572"/>
        </pc:sldMkLst>
      </pc:sldChg>
      <pc:sldChg chg="del">
        <pc:chgData name="Fulton A" userId="6ce49bf28c24c9be" providerId="LiveId" clId="{86EEFD89-12F4-4789-8BE5-B8D662F0DFE8}" dt="2024-03-05T15:29:41.166" v="2621" actId="47"/>
        <pc:sldMkLst>
          <pc:docMk/>
          <pc:sldMk cId="679607714" sldId="1573"/>
        </pc:sldMkLst>
      </pc:sldChg>
      <pc:sldChg chg="mod modShow">
        <pc:chgData name="Fulton A" userId="6ce49bf28c24c9be" providerId="LiveId" clId="{86EEFD89-12F4-4789-8BE5-B8D662F0DFE8}" dt="2024-03-05T15:30:12.546" v="2636" actId="729"/>
        <pc:sldMkLst>
          <pc:docMk/>
          <pc:sldMk cId="662529410" sldId="1581"/>
        </pc:sldMkLst>
      </pc:sldChg>
      <pc:sldChg chg="addSp delSp modSp mod modAnim">
        <pc:chgData name="Fulton A" userId="6ce49bf28c24c9be" providerId="LiveId" clId="{86EEFD89-12F4-4789-8BE5-B8D662F0DFE8}" dt="2024-03-05T15:28:39.418" v="2610"/>
        <pc:sldMkLst>
          <pc:docMk/>
          <pc:sldMk cId="121348639" sldId="1721"/>
        </pc:sldMkLst>
        <pc:spChg chg="mod">
          <ac:chgData name="Fulton A" userId="6ce49bf28c24c9be" providerId="LiveId" clId="{86EEFD89-12F4-4789-8BE5-B8D662F0DFE8}" dt="2024-03-05T15:27:15.441" v="2603" actId="1076"/>
          <ac:spMkLst>
            <pc:docMk/>
            <pc:sldMk cId="121348639" sldId="1721"/>
            <ac:spMk id="2" creationId="{2E6D666D-9C13-B80F-CC19-D705B58DB623}"/>
          </ac:spMkLst>
        </pc:spChg>
        <pc:picChg chg="del">
          <ac:chgData name="Fulton A" userId="6ce49bf28c24c9be" providerId="LiveId" clId="{86EEFD89-12F4-4789-8BE5-B8D662F0DFE8}" dt="2024-03-05T15:28:24.569" v="2604" actId="478"/>
          <ac:picMkLst>
            <pc:docMk/>
            <pc:sldMk cId="121348639" sldId="1721"/>
            <ac:picMk id="4" creationId="{A621B86A-0591-EDFA-831D-EF80C12A7D85}"/>
          </ac:picMkLst>
        </pc:picChg>
        <pc:picChg chg="add mod">
          <ac:chgData name="Fulton A" userId="6ce49bf28c24c9be" providerId="LiveId" clId="{86EEFD89-12F4-4789-8BE5-B8D662F0DFE8}" dt="2024-03-05T15:27:10.928" v="2602" actId="1076"/>
          <ac:picMkLst>
            <pc:docMk/>
            <pc:sldMk cId="121348639" sldId="1721"/>
            <ac:picMk id="5" creationId="{E92E0780-81E1-5BC6-1966-75EBB85BAFC8}"/>
          </ac:picMkLst>
        </pc:picChg>
        <pc:picChg chg="add mod">
          <ac:chgData name="Fulton A" userId="6ce49bf28c24c9be" providerId="LiveId" clId="{86EEFD89-12F4-4789-8BE5-B8D662F0DFE8}" dt="2024-03-05T15:28:33.954" v="2609" actId="1076"/>
          <ac:picMkLst>
            <pc:docMk/>
            <pc:sldMk cId="121348639" sldId="1721"/>
            <ac:picMk id="7" creationId="{09A95F6F-93C5-9EAC-F056-3ADCD4639571}"/>
          </ac:picMkLst>
        </pc:picChg>
      </pc:sldChg>
      <pc:sldChg chg="addSp delSp modSp mod ord">
        <pc:chgData name="Fulton A" userId="6ce49bf28c24c9be" providerId="LiveId" clId="{86EEFD89-12F4-4789-8BE5-B8D662F0DFE8}" dt="2024-03-05T15:17:03.065" v="2585" actId="6549"/>
        <pc:sldMkLst>
          <pc:docMk/>
          <pc:sldMk cId="1119185111" sldId="1722"/>
        </pc:sldMkLst>
        <pc:spChg chg="del mod">
          <ac:chgData name="Fulton A" userId="6ce49bf28c24c9be" providerId="LiveId" clId="{86EEFD89-12F4-4789-8BE5-B8D662F0DFE8}" dt="2024-03-04T15:14:53.359" v="280"/>
          <ac:spMkLst>
            <pc:docMk/>
            <pc:sldMk cId="1119185111" sldId="1722"/>
            <ac:spMk id="2" creationId="{37F0BECB-0495-313E-679A-1C65184C531D}"/>
          </ac:spMkLst>
        </pc:spChg>
        <pc:spChg chg="add mod">
          <ac:chgData name="Fulton A" userId="6ce49bf28c24c9be" providerId="LiveId" clId="{86EEFD89-12F4-4789-8BE5-B8D662F0DFE8}" dt="2024-03-04T16:27:32.190" v="1546" actId="14100"/>
          <ac:spMkLst>
            <pc:docMk/>
            <pc:sldMk cId="1119185111" sldId="1722"/>
            <ac:spMk id="3" creationId="{45CCC613-66FF-E74E-0CA8-EC8810A7AFE1}"/>
          </ac:spMkLst>
        </pc:spChg>
        <pc:spChg chg="del mod">
          <ac:chgData name="Fulton A" userId="6ce49bf28c24c9be" providerId="LiveId" clId="{86EEFD89-12F4-4789-8BE5-B8D662F0DFE8}" dt="2024-03-04T16:04:46.154" v="870"/>
          <ac:spMkLst>
            <pc:docMk/>
            <pc:sldMk cId="1119185111" sldId="1722"/>
            <ac:spMk id="4" creationId="{695832A3-6911-D7E7-6A5E-DCB295B22D43}"/>
          </ac:spMkLst>
        </pc:spChg>
        <pc:spChg chg="del mod">
          <ac:chgData name="Fulton A" userId="6ce49bf28c24c9be" providerId="LiveId" clId="{86EEFD89-12F4-4789-8BE5-B8D662F0DFE8}" dt="2024-03-04T15:15:55.120" v="290" actId="478"/>
          <ac:spMkLst>
            <pc:docMk/>
            <pc:sldMk cId="1119185111" sldId="1722"/>
            <ac:spMk id="6" creationId="{AB3E9504-DA0C-68BC-22E5-7A760D053382}"/>
          </ac:spMkLst>
        </pc:spChg>
        <pc:spChg chg="add del mod">
          <ac:chgData name="Fulton A" userId="6ce49bf28c24c9be" providerId="LiveId" clId="{86EEFD89-12F4-4789-8BE5-B8D662F0DFE8}" dt="2024-03-04T16:05:41.047" v="907"/>
          <ac:spMkLst>
            <pc:docMk/>
            <pc:sldMk cId="1119185111" sldId="1722"/>
            <ac:spMk id="6" creationId="{B2E01A8F-8457-053C-596C-6C48B6DF93D8}"/>
          </ac:spMkLst>
        </pc:spChg>
        <pc:spChg chg="add mod">
          <ac:chgData name="Fulton A" userId="6ce49bf28c24c9be" providerId="LiveId" clId="{86EEFD89-12F4-4789-8BE5-B8D662F0DFE8}" dt="2024-03-04T16:27:35.564" v="1547" actId="1076"/>
          <ac:spMkLst>
            <pc:docMk/>
            <pc:sldMk cId="1119185111" sldId="1722"/>
            <ac:spMk id="7" creationId="{C1F87A51-8749-5BB4-AA25-211AE2DE9334}"/>
          </ac:spMkLst>
        </pc:spChg>
        <pc:spChg chg="add mod">
          <ac:chgData name="Fulton A" userId="6ce49bf28c24c9be" providerId="LiveId" clId="{86EEFD89-12F4-4789-8BE5-B8D662F0DFE8}" dt="2024-03-05T15:17:03.065" v="2585" actId="6549"/>
          <ac:spMkLst>
            <pc:docMk/>
            <pc:sldMk cId="1119185111" sldId="1722"/>
            <ac:spMk id="8" creationId="{F8507860-FF74-8874-0D84-AA21CEB53E7F}"/>
          </ac:spMkLst>
        </pc:spChg>
        <pc:picChg chg="add mod">
          <ac:chgData name="Fulton A" userId="6ce49bf28c24c9be" providerId="LiveId" clId="{86EEFD89-12F4-4789-8BE5-B8D662F0DFE8}" dt="2024-03-04T16:05:11.923" v="875" actId="1076"/>
          <ac:picMkLst>
            <pc:docMk/>
            <pc:sldMk cId="1119185111" sldId="1722"/>
            <ac:picMk id="5" creationId="{36769E15-940B-6D71-2E32-29D717563748}"/>
          </ac:picMkLst>
        </pc:picChg>
      </pc:sldChg>
      <pc:sldChg chg="addSp delSp modSp mod ord delAnim">
        <pc:chgData name="Fulton A" userId="6ce49bf28c24c9be" providerId="LiveId" clId="{86EEFD89-12F4-4789-8BE5-B8D662F0DFE8}" dt="2024-03-05T15:29:22.128" v="2618" actId="403"/>
        <pc:sldMkLst>
          <pc:docMk/>
          <pc:sldMk cId="766879196" sldId="1723"/>
        </pc:sldMkLst>
        <pc:spChg chg="mod">
          <ac:chgData name="Fulton A" userId="6ce49bf28c24c9be" providerId="LiveId" clId="{86EEFD89-12F4-4789-8BE5-B8D662F0DFE8}" dt="2024-03-05T15:29:15.035" v="2615" actId="1076"/>
          <ac:spMkLst>
            <pc:docMk/>
            <pc:sldMk cId="766879196" sldId="1723"/>
            <ac:spMk id="4" creationId="{45358E9F-C281-E41F-E5C7-EA6316445329}"/>
          </ac:spMkLst>
        </pc:spChg>
        <pc:spChg chg="del mod">
          <ac:chgData name="Fulton A" userId="6ce49bf28c24c9be" providerId="LiveId" clId="{86EEFD89-12F4-4789-8BE5-B8D662F0DFE8}" dt="2024-03-04T16:59:55.558" v="2569" actId="478"/>
          <ac:spMkLst>
            <pc:docMk/>
            <pc:sldMk cId="766879196" sldId="1723"/>
            <ac:spMk id="8" creationId="{69ADD530-B037-DEB9-AA77-8A863D532BDC}"/>
          </ac:spMkLst>
        </pc:spChg>
        <pc:spChg chg="mod">
          <ac:chgData name="Fulton A" userId="6ce49bf28c24c9be" providerId="LiveId" clId="{86EEFD89-12F4-4789-8BE5-B8D662F0DFE8}" dt="2024-03-05T15:29:22.128" v="2618" actId="403"/>
          <ac:spMkLst>
            <pc:docMk/>
            <pc:sldMk cId="766879196" sldId="1723"/>
            <ac:spMk id="10" creationId="{5F4EBE2B-62E3-B2BB-656A-6D305BDE37E9}"/>
          </ac:spMkLst>
        </pc:spChg>
        <pc:picChg chg="add mod">
          <ac:chgData name="Fulton A" userId="6ce49bf28c24c9be" providerId="LiveId" clId="{86EEFD89-12F4-4789-8BE5-B8D662F0DFE8}" dt="2024-03-04T17:00:21.724" v="2577" actId="1076"/>
          <ac:picMkLst>
            <pc:docMk/>
            <pc:sldMk cId="766879196" sldId="1723"/>
            <ac:picMk id="3" creationId="{FF3E2CEB-14CE-2919-7EDF-71445D80C16E}"/>
          </ac:picMkLst>
        </pc:picChg>
        <pc:picChg chg="mod">
          <ac:chgData name="Fulton A" userId="6ce49bf28c24c9be" providerId="LiveId" clId="{86EEFD89-12F4-4789-8BE5-B8D662F0DFE8}" dt="2024-03-04T17:00:31.564" v="2579" actId="1076"/>
          <ac:picMkLst>
            <pc:docMk/>
            <pc:sldMk cId="766879196" sldId="1723"/>
            <ac:picMk id="9" creationId="{ACA10E6C-3F44-3DE3-C143-B969CDEEE864}"/>
          </ac:picMkLst>
        </pc:picChg>
      </pc:sldChg>
      <pc:sldChg chg="mod modShow">
        <pc:chgData name="Fulton A" userId="6ce49bf28c24c9be" providerId="LiveId" clId="{86EEFD89-12F4-4789-8BE5-B8D662F0DFE8}" dt="2024-03-05T15:30:15.973" v="2637" actId="729"/>
        <pc:sldMkLst>
          <pc:docMk/>
          <pc:sldMk cId="416283153" sldId="1808"/>
        </pc:sldMkLst>
      </pc:sldChg>
      <pc:sldChg chg="del">
        <pc:chgData name="Fulton A" userId="6ce49bf28c24c9be" providerId="LiveId" clId="{86EEFD89-12F4-4789-8BE5-B8D662F0DFE8}" dt="2024-03-05T15:30:02.590" v="2635" actId="47"/>
        <pc:sldMkLst>
          <pc:docMk/>
          <pc:sldMk cId="2866004707" sldId="1809"/>
        </pc:sldMkLst>
      </pc:sldChg>
      <pc:sldChg chg="del">
        <pc:chgData name="Fulton A" userId="6ce49bf28c24c9be" providerId="LiveId" clId="{86EEFD89-12F4-4789-8BE5-B8D662F0DFE8}" dt="2024-03-05T15:29:38.954" v="2619" actId="47"/>
        <pc:sldMkLst>
          <pc:docMk/>
          <pc:sldMk cId="553917246" sldId="1813"/>
        </pc:sldMkLst>
      </pc:sldChg>
      <pc:sldChg chg="del">
        <pc:chgData name="Fulton A" userId="6ce49bf28c24c9be" providerId="LiveId" clId="{86EEFD89-12F4-4789-8BE5-B8D662F0DFE8}" dt="2024-03-04T15:01:05.402" v="8" actId="47"/>
        <pc:sldMkLst>
          <pc:docMk/>
          <pc:sldMk cId="3357336987" sldId="1814"/>
        </pc:sldMkLst>
      </pc:sldChg>
      <pc:sldChg chg="delSp del mod">
        <pc:chgData name="Fulton A" userId="6ce49bf28c24c9be" providerId="LiveId" clId="{86EEFD89-12F4-4789-8BE5-B8D662F0DFE8}" dt="2024-03-05T15:42:54.096" v="2736" actId="47"/>
        <pc:sldMkLst>
          <pc:docMk/>
          <pc:sldMk cId="3200063622" sldId="1816"/>
        </pc:sldMkLst>
        <pc:picChg chg="del">
          <ac:chgData name="Fulton A" userId="6ce49bf28c24c9be" providerId="LiveId" clId="{86EEFD89-12F4-4789-8BE5-B8D662F0DFE8}" dt="2024-03-05T15:31:08.417" v="2656" actId="478"/>
          <ac:picMkLst>
            <pc:docMk/>
            <pc:sldMk cId="3200063622" sldId="1816"/>
            <ac:picMk id="3" creationId="{03047A12-18AB-BABD-3BF9-5CE2CBD5B02C}"/>
          </ac:picMkLst>
        </pc:picChg>
      </pc:sldChg>
      <pc:sldChg chg="del">
        <pc:chgData name="Fulton A" userId="6ce49bf28c24c9be" providerId="LiveId" clId="{86EEFD89-12F4-4789-8BE5-B8D662F0DFE8}" dt="2024-03-05T15:29:39.941" v="2620" actId="47"/>
        <pc:sldMkLst>
          <pc:docMk/>
          <pc:sldMk cId="3954881267" sldId="1817"/>
        </pc:sldMkLst>
      </pc:sldChg>
      <pc:sldChg chg="del">
        <pc:chgData name="Fulton A" userId="6ce49bf28c24c9be" providerId="LiveId" clId="{86EEFD89-12F4-4789-8BE5-B8D662F0DFE8}" dt="2024-03-05T15:29:42.540" v="2622" actId="47"/>
        <pc:sldMkLst>
          <pc:docMk/>
          <pc:sldMk cId="3308568688" sldId="1818"/>
        </pc:sldMkLst>
      </pc:sldChg>
      <pc:sldChg chg="del">
        <pc:chgData name="Fulton A" userId="6ce49bf28c24c9be" providerId="LiveId" clId="{86EEFD89-12F4-4789-8BE5-B8D662F0DFE8}" dt="2024-03-05T15:29:55.836" v="2630" actId="47"/>
        <pc:sldMkLst>
          <pc:docMk/>
          <pc:sldMk cId="883268239" sldId="1819"/>
        </pc:sldMkLst>
      </pc:sldChg>
      <pc:sldChg chg="del">
        <pc:chgData name="Fulton A" userId="6ce49bf28c24c9be" providerId="LiveId" clId="{86EEFD89-12F4-4789-8BE5-B8D662F0DFE8}" dt="2024-03-05T15:29:57.476" v="2631" actId="47"/>
        <pc:sldMkLst>
          <pc:docMk/>
          <pc:sldMk cId="1313225319" sldId="1820"/>
        </pc:sldMkLst>
      </pc:sldChg>
      <pc:sldChg chg="del">
        <pc:chgData name="Fulton A" userId="6ce49bf28c24c9be" providerId="LiveId" clId="{86EEFD89-12F4-4789-8BE5-B8D662F0DFE8}" dt="2024-03-05T15:29:58.278" v="2632" actId="47"/>
        <pc:sldMkLst>
          <pc:docMk/>
          <pc:sldMk cId="531242908" sldId="1821"/>
        </pc:sldMkLst>
      </pc:sldChg>
      <pc:sldChg chg="del">
        <pc:chgData name="Fulton A" userId="6ce49bf28c24c9be" providerId="LiveId" clId="{86EEFD89-12F4-4789-8BE5-B8D662F0DFE8}" dt="2024-03-05T15:30:01.050" v="2634" actId="47"/>
        <pc:sldMkLst>
          <pc:docMk/>
          <pc:sldMk cId="3569904344" sldId="1822"/>
        </pc:sldMkLst>
      </pc:sldChg>
      <pc:sldChg chg="del">
        <pc:chgData name="Fulton A" userId="6ce49bf28c24c9be" providerId="LiveId" clId="{86EEFD89-12F4-4789-8BE5-B8D662F0DFE8}" dt="2024-03-05T15:29:44.060" v="2623" actId="47"/>
        <pc:sldMkLst>
          <pc:docMk/>
          <pc:sldMk cId="3551215389" sldId="1824"/>
        </pc:sldMkLst>
      </pc:sldChg>
      <pc:sldChg chg="mod modShow">
        <pc:chgData name="Fulton A" userId="6ce49bf28c24c9be" providerId="LiveId" clId="{86EEFD89-12F4-4789-8BE5-B8D662F0DFE8}" dt="2024-03-05T15:30:20.861" v="2638" actId="729"/>
        <pc:sldMkLst>
          <pc:docMk/>
          <pc:sldMk cId="274985367" sldId="1825"/>
        </pc:sldMkLst>
      </pc:sldChg>
      <pc:sldChg chg="del">
        <pc:chgData name="Fulton A" userId="6ce49bf28c24c9be" providerId="LiveId" clId="{86EEFD89-12F4-4789-8BE5-B8D662F0DFE8}" dt="2024-03-05T15:29:59.931" v="2633" actId="47"/>
        <pc:sldMkLst>
          <pc:docMk/>
          <pc:sldMk cId="1849712380" sldId="1826"/>
        </pc:sldMkLst>
      </pc:sldChg>
      <pc:sldChg chg="addSp delSp modSp mod delAnim modAnim">
        <pc:chgData name="Fulton A" userId="6ce49bf28c24c9be" providerId="LiveId" clId="{86EEFD89-12F4-4789-8BE5-B8D662F0DFE8}" dt="2024-03-05T16:00:53.908" v="2960" actId="1076"/>
        <pc:sldMkLst>
          <pc:docMk/>
          <pc:sldMk cId="4260879465" sldId="1827"/>
        </pc:sldMkLst>
        <pc:spChg chg="mod">
          <ac:chgData name="Fulton A" userId="6ce49bf28c24c9be" providerId="LiveId" clId="{86EEFD89-12F4-4789-8BE5-B8D662F0DFE8}" dt="2024-03-05T15:44:19.377" v="2791" actId="1076"/>
          <ac:spMkLst>
            <pc:docMk/>
            <pc:sldMk cId="4260879465" sldId="1827"/>
            <ac:spMk id="2" creationId="{A2660304-FCC8-0D3D-1402-6867370CF162}"/>
          </ac:spMkLst>
        </pc:spChg>
        <pc:spChg chg="mod">
          <ac:chgData name="Fulton A" userId="6ce49bf28c24c9be" providerId="LiveId" clId="{86EEFD89-12F4-4789-8BE5-B8D662F0DFE8}" dt="2024-03-05T16:00:53.908" v="2960" actId="1076"/>
          <ac:spMkLst>
            <pc:docMk/>
            <pc:sldMk cId="4260879465" sldId="1827"/>
            <ac:spMk id="3" creationId="{D5BF5643-663F-8E5E-2CFA-3FE06E9BBF3B}"/>
          </ac:spMkLst>
        </pc:spChg>
        <pc:spChg chg="del">
          <ac:chgData name="Fulton A" userId="6ce49bf28c24c9be" providerId="LiveId" clId="{86EEFD89-12F4-4789-8BE5-B8D662F0DFE8}" dt="2024-03-05T15:43:17.239" v="2753" actId="478"/>
          <ac:spMkLst>
            <pc:docMk/>
            <pc:sldMk cId="4260879465" sldId="1827"/>
            <ac:spMk id="4" creationId="{96D96AEE-0D49-38DC-70EB-3CC65DC7F027}"/>
          </ac:spMkLst>
        </pc:spChg>
        <pc:spChg chg="mod">
          <ac:chgData name="Fulton A" userId="6ce49bf28c24c9be" providerId="LiveId" clId="{86EEFD89-12F4-4789-8BE5-B8D662F0DFE8}" dt="2024-03-05T15:43:44.192" v="2788" actId="403"/>
          <ac:spMkLst>
            <pc:docMk/>
            <pc:sldMk cId="4260879465" sldId="1827"/>
            <ac:spMk id="5" creationId="{2F04464F-F577-012D-0270-11B1333500B8}"/>
          </ac:spMkLst>
        </pc:spChg>
        <pc:spChg chg="mod">
          <ac:chgData name="Fulton A" userId="6ce49bf28c24c9be" providerId="LiveId" clId="{86EEFD89-12F4-4789-8BE5-B8D662F0DFE8}" dt="2024-03-05T15:45:21.035" v="2842" actId="1076"/>
          <ac:spMkLst>
            <pc:docMk/>
            <pc:sldMk cId="4260879465" sldId="1827"/>
            <ac:spMk id="6" creationId="{5C1D1A95-7AF1-DDDF-7911-800D5ED1C672}"/>
          </ac:spMkLst>
        </pc:spChg>
        <pc:spChg chg="add mod">
          <ac:chgData name="Fulton A" userId="6ce49bf28c24c9be" providerId="LiveId" clId="{86EEFD89-12F4-4789-8BE5-B8D662F0DFE8}" dt="2024-03-05T15:44:59.010" v="2837" actId="1076"/>
          <ac:spMkLst>
            <pc:docMk/>
            <pc:sldMk cId="4260879465" sldId="1827"/>
            <ac:spMk id="7" creationId="{B467A452-8E07-CE9A-54C3-C81E9EC6D015}"/>
          </ac:spMkLst>
        </pc:spChg>
        <pc:spChg chg="add del mod">
          <ac:chgData name="Fulton A" userId="6ce49bf28c24c9be" providerId="LiveId" clId="{86EEFD89-12F4-4789-8BE5-B8D662F0DFE8}" dt="2024-03-05T15:44:50.523" v="2835" actId="478"/>
          <ac:spMkLst>
            <pc:docMk/>
            <pc:sldMk cId="4260879465" sldId="1827"/>
            <ac:spMk id="8" creationId="{11E5D274-023B-E037-865D-AD55580B172F}"/>
          </ac:spMkLst>
        </pc:spChg>
      </pc:sldChg>
      <pc:sldChg chg="addSp modSp mod ord modAnim modShow">
        <pc:chgData name="Fulton A" userId="6ce49bf28c24c9be" providerId="LiveId" clId="{86EEFD89-12F4-4789-8BE5-B8D662F0DFE8}" dt="2024-03-04T15:13:52.425" v="274" actId="1076"/>
        <pc:sldMkLst>
          <pc:docMk/>
          <pc:sldMk cId="867400031" sldId="1828"/>
        </pc:sldMkLst>
        <pc:spChg chg="add mod">
          <ac:chgData name="Fulton A" userId="6ce49bf28c24c9be" providerId="LiveId" clId="{86EEFD89-12F4-4789-8BE5-B8D662F0DFE8}" dt="2024-03-04T15:13:07.212" v="260" actId="2085"/>
          <ac:spMkLst>
            <pc:docMk/>
            <pc:sldMk cId="867400031" sldId="1828"/>
            <ac:spMk id="4" creationId="{6EC1727B-9C13-6E49-3103-776A8CD3EFC6}"/>
          </ac:spMkLst>
        </pc:spChg>
        <pc:spChg chg="add mod">
          <ac:chgData name="Fulton A" userId="6ce49bf28c24c9be" providerId="LiveId" clId="{86EEFD89-12F4-4789-8BE5-B8D662F0DFE8}" dt="2024-03-04T15:13:24.715" v="263" actId="1076"/>
          <ac:spMkLst>
            <pc:docMk/>
            <pc:sldMk cId="867400031" sldId="1828"/>
            <ac:spMk id="5" creationId="{4792FF21-943B-4218-6941-3C295105F2CD}"/>
          </ac:spMkLst>
        </pc:spChg>
        <pc:spChg chg="add mod">
          <ac:chgData name="Fulton A" userId="6ce49bf28c24c9be" providerId="LiveId" clId="{86EEFD89-12F4-4789-8BE5-B8D662F0DFE8}" dt="2024-03-04T15:13:32.144" v="266" actId="14100"/>
          <ac:spMkLst>
            <pc:docMk/>
            <pc:sldMk cId="867400031" sldId="1828"/>
            <ac:spMk id="6" creationId="{371B1697-43B7-9553-D299-2BAAF7382336}"/>
          </ac:spMkLst>
        </pc:spChg>
        <pc:spChg chg="add mod">
          <ac:chgData name="Fulton A" userId="6ce49bf28c24c9be" providerId="LiveId" clId="{86EEFD89-12F4-4789-8BE5-B8D662F0DFE8}" dt="2024-03-04T15:13:40.646" v="269" actId="14100"/>
          <ac:spMkLst>
            <pc:docMk/>
            <pc:sldMk cId="867400031" sldId="1828"/>
            <ac:spMk id="7" creationId="{C08F582A-44A0-4F26-18ED-F6D9ACB85A66}"/>
          </ac:spMkLst>
        </pc:spChg>
        <pc:spChg chg="add mod">
          <ac:chgData name="Fulton A" userId="6ce49bf28c24c9be" providerId="LiveId" clId="{86EEFD89-12F4-4789-8BE5-B8D662F0DFE8}" dt="2024-03-04T15:13:48.474" v="272" actId="14100"/>
          <ac:spMkLst>
            <pc:docMk/>
            <pc:sldMk cId="867400031" sldId="1828"/>
            <ac:spMk id="8" creationId="{9D5C3008-DDD2-5AD4-7DDD-356C58907CDB}"/>
          </ac:spMkLst>
        </pc:spChg>
        <pc:spChg chg="add mod">
          <ac:chgData name="Fulton A" userId="6ce49bf28c24c9be" providerId="LiveId" clId="{86EEFD89-12F4-4789-8BE5-B8D662F0DFE8}" dt="2024-03-04T15:13:52.425" v="274" actId="1076"/>
          <ac:spMkLst>
            <pc:docMk/>
            <pc:sldMk cId="867400031" sldId="1828"/>
            <ac:spMk id="9" creationId="{0A2DA91C-14AC-6C8C-CE51-5C2B8D4EEFA2}"/>
          </ac:spMkLst>
        </pc:spChg>
        <pc:graphicFrameChg chg="mod modGraphic">
          <ac:chgData name="Fulton A" userId="6ce49bf28c24c9be" providerId="LiveId" clId="{86EEFD89-12F4-4789-8BE5-B8D662F0DFE8}" dt="2024-03-04T15:12:00.594" v="255" actId="948"/>
          <ac:graphicFrameMkLst>
            <pc:docMk/>
            <pc:sldMk cId="867400031" sldId="1828"/>
            <ac:graphicFrameMk id="3" creationId="{1903A41E-53CF-4933-1F49-D286CAF2FE16}"/>
          </ac:graphicFrameMkLst>
        </pc:graphicFrameChg>
      </pc:sldChg>
      <pc:sldChg chg="mod modShow">
        <pc:chgData name="Fulton A" userId="6ce49bf28c24c9be" providerId="LiveId" clId="{86EEFD89-12F4-4789-8BE5-B8D662F0DFE8}" dt="2024-03-05T15:30:34.067" v="2639" actId="729"/>
        <pc:sldMkLst>
          <pc:docMk/>
          <pc:sldMk cId="1450138092" sldId="1829"/>
        </pc:sldMkLst>
      </pc:sldChg>
      <pc:sldChg chg="del">
        <pc:chgData name="Fulton A" userId="6ce49bf28c24c9be" providerId="LiveId" clId="{86EEFD89-12F4-4789-8BE5-B8D662F0DFE8}" dt="2024-03-05T15:18:57.285" v="2599" actId="47"/>
        <pc:sldMkLst>
          <pc:docMk/>
          <pc:sldMk cId="4259618889" sldId="1830"/>
        </pc:sldMkLst>
      </pc:sldChg>
      <pc:sldChg chg="add">
        <pc:chgData name="Fulton A" userId="6ce49bf28c24c9be" providerId="LiveId" clId="{86EEFD89-12F4-4789-8BE5-B8D662F0DFE8}" dt="2024-03-04T15:01:01.130" v="7"/>
        <pc:sldMkLst>
          <pc:docMk/>
          <pc:sldMk cId="2602342833" sldId="1831"/>
        </pc:sldMkLst>
      </pc:sldChg>
      <pc:sldChg chg="add mod modShow">
        <pc:chgData name="Fulton A" userId="6ce49bf28c24c9be" providerId="LiveId" clId="{86EEFD89-12F4-4789-8BE5-B8D662F0DFE8}" dt="2024-03-04T15:12:47.118" v="257" actId="729"/>
        <pc:sldMkLst>
          <pc:docMk/>
          <pc:sldMk cId="2878168761" sldId="1832"/>
        </pc:sldMkLst>
      </pc:sldChg>
      <pc:sldChg chg="modSp add mod">
        <pc:chgData name="Fulton A" userId="6ce49bf28c24c9be" providerId="LiveId" clId="{86EEFD89-12F4-4789-8BE5-B8D662F0DFE8}" dt="2024-03-04T15:27:09.663" v="531" actId="1076"/>
        <pc:sldMkLst>
          <pc:docMk/>
          <pc:sldMk cId="4171200138" sldId="1833"/>
        </pc:sldMkLst>
        <pc:spChg chg="mod">
          <ac:chgData name="Fulton A" userId="6ce49bf28c24c9be" providerId="LiveId" clId="{86EEFD89-12F4-4789-8BE5-B8D662F0DFE8}" dt="2024-03-04T15:27:09.663" v="531" actId="1076"/>
          <ac:spMkLst>
            <pc:docMk/>
            <pc:sldMk cId="4171200138" sldId="1833"/>
            <ac:spMk id="8" creationId="{653B964C-5872-D291-EEC2-24B27E37AFCC}"/>
          </ac:spMkLst>
        </pc:spChg>
      </pc:sldChg>
      <pc:sldChg chg="modSp add mod">
        <pc:chgData name="Fulton A" userId="6ce49bf28c24c9be" providerId="LiveId" clId="{86EEFD89-12F4-4789-8BE5-B8D662F0DFE8}" dt="2024-03-04T15:27:23.205" v="534" actId="1076"/>
        <pc:sldMkLst>
          <pc:docMk/>
          <pc:sldMk cId="1499803580" sldId="1834"/>
        </pc:sldMkLst>
        <pc:spChg chg="mod">
          <ac:chgData name="Fulton A" userId="6ce49bf28c24c9be" providerId="LiveId" clId="{86EEFD89-12F4-4789-8BE5-B8D662F0DFE8}" dt="2024-03-04T15:27:23.205" v="534" actId="1076"/>
          <ac:spMkLst>
            <pc:docMk/>
            <pc:sldMk cId="1499803580" sldId="1834"/>
            <ac:spMk id="8" creationId="{E5713325-436E-2D02-105E-194E40D12B47}"/>
          </ac:spMkLst>
        </pc:spChg>
      </pc:sldChg>
      <pc:sldChg chg="addSp delSp modSp add mod">
        <pc:chgData name="Fulton A" userId="6ce49bf28c24c9be" providerId="LiveId" clId="{86EEFD89-12F4-4789-8BE5-B8D662F0DFE8}" dt="2024-03-04T15:41:04.419" v="828"/>
        <pc:sldMkLst>
          <pc:docMk/>
          <pc:sldMk cId="2265335177" sldId="1835"/>
        </pc:sldMkLst>
        <pc:spChg chg="add mod">
          <ac:chgData name="Fulton A" userId="6ce49bf28c24c9be" providerId="LiveId" clId="{86EEFD89-12F4-4789-8BE5-B8D662F0DFE8}" dt="2024-03-04T15:39:51.265" v="825" actId="403"/>
          <ac:spMkLst>
            <pc:docMk/>
            <pc:sldMk cId="2265335177" sldId="1835"/>
            <ac:spMk id="3" creationId="{03E25A4B-59BD-072A-3656-BED63563472B}"/>
          </ac:spMkLst>
        </pc:spChg>
        <pc:spChg chg="add del mod">
          <ac:chgData name="Fulton A" userId="6ce49bf28c24c9be" providerId="LiveId" clId="{86EEFD89-12F4-4789-8BE5-B8D662F0DFE8}" dt="2024-03-04T15:41:04.419" v="828"/>
          <ac:spMkLst>
            <pc:docMk/>
            <pc:sldMk cId="2265335177" sldId="1835"/>
            <ac:spMk id="6" creationId="{D3214B94-9378-90A5-3224-E2BABD6A57F1}"/>
          </ac:spMkLst>
        </pc:spChg>
        <pc:spChg chg="del mod">
          <ac:chgData name="Fulton A" userId="6ce49bf28c24c9be" providerId="LiveId" clId="{86EEFD89-12F4-4789-8BE5-B8D662F0DFE8}" dt="2024-03-04T15:32:05.157" v="552"/>
          <ac:spMkLst>
            <pc:docMk/>
            <pc:sldMk cId="2265335177" sldId="1835"/>
            <ac:spMk id="8" creationId="{9DD2846D-B62F-0178-B1E8-0F7ABA6D0DF3}"/>
          </ac:spMkLst>
        </pc:spChg>
        <pc:graphicFrameChg chg="add mod modGraphic">
          <ac:chgData name="Fulton A" userId="6ce49bf28c24c9be" providerId="LiveId" clId="{86EEFD89-12F4-4789-8BE5-B8D662F0DFE8}" dt="2024-03-04T15:39:56.397" v="826" actId="1076"/>
          <ac:graphicFrameMkLst>
            <pc:docMk/>
            <pc:sldMk cId="2265335177" sldId="1835"/>
            <ac:graphicFrameMk id="7" creationId="{2BAA80EC-B022-7BFD-6F71-1BA3AD1DEFD2}"/>
          </ac:graphicFrameMkLst>
        </pc:graphicFrameChg>
      </pc:sldChg>
      <pc:sldChg chg="addSp modSp new mod">
        <pc:chgData name="Fulton A" userId="6ce49bf28c24c9be" providerId="LiveId" clId="{86EEFD89-12F4-4789-8BE5-B8D662F0DFE8}" dt="2024-03-04T15:34:15.838" v="659" actId="403"/>
        <pc:sldMkLst>
          <pc:docMk/>
          <pc:sldMk cId="2773311812" sldId="1836"/>
        </pc:sldMkLst>
        <pc:spChg chg="add mod">
          <ac:chgData name="Fulton A" userId="6ce49bf28c24c9be" providerId="LiveId" clId="{86EEFD89-12F4-4789-8BE5-B8D662F0DFE8}" dt="2024-03-04T15:34:15.838" v="659" actId="403"/>
          <ac:spMkLst>
            <pc:docMk/>
            <pc:sldMk cId="2773311812" sldId="1836"/>
            <ac:spMk id="4" creationId="{9598D157-1AD9-756F-3E89-7F6A3FD07B71}"/>
          </ac:spMkLst>
        </pc:spChg>
        <pc:picChg chg="add mod">
          <ac:chgData name="Fulton A" userId="6ce49bf28c24c9be" providerId="LiveId" clId="{86EEFD89-12F4-4789-8BE5-B8D662F0DFE8}" dt="2024-03-04T15:32:22.221" v="558" actId="1076"/>
          <ac:picMkLst>
            <pc:docMk/>
            <pc:sldMk cId="2773311812" sldId="1836"/>
            <ac:picMk id="3" creationId="{39FA14FA-2A8A-BCC4-8B6A-5137781CD691}"/>
          </ac:picMkLst>
        </pc:picChg>
      </pc:sldChg>
      <pc:sldChg chg="modSp add mod">
        <pc:chgData name="Fulton A" userId="6ce49bf28c24c9be" providerId="LiveId" clId="{86EEFD89-12F4-4789-8BE5-B8D662F0DFE8}" dt="2024-03-04T16:54:27.859" v="2516" actId="948"/>
        <pc:sldMkLst>
          <pc:docMk/>
          <pc:sldMk cId="946710542" sldId="1837"/>
        </pc:sldMkLst>
        <pc:spChg chg="mod">
          <ac:chgData name="Fulton A" userId="6ce49bf28c24c9be" providerId="LiveId" clId="{86EEFD89-12F4-4789-8BE5-B8D662F0DFE8}" dt="2024-03-04T16:40:42.308" v="2414" actId="14100"/>
          <ac:spMkLst>
            <pc:docMk/>
            <pc:sldMk cId="946710542" sldId="1837"/>
            <ac:spMk id="3" creationId="{30664054-94EC-55F6-7EE8-9E4B9D74A83F}"/>
          </ac:spMkLst>
        </pc:spChg>
        <pc:spChg chg="mod">
          <ac:chgData name="Fulton A" userId="6ce49bf28c24c9be" providerId="LiveId" clId="{86EEFD89-12F4-4789-8BE5-B8D662F0DFE8}" dt="2024-03-04T16:54:27.859" v="2516" actId="948"/>
          <ac:spMkLst>
            <pc:docMk/>
            <pc:sldMk cId="946710542" sldId="1837"/>
            <ac:spMk id="4" creationId="{399641A6-47DE-1E43-7466-A6AAF7C6D97E}"/>
          </ac:spMkLst>
        </pc:spChg>
      </pc:sldChg>
      <pc:sldChg chg="addSp modSp new mod modAnim">
        <pc:chgData name="Fulton A" userId="6ce49bf28c24c9be" providerId="LiveId" clId="{86EEFD89-12F4-4789-8BE5-B8D662F0DFE8}" dt="2024-03-05T15:18:12.026" v="2598" actId="6549"/>
        <pc:sldMkLst>
          <pc:docMk/>
          <pc:sldMk cId="280541222" sldId="1838"/>
        </pc:sldMkLst>
        <pc:spChg chg="add mod">
          <ac:chgData name="Fulton A" userId="6ce49bf28c24c9be" providerId="LiveId" clId="{86EEFD89-12F4-4789-8BE5-B8D662F0DFE8}" dt="2024-03-04T16:32:28.492" v="1610" actId="1076"/>
          <ac:spMkLst>
            <pc:docMk/>
            <pc:sldMk cId="280541222" sldId="1838"/>
            <ac:spMk id="2" creationId="{67F7EDF3-CAFA-F7A9-99B7-FADF66DD3DDD}"/>
          </ac:spMkLst>
        </pc:spChg>
        <pc:spChg chg="add mod">
          <ac:chgData name="Fulton A" userId="6ce49bf28c24c9be" providerId="LiveId" clId="{86EEFD89-12F4-4789-8BE5-B8D662F0DFE8}" dt="2024-03-05T15:18:12.026" v="2598" actId="6549"/>
          <ac:spMkLst>
            <pc:docMk/>
            <pc:sldMk cId="280541222" sldId="1838"/>
            <ac:spMk id="3" creationId="{DEFA057E-B9E0-40E4-D6EA-33BAE36D4A2C}"/>
          </ac:spMkLst>
        </pc:spChg>
      </pc:sldChg>
      <pc:sldChg chg="addSp modSp new mod">
        <pc:chgData name="Fulton A" userId="6ce49bf28c24c9be" providerId="LiveId" clId="{86EEFD89-12F4-4789-8BE5-B8D662F0DFE8}" dt="2024-03-05T15:35:57.329" v="2704" actId="403"/>
        <pc:sldMkLst>
          <pc:docMk/>
          <pc:sldMk cId="3351396662" sldId="1839"/>
        </pc:sldMkLst>
        <pc:spChg chg="add mod">
          <ac:chgData name="Fulton A" userId="6ce49bf28c24c9be" providerId="LiveId" clId="{86EEFD89-12F4-4789-8BE5-B8D662F0DFE8}" dt="2024-03-05T15:30:59.214" v="2655" actId="14100"/>
          <ac:spMkLst>
            <pc:docMk/>
            <pc:sldMk cId="3351396662" sldId="1839"/>
            <ac:spMk id="2" creationId="{31996299-0C7A-61EB-E745-AE26D1BD313A}"/>
          </ac:spMkLst>
        </pc:spChg>
        <pc:spChg chg="add mod">
          <ac:chgData name="Fulton A" userId="6ce49bf28c24c9be" providerId="LiveId" clId="{86EEFD89-12F4-4789-8BE5-B8D662F0DFE8}" dt="2024-03-05T15:35:57.329" v="2704" actId="403"/>
          <ac:spMkLst>
            <pc:docMk/>
            <pc:sldMk cId="3351396662" sldId="1839"/>
            <ac:spMk id="6" creationId="{7B05F6DE-5BFB-0C5A-52E4-4EA7FC29EA83}"/>
          </ac:spMkLst>
        </pc:spChg>
        <pc:spChg chg="add mod">
          <ac:chgData name="Fulton A" userId="6ce49bf28c24c9be" providerId="LiveId" clId="{86EEFD89-12F4-4789-8BE5-B8D662F0DFE8}" dt="2024-03-05T15:35:10.258" v="2699" actId="1076"/>
          <ac:spMkLst>
            <pc:docMk/>
            <pc:sldMk cId="3351396662" sldId="1839"/>
            <ac:spMk id="7" creationId="{424AA432-949D-A7EA-5CA9-FE0DA070C672}"/>
          </ac:spMkLst>
        </pc:spChg>
        <pc:picChg chg="add mod">
          <ac:chgData name="Fulton A" userId="6ce49bf28c24c9be" providerId="LiveId" clId="{86EEFD89-12F4-4789-8BE5-B8D662F0DFE8}" dt="2024-03-05T15:33:58.013" v="2663" actId="1076"/>
          <ac:picMkLst>
            <pc:docMk/>
            <pc:sldMk cId="3351396662" sldId="1839"/>
            <ac:picMk id="4" creationId="{B7F29CC7-53D5-6F0B-955F-2385167F70D3}"/>
          </ac:picMkLst>
        </pc:picChg>
      </pc:sldChg>
      <pc:sldChg chg="addSp delSp modSp add mod">
        <pc:chgData name="Fulton A" userId="6ce49bf28c24c9be" providerId="LiveId" clId="{86EEFD89-12F4-4789-8BE5-B8D662F0DFE8}" dt="2024-03-05T15:42:45.264" v="2735" actId="478"/>
        <pc:sldMkLst>
          <pc:docMk/>
          <pc:sldMk cId="2437865919" sldId="1840"/>
        </pc:sldMkLst>
        <pc:spChg chg="mod">
          <ac:chgData name="Fulton A" userId="6ce49bf28c24c9be" providerId="LiveId" clId="{86EEFD89-12F4-4789-8BE5-B8D662F0DFE8}" dt="2024-03-05T15:41:34.914" v="2721" actId="20577"/>
          <ac:spMkLst>
            <pc:docMk/>
            <pc:sldMk cId="2437865919" sldId="1840"/>
            <ac:spMk id="6" creationId="{58A41B8E-8A8C-19A0-5792-470CD67CE09E}"/>
          </ac:spMkLst>
        </pc:spChg>
        <pc:spChg chg="mod">
          <ac:chgData name="Fulton A" userId="6ce49bf28c24c9be" providerId="LiveId" clId="{86EEFD89-12F4-4789-8BE5-B8D662F0DFE8}" dt="2024-03-05T15:37:22.115" v="2712" actId="20577"/>
          <ac:spMkLst>
            <pc:docMk/>
            <pc:sldMk cId="2437865919" sldId="1840"/>
            <ac:spMk id="7" creationId="{83781E15-536E-BB80-755B-72831930B2FF}"/>
          </ac:spMkLst>
        </pc:spChg>
        <pc:picChg chg="del">
          <ac:chgData name="Fulton A" userId="6ce49bf28c24c9be" providerId="LiveId" clId="{86EEFD89-12F4-4789-8BE5-B8D662F0DFE8}" dt="2024-03-05T15:42:45.264" v="2735" actId="478"/>
          <ac:picMkLst>
            <pc:docMk/>
            <pc:sldMk cId="2437865919" sldId="1840"/>
            <ac:picMk id="4" creationId="{441BB19A-ECB4-AB30-D845-D6750560C77D}"/>
          </ac:picMkLst>
        </pc:picChg>
        <pc:picChg chg="add mod ord">
          <ac:chgData name="Fulton A" userId="6ce49bf28c24c9be" providerId="LiveId" clId="{86EEFD89-12F4-4789-8BE5-B8D662F0DFE8}" dt="2024-03-05T15:42:43.389" v="2734" actId="171"/>
          <ac:picMkLst>
            <pc:docMk/>
            <pc:sldMk cId="2437865919" sldId="1840"/>
            <ac:picMk id="5" creationId="{580CAD21-80C6-AFDB-DFB8-F3D6BDEFB8A1}"/>
          </ac:picMkLst>
        </pc:picChg>
      </pc:sldChg>
    </pc:docChg>
  </pc:docChgLst>
  <pc:docChgLst>
    <pc:chgData name="Fulton A" userId="6ce49bf28c24c9be" providerId="LiveId" clId="{2B96CF73-BDB9-431E-9966-C4223D5679CC}"/>
    <pc:docChg chg="undo custSel addSld delSld modSld sldOrd">
      <pc:chgData name="Fulton A" userId="6ce49bf28c24c9be" providerId="LiveId" clId="{2B96CF73-BDB9-431E-9966-C4223D5679CC}" dt="2024-02-27T17:48:53.439" v="1550"/>
      <pc:docMkLst>
        <pc:docMk/>
      </pc:docMkLst>
      <pc:sldChg chg="del">
        <pc:chgData name="Fulton A" userId="6ce49bf28c24c9be" providerId="LiveId" clId="{2B96CF73-BDB9-431E-9966-C4223D5679CC}" dt="2024-02-27T17:40:54.151" v="1337" actId="47"/>
        <pc:sldMkLst>
          <pc:docMk/>
          <pc:sldMk cId="849795148" sldId="746"/>
        </pc:sldMkLst>
      </pc:sldChg>
      <pc:sldChg chg="del">
        <pc:chgData name="Fulton A" userId="6ce49bf28c24c9be" providerId="LiveId" clId="{2B96CF73-BDB9-431E-9966-C4223D5679CC}" dt="2024-02-27T17:40:54.151" v="1337" actId="47"/>
        <pc:sldMkLst>
          <pc:docMk/>
          <pc:sldMk cId="430515706" sldId="747"/>
        </pc:sldMkLst>
      </pc:sldChg>
      <pc:sldChg chg="add">
        <pc:chgData name="Fulton A" userId="6ce49bf28c24c9be" providerId="LiveId" clId="{2B96CF73-BDB9-431E-9966-C4223D5679CC}" dt="2024-02-27T16:16:09.363" v="584"/>
        <pc:sldMkLst>
          <pc:docMk/>
          <pc:sldMk cId="1606429857" sldId="898"/>
        </pc:sldMkLst>
      </pc:sldChg>
      <pc:sldChg chg="add mod modShow">
        <pc:chgData name="Fulton A" userId="6ce49bf28c24c9be" providerId="LiveId" clId="{2B96CF73-BDB9-431E-9966-C4223D5679CC}" dt="2024-02-27T16:27:45.144" v="865" actId="729"/>
        <pc:sldMkLst>
          <pc:docMk/>
          <pc:sldMk cId="101208197" sldId="909"/>
        </pc:sldMkLst>
      </pc:sldChg>
      <pc:sldChg chg="add">
        <pc:chgData name="Fulton A" userId="6ce49bf28c24c9be" providerId="LiveId" clId="{2B96CF73-BDB9-431E-9966-C4223D5679CC}" dt="2024-02-27T16:16:09.363" v="584"/>
        <pc:sldMkLst>
          <pc:docMk/>
          <pc:sldMk cId="2481847971" sldId="910"/>
        </pc:sldMkLst>
      </pc:sldChg>
      <pc:sldChg chg="add mod modShow">
        <pc:chgData name="Fulton A" userId="6ce49bf28c24c9be" providerId="LiveId" clId="{2B96CF73-BDB9-431E-9966-C4223D5679CC}" dt="2024-02-27T16:26:48.381" v="864" actId="729"/>
        <pc:sldMkLst>
          <pc:docMk/>
          <pc:sldMk cId="3445509576" sldId="912"/>
        </pc:sldMkLst>
      </pc:sldChg>
      <pc:sldChg chg="add mod modShow">
        <pc:chgData name="Fulton A" userId="6ce49bf28c24c9be" providerId="LiveId" clId="{2B96CF73-BDB9-431E-9966-C4223D5679CC}" dt="2024-02-27T16:26:48.381" v="864" actId="729"/>
        <pc:sldMkLst>
          <pc:docMk/>
          <pc:sldMk cId="3248433855" sldId="913"/>
        </pc:sldMkLst>
      </pc:sldChg>
      <pc:sldChg chg="add del">
        <pc:chgData name="Fulton A" userId="6ce49bf28c24c9be" providerId="LiveId" clId="{2B96CF73-BDB9-431E-9966-C4223D5679CC}" dt="2024-02-27T16:31:41.772" v="893" actId="47"/>
        <pc:sldMkLst>
          <pc:docMk/>
          <pc:sldMk cId="2538392730" sldId="915"/>
        </pc:sldMkLst>
      </pc:sldChg>
      <pc:sldChg chg="add del">
        <pc:chgData name="Fulton A" userId="6ce49bf28c24c9be" providerId="LiveId" clId="{2B96CF73-BDB9-431E-9966-C4223D5679CC}" dt="2024-02-27T16:31:41.772" v="893" actId="47"/>
        <pc:sldMkLst>
          <pc:docMk/>
          <pc:sldMk cId="4047514813" sldId="916"/>
        </pc:sldMkLst>
      </pc:sldChg>
      <pc:sldChg chg="add">
        <pc:chgData name="Fulton A" userId="6ce49bf28c24c9be" providerId="LiveId" clId="{2B96CF73-BDB9-431E-9966-C4223D5679CC}" dt="2024-02-27T17:42:22.623" v="1338"/>
        <pc:sldMkLst>
          <pc:docMk/>
          <pc:sldMk cId="2137003130" sldId="920"/>
        </pc:sldMkLst>
      </pc:sldChg>
      <pc:sldChg chg="del">
        <pc:chgData name="Fulton A" userId="6ce49bf28c24c9be" providerId="LiveId" clId="{2B96CF73-BDB9-431E-9966-C4223D5679CC}" dt="2024-02-27T17:40:54.151" v="1337" actId="47"/>
        <pc:sldMkLst>
          <pc:docMk/>
          <pc:sldMk cId="850973788" sldId="941"/>
        </pc:sldMkLst>
      </pc:sldChg>
      <pc:sldChg chg="del">
        <pc:chgData name="Fulton A" userId="6ce49bf28c24c9be" providerId="LiveId" clId="{2B96CF73-BDB9-431E-9966-C4223D5679CC}" dt="2024-02-27T17:40:54.151" v="1337" actId="47"/>
        <pc:sldMkLst>
          <pc:docMk/>
          <pc:sldMk cId="78674384" sldId="981"/>
        </pc:sldMkLst>
      </pc:sldChg>
      <pc:sldChg chg="add del">
        <pc:chgData name="Fulton A" userId="6ce49bf28c24c9be" providerId="LiveId" clId="{2B96CF73-BDB9-431E-9966-C4223D5679CC}" dt="2024-02-27T16:31:41.772" v="893" actId="47"/>
        <pc:sldMkLst>
          <pc:docMk/>
          <pc:sldMk cId="3557483994" sldId="1041"/>
        </pc:sldMkLst>
      </pc:sldChg>
      <pc:sldChg chg="addSp modSp add mod modAnim">
        <pc:chgData name="Fulton A" userId="6ce49bf28c24c9be" providerId="LiveId" clId="{2B96CF73-BDB9-431E-9966-C4223D5679CC}" dt="2024-02-27T16:26:08.686" v="863"/>
        <pc:sldMkLst>
          <pc:docMk/>
          <pc:sldMk cId="487017546" sldId="1572"/>
        </pc:sldMkLst>
        <pc:spChg chg="add mod">
          <ac:chgData name="Fulton A" userId="6ce49bf28c24c9be" providerId="LiveId" clId="{2B96CF73-BDB9-431E-9966-C4223D5679CC}" dt="2024-02-27T16:25:56.774" v="859" actId="1076"/>
          <ac:spMkLst>
            <pc:docMk/>
            <pc:sldMk cId="487017546" sldId="1572"/>
            <ac:spMk id="2" creationId="{A8CF76B7-AD98-BA31-DB66-8DE8C6F6EA0D}"/>
          </ac:spMkLst>
        </pc:spChg>
      </pc:sldChg>
      <pc:sldChg chg="delSp modSp add mod ord modAnim">
        <pc:chgData name="Fulton A" userId="6ce49bf28c24c9be" providerId="LiveId" clId="{2B96CF73-BDB9-431E-9966-C4223D5679CC}" dt="2024-02-27T16:22:11.410" v="797"/>
        <pc:sldMkLst>
          <pc:docMk/>
          <pc:sldMk cId="679607714" sldId="1573"/>
        </pc:sldMkLst>
        <pc:spChg chg="del mod">
          <ac:chgData name="Fulton A" userId="6ce49bf28c24c9be" providerId="LiveId" clId="{2B96CF73-BDB9-431E-9966-C4223D5679CC}" dt="2024-02-27T16:22:11.410" v="797"/>
          <ac:spMkLst>
            <pc:docMk/>
            <pc:sldMk cId="679607714" sldId="1573"/>
            <ac:spMk id="4" creationId="{95304DFD-B9B5-6B65-634C-48D5D1940DFD}"/>
          </ac:spMkLst>
        </pc:spChg>
        <pc:spChg chg="mod">
          <ac:chgData name="Fulton A" userId="6ce49bf28c24c9be" providerId="LiveId" clId="{2B96CF73-BDB9-431E-9966-C4223D5679CC}" dt="2024-02-27T16:22:06.180" v="794" actId="1076"/>
          <ac:spMkLst>
            <pc:docMk/>
            <pc:sldMk cId="679607714" sldId="1573"/>
            <ac:spMk id="6" creationId="{76BE95E3-31D4-D956-A475-A0D00505DF3B}"/>
          </ac:spMkLst>
        </pc:spChg>
      </pc:sldChg>
      <pc:sldChg chg="modSp mod ord">
        <pc:chgData name="Fulton A" userId="6ce49bf28c24c9be" providerId="LiveId" clId="{2B96CF73-BDB9-431E-9966-C4223D5679CC}" dt="2024-02-27T17:08:13.050" v="905" actId="6549"/>
        <pc:sldMkLst>
          <pc:docMk/>
          <pc:sldMk cId="662529410" sldId="1581"/>
        </pc:sldMkLst>
        <pc:graphicFrameChg chg="modGraphic">
          <ac:chgData name="Fulton A" userId="6ce49bf28c24c9be" providerId="LiveId" clId="{2B96CF73-BDB9-431E-9966-C4223D5679CC}" dt="2024-02-27T17:08:13.050" v="905" actId="6549"/>
          <ac:graphicFrameMkLst>
            <pc:docMk/>
            <pc:sldMk cId="662529410" sldId="1581"/>
            <ac:graphicFrameMk id="2" creationId="{613D3517-FC87-F38F-FC2E-6B9B8F79E2EA}"/>
          </ac:graphicFrameMkLst>
        </pc:graphicFrameChg>
      </pc:sldChg>
      <pc:sldChg chg="del">
        <pc:chgData name="Fulton A" userId="6ce49bf28c24c9be" providerId="LiveId" clId="{2B96CF73-BDB9-431E-9966-C4223D5679CC}" dt="2024-02-27T17:24:24.782" v="937" actId="47"/>
        <pc:sldMkLst>
          <pc:docMk/>
          <pc:sldMk cId="2501322883" sldId="1724"/>
        </pc:sldMkLst>
      </pc:sldChg>
      <pc:sldChg chg="modSp mod modShow">
        <pc:chgData name="Fulton A" userId="6ce49bf28c24c9be" providerId="LiveId" clId="{2B96CF73-BDB9-431E-9966-C4223D5679CC}" dt="2024-02-27T17:31:25.702" v="1231" actId="729"/>
        <pc:sldMkLst>
          <pc:docMk/>
          <pc:sldMk cId="2126826445" sldId="1725"/>
        </pc:sldMkLst>
        <pc:spChg chg="mod">
          <ac:chgData name="Fulton A" userId="6ce49bf28c24c9be" providerId="LiveId" clId="{2B96CF73-BDB9-431E-9966-C4223D5679CC}" dt="2024-02-27T17:25:19.646" v="945" actId="20577"/>
          <ac:spMkLst>
            <pc:docMk/>
            <pc:sldMk cId="2126826445" sldId="1725"/>
            <ac:spMk id="6" creationId="{2F0DAB7A-15C3-4767-A53E-BF2AA39C969F}"/>
          </ac:spMkLst>
        </pc:spChg>
      </pc:sldChg>
      <pc:sldChg chg="mod modShow">
        <pc:chgData name="Fulton A" userId="6ce49bf28c24c9be" providerId="LiveId" clId="{2B96CF73-BDB9-431E-9966-C4223D5679CC}" dt="2024-02-27T15:20:54.587" v="0" actId="729"/>
        <pc:sldMkLst>
          <pc:docMk/>
          <pc:sldMk cId="1691194640" sldId="1779"/>
        </pc:sldMkLst>
      </pc:sldChg>
      <pc:sldChg chg="del">
        <pc:chgData name="Fulton A" userId="6ce49bf28c24c9be" providerId="LiveId" clId="{2B96CF73-BDB9-431E-9966-C4223D5679CC}" dt="2024-02-27T15:20:59.731" v="1" actId="47"/>
        <pc:sldMkLst>
          <pc:docMk/>
          <pc:sldMk cId="2635570791" sldId="1792"/>
        </pc:sldMkLst>
      </pc:sldChg>
      <pc:sldChg chg="del">
        <pc:chgData name="Fulton A" userId="6ce49bf28c24c9be" providerId="LiveId" clId="{2B96CF73-BDB9-431E-9966-C4223D5679CC}" dt="2024-02-27T17:40:54.151" v="1337" actId="47"/>
        <pc:sldMkLst>
          <pc:docMk/>
          <pc:sldMk cId="3179781503" sldId="1794"/>
        </pc:sldMkLst>
      </pc:sldChg>
      <pc:sldChg chg="del">
        <pc:chgData name="Fulton A" userId="6ce49bf28c24c9be" providerId="LiveId" clId="{2B96CF73-BDB9-431E-9966-C4223D5679CC}" dt="2024-02-27T17:25:31.016" v="947" actId="47"/>
        <pc:sldMkLst>
          <pc:docMk/>
          <pc:sldMk cId="2530664446" sldId="1797"/>
        </pc:sldMkLst>
      </pc:sldChg>
      <pc:sldChg chg="del">
        <pc:chgData name="Fulton A" userId="6ce49bf28c24c9be" providerId="LiveId" clId="{2B96CF73-BDB9-431E-9966-C4223D5679CC}" dt="2024-02-27T17:40:54.151" v="1337" actId="47"/>
        <pc:sldMkLst>
          <pc:docMk/>
          <pc:sldMk cId="4227390357" sldId="1799"/>
        </pc:sldMkLst>
      </pc:sldChg>
      <pc:sldChg chg="del">
        <pc:chgData name="Fulton A" userId="6ce49bf28c24c9be" providerId="LiveId" clId="{2B96CF73-BDB9-431E-9966-C4223D5679CC}" dt="2024-02-27T17:40:54.151" v="1337" actId="47"/>
        <pc:sldMkLst>
          <pc:docMk/>
          <pc:sldMk cId="1619710814" sldId="1800"/>
        </pc:sldMkLst>
      </pc:sldChg>
      <pc:sldChg chg="del">
        <pc:chgData name="Fulton A" userId="6ce49bf28c24c9be" providerId="LiveId" clId="{2B96CF73-BDB9-431E-9966-C4223D5679CC}" dt="2024-02-27T17:40:54.151" v="1337" actId="47"/>
        <pc:sldMkLst>
          <pc:docMk/>
          <pc:sldMk cId="150565762" sldId="1803"/>
        </pc:sldMkLst>
      </pc:sldChg>
      <pc:sldChg chg="del">
        <pc:chgData name="Fulton A" userId="6ce49bf28c24c9be" providerId="LiveId" clId="{2B96CF73-BDB9-431E-9966-C4223D5679CC}" dt="2024-02-27T16:06:54.769" v="581" actId="47"/>
        <pc:sldMkLst>
          <pc:docMk/>
          <pc:sldMk cId="1277391339" sldId="1804"/>
        </pc:sldMkLst>
      </pc:sldChg>
      <pc:sldChg chg="del">
        <pc:chgData name="Fulton A" userId="6ce49bf28c24c9be" providerId="LiveId" clId="{2B96CF73-BDB9-431E-9966-C4223D5679CC}" dt="2024-02-27T16:31:49.418" v="894" actId="47"/>
        <pc:sldMkLst>
          <pc:docMk/>
          <pc:sldMk cId="3750243280" sldId="1805"/>
        </pc:sldMkLst>
      </pc:sldChg>
      <pc:sldChg chg="del">
        <pc:chgData name="Fulton A" userId="6ce49bf28c24c9be" providerId="LiveId" clId="{2B96CF73-BDB9-431E-9966-C4223D5679CC}" dt="2024-02-27T16:31:49.418" v="894" actId="47"/>
        <pc:sldMkLst>
          <pc:docMk/>
          <pc:sldMk cId="1220521273" sldId="1806"/>
        </pc:sldMkLst>
      </pc:sldChg>
      <pc:sldChg chg="modSp mod">
        <pc:chgData name="Fulton A" userId="6ce49bf28c24c9be" providerId="LiveId" clId="{2B96CF73-BDB9-431E-9966-C4223D5679CC}" dt="2024-02-27T17:24:19.875" v="936" actId="14100"/>
        <pc:sldMkLst>
          <pc:docMk/>
          <pc:sldMk cId="416283153" sldId="1808"/>
        </pc:sldMkLst>
        <pc:spChg chg="mod">
          <ac:chgData name="Fulton A" userId="6ce49bf28c24c9be" providerId="LiveId" clId="{2B96CF73-BDB9-431E-9966-C4223D5679CC}" dt="2024-02-27T17:24:19.875" v="936" actId="14100"/>
          <ac:spMkLst>
            <pc:docMk/>
            <pc:sldMk cId="416283153" sldId="1808"/>
            <ac:spMk id="8" creationId="{CEC11ED8-1902-6E7A-9B66-937CCC636849}"/>
          </ac:spMkLst>
        </pc:spChg>
      </pc:sldChg>
      <pc:sldChg chg="del">
        <pc:chgData name="Fulton A" userId="6ce49bf28c24c9be" providerId="LiveId" clId="{2B96CF73-BDB9-431E-9966-C4223D5679CC}" dt="2024-02-27T17:40:54.151" v="1337" actId="47"/>
        <pc:sldMkLst>
          <pc:docMk/>
          <pc:sldMk cId="622190681" sldId="1810"/>
        </pc:sldMkLst>
      </pc:sldChg>
      <pc:sldChg chg="del">
        <pc:chgData name="Fulton A" userId="6ce49bf28c24c9be" providerId="LiveId" clId="{2B96CF73-BDB9-431E-9966-C4223D5679CC}" dt="2024-02-27T17:40:54.151" v="1337" actId="47"/>
        <pc:sldMkLst>
          <pc:docMk/>
          <pc:sldMk cId="677765669" sldId="1811"/>
        </pc:sldMkLst>
      </pc:sldChg>
      <pc:sldChg chg="del">
        <pc:chgData name="Fulton A" userId="6ce49bf28c24c9be" providerId="LiveId" clId="{2B96CF73-BDB9-431E-9966-C4223D5679CC}" dt="2024-02-27T17:40:54.151" v="1337" actId="47"/>
        <pc:sldMkLst>
          <pc:docMk/>
          <pc:sldMk cId="1730710855" sldId="1812"/>
        </pc:sldMkLst>
      </pc:sldChg>
      <pc:sldChg chg="addSp modSp add del mod modAnim modShow">
        <pc:chgData name="Fulton A" userId="6ce49bf28c24c9be" providerId="LiveId" clId="{2B96CF73-BDB9-431E-9966-C4223D5679CC}" dt="2024-02-27T17:46:53.786" v="1430" actId="1076"/>
        <pc:sldMkLst>
          <pc:docMk/>
          <pc:sldMk cId="553917246" sldId="1813"/>
        </pc:sldMkLst>
        <pc:spChg chg="add mod">
          <ac:chgData name="Fulton A" userId="6ce49bf28c24c9be" providerId="LiveId" clId="{2B96CF73-BDB9-431E-9966-C4223D5679CC}" dt="2024-02-27T17:45:57.618" v="1413" actId="2085"/>
          <ac:spMkLst>
            <pc:docMk/>
            <pc:sldMk cId="553917246" sldId="1813"/>
            <ac:spMk id="4" creationId="{E0BCEC1D-C854-03F7-A11C-1E2E9DF912E4}"/>
          </ac:spMkLst>
        </pc:spChg>
        <pc:spChg chg="add mod">
          <ac:chgData name="Fulton A" userId="6ce49bf28c24c9be" providerId="LiveId" clId="{2B96CF73-BDB9-431E-9966-C4223D5679CC}" dt="2024-02-27T17:46:15.922" v="1417" actId="14100"/>
          <ac:spMkLst>
            <pc:docMk/>
            <pc:sldMk cId="553917246" sldId="1813"/>
            <ac:spMk id="5" creationId="{3CEDB00D-AA0C-0259-AEAA-AB1A8DDC637F}"/>
          </ac:spMkLst>
        </pc:spChg>
        <pc:spChg chg="add mod">
          <ac:chgData name="Fulton A" userId="6ce49bf28c24c9be" providerId="LiveId" clId="{2B96CF73-BDB9-431E-9966-C4223D5679CC}" dt="2024-02-27T17:46:26.863" v="1420" actId="14100"/>
          <ac:spMkLst>
            <pc:docMk/>
            <pc:sldMk cId="553917246" sldId="1813"/>
            <ac:spMk id="6" creationId="{50D9E6EE-9157-7D3D-6E23-5B60E12C32DD}"/>
          </ac:spMkLst>
        </pc:spChg>
        <pc:spChg chg="add mod">
          <ac:chgData name="Fulton A" userId="6ce49bf28c24c9be" providerId="LiveId" clId="{2B96CF73-BDB9-431E-9966-C4223D5679CC}" dt="2024-02-27T17:46:31.485" v="1422" actId="1076"/>
          <ac:spMkLst>
            <pc:docMk/>
            <pc:sldMk cId="553917246" sldId="1813"/>
            <ac:spMk id="7" creationId="{FE88DA11-E39F-FF83-27EC-8E9EC4320327}"/>
          </ac:spMkLst>
        </pc:spChg>
        <pc:spChg chg="add mod">
          <ac:chgData name="Fulton A" userId="6ce49bf28c24c9be" providerId="LiveId" clId="{2B96CF73-BDB9-431E-9966-C4223D5679CC}" dt="2024-02-27T17:46:40.508" v="1425" actId="14100"/>
          <ac:spMkLst>
            <pc:docMk/>
            <pc:sldMk cId="553917246" sldId="1813"/>
            <ac:spMk id="8" creationId="{8D23DBDD-A0C5-88E6-6B70-06CEB5FF1B6A}"/>
          </ac:spMkLst>
        </pc:spChg>
        <pc:spChg chg="add mod">
          <ac:chgData name="Fulton A" userId="6ce49bf28c24c9be" providerId="LiveId" clId="{2B96CF73-BDB9-431E-9966-C4223D5679CC}" dt="2024-02-27T17:46:48.693" v="1428" actId="14100"/>
          <ac:spMkLst>
            <pc:docMk/>
            <pc:sldMk cId="553917246" sldId="1813"/>
            <ac:spMk id="9" creationId="{F6DBBD0C-EC06-11BE-C655-CF9A9DF99290}"/>
          </ac:spMkLst>
        </pc:spChg>
        <pc:spChg chg="add mod">
          <ac:chgData name="Fulton A" userId="6ce49bf28c24c9be" providerId="LiveId" clId="{2B96CF73-BDB9-431E-9966-C4223D5679CC}" dt="2024-02-27T17:46:53.786" v="1430" actId="1076"/>
          <ac:spMkLst>
            <pc:docMk/>
            <pc:sldMk cId="553917246" sldId="1813"/>
            <ac:spMk id="10" creationId="{3BB7E1BC-B7BB-8D91-8DED-6D1673CAD4E5}"/>
          </ac:spMkLst>
        </pc:spChg>
        <pc:graphicFrameChg chg="mod modGraphic">
          <ac:chgData name="Fulton A" userId="6ce49bf28c24c9be" providerId="LiveId" clId="{2B96CF73-BDB9-431E-9966-C4223D5679CC}" dt="2024-02-27T15:50:05.269" v="470" actId="6549"/>
          <ac:graphicFrameMkLst>
            <pc:docMk/>
            <pc:sldMk cId="553917246" sldId="1813"/>
            <ac:graphicFrameMk id="3" creationId="{A0BE4E03-427C-C1F2-01AC-F88C22DCAC9B}"/>
          </ac:graphicFrameMkLst>
        </pc:graphicFrameChg>
      </pc:sldChg>
      <pc:sldChg chg="addSp new del mod">
        <pc:chgData name="Fulton A" userId="6ce49bf28c24c9be" providerId="LiveId" clId="{2B96CF73-BDB9-431E-9966-C4223D5679CC}" dt="2024-02-27T17:25:34.376" v="948" actId="47"/>
        <pc:sldMkLst>
          <pc:docMk/>
          <pc:sldMk cId="2247620203" sldId="1815"/>
        </pc:sldMkLst>
        <pc:picChg chg="add">
          <ac:chgData name="Fulton A" userId="6ce49bf28c24c9be" providerId="LiveId" clId="{2B96CF73-BDB9-431E-9966-C4223D5679CC}" dt="2024-02-27T15:26:15.708" v="3" actId="22"/>
          <ac:picMkLst>
            <pc:docMk/>
            <pc:sldMk cId="2247620203" sldId="1815"/>
            <ac:picMk id="3" creationId="{11C235C4-EB6B-9BEB-8D96-710905E1A8CF}"/>
          </ac:picMkLst>
        </pc:picChg>
      </pc:sldChg>
      <pc:sldChg chg="addSp modSp new mod">
        <pc:chgData name="Fulton A" userId="6ce49bf28c24c9be" providerId="LiveId" clId="{2B96CF73-BDB9-431E-9966-C4223D5679CC}" dt="2024-02-27T17:40:27.552" v="1336" actId="1076"/>
        <pc:sldMkLst>
          <pc:docMk/>
          <pc:sldMk cId="3200063622" sldId="1816"/>
        </pc:sldMkLst>
        <pc:picChg chg="add mod">
          <ac:chgData name="Fulton A" userId="6ce49bf28c24c9be" providerId="LiveId" clId="{2B96CF73-BDB9-431E-9966-C4223D5679CC}" dt="2024-02-27T17:40:27.552" v="1336" actId="1076"/>
          <ac:picMkLst>
            <pc:docMk/>
            <pc:sldMk cId="3200063622" sldId="1816"/>
            <ac:picMk id="3" creationId="{03047A12-18AB-BABD-3BF9-5CE2CBD5B02C}"/>
          </ac:picMkLst>
        </pc:picChg>
      </pc:sldChg>
      <pc:sldChg chg="addSp modSp new mod modAnim">
        <pc:chgData name="Fulton A" userId="6ce49bf28c24c9be" providerId="LiveId" clId="{2B96CF73-BDB9-431E-9966-C4223D5679CC}" dt="2024-02-27T16:06:25.474" v="580" actId="108"/>
        <pc:sldMkLst>
          <pc:docMk/>
          <pc:sldMk cId="3954881267" sldId="1817"/>
        </pc:sldMkLst>
        <pc:spChg chg="add mod">
          <ac:chgData name="Fulton A" userId="6ce49bf28c24c9be" providerId="LiveId" clId="{2B96CF73-BDB9-431E-9966-C4223D5679CC}" dt="2024-02-27T15:50:31.746" v="472"/>
          <ac:spMkLst>
            <pc:docMk/>
            <pc:sldMk cId="3954881267" sldId="1817"/>
            <ac:spMk id="2" creationId="{EA0C886E-B69B-B323-6CD3-9828F43EF1FC}"/>
          </ac:spMkLst>
        </pc:spChg>
        <pc:picChg chg="add mod ord">
          <ac:chgData name="Fulton A" userId="6ce49bf28c24c9be" providerId="LiveId" clId="{2B96CF73-BDB9-431E-9966-C4223D5679CC}" dt="2024-02-27T16:06:20.175" v="578" actId="108"/>
          <ac:picMkLst>
            <pc:docMk/>
            <pc:sldMk cId="3954881267" sldId="1817"/>
            <ac:picMk id="4" creationId="{EA47689F-77C4-153C-3B28-DFCB3A496025}"/>
          </ac:picMkLst>
        </pc:picChg>
        <pc:picChg chg="add mod">
          <ac:chgData name="Fulton A" userId="6ce49bf28c24c9be" providerId="LiveId" clId="{2B96CF73-BDB9-431E-9966-C4223D5679CC}" dt="2024-02-27T16:02:55.575" v="536" actId="1076"/>
          <ac:picMkLst>
            <pc:docMk/>
            <pc:sldMk cId="3954881267" sldId="1817"/>
            <ac:picMk id="6" creationId="{B6165977-78BB-FABF-413E-B189E127599C}"/>
          </ac:picMkLst>
        </pc:picChg>
        <pc:picChg chg="add mod">
          <ac:chgData name="Fulton A" userId="6ce49bf28c24c9be" providerId="LiveId" clId="{2B96CF73-BDB9-431E-9966-C4223D5679CC}" dt="2024-02-27T16:06:08.477" v="576" actId="1582"/>
          <ac:picMkLst>
            <pc:docMk/>
            <pc:sldMk cId="3954881267" sldId="1817"/>
            <ac:picMk id="8" creationId="{A7EEBE3C-A81F-7DFF-44C8-0470FCA1B9E0}"/>
          </ac:picMkLst>
        </pc:picChg>
        <pc:picChg chg="add mod">
          <ac:chgData name="Fulton A" userId="6ce49bf28c24c9be" providerId="LiveId" clId="{2B96CF73-BDB9-431E-9966-C4223D5679CC}" dt="2024-02-27T16:06:16.728" v="577" actId="108"/>
          <ac:picMkLst>
            <pc:docMk/>
            <pc:sldMk cId="3954881267" sldId="1817"/>
            <ac:picMk id="10" creationId="{5832AD12-CC5D-6ECA-814F-15FF42311F47}"/>
          </ac:picMkLst>
        </pc:picChg>
        <pc:picChg chg="add mod">
          <ac:chgData name="Fulton A" userId="6ce49bf28c24c9be" providerId="LiveId" clId="{2B96CF73-BDB9-431E-9966-C4223D5679CC}" dt="2024-02-27T16:06:22.930" v="579" actId="108"/>
          <ac:picMkLst>
            <pc:docMk/>
            <pc:sldMk cId="3954881267" sldId="1817"/>
            <ac:picMk id="12" creationId="{3149C1B6-1D60-8827-1089-11B7075FC43E}"/>
          </ac:picMkLst>
        </pc:picChg>
        <pc:picChg chg="add mod">
          <ac:chgData name="Fulton A" userId="6ce49bf28c24c9be" providerId="LiveId" clId="{2B96CF73-BDB9-431E-9966-C4223D5679CC}" dt="2024-02-27T16:06:25.474" v="580" actId="108"/>
          <ac:picMkLst>
            <pc:docMk/>
            <pc:sldMk cId="3954881267" sldId="1817"/>
            <ac:picMk id="14" creationId="{25704ADD-B79E-E997-0D03-4FFBF5D98117}"/>
          </ac:picMkLst>
        </pc:picChg>
      </pc:sldChg>
      <pc:sldChg chg="addSp delSp modSp new mod">
        <pc:chgData name="Fulton A" userId="6ce49bf28c24c9be" providerId="LiveId" clId="{2B96CF73-BDB9-431E-9966-C4223D5679CC}" dt="2024-02-27T16:24:57.764" v="815" actId="1076"/>
        <pc:sldMkLst>
          <pc:docMk/>
          <pc:sldMk cId="3308568688" sldId="1818"/>
        </pc:sldMkLst>
        <pc:spChg chg="add mod">
          <ac:chgData name="Fulton A" userId="6ce49bf28c24c9be" providerId="LiveId" clId="{2B96CF73-BDB9-431E-9966-C4223D5679CC}" dt="2024-02-27T16:24:57.764" v="815" actId="1076"/>
          <ac:spMkLst>
            <pc:docMk/>
            <pc:sldMk cId="3308568688" sldId="1818"/>
            <ac:spMk id="2" creationId="{E4664CA9-CE26-8508-CF23-FA4C0EA47B08}"/>
          </ac:spMkLst>
        </pc:spChg>
        <pc:picChg chg="add del mod">
          <ac:chgData name="Fulton A" userId="6ce49bf28c24c9be" providerId="LiveId" clId="{2B96CF73-BDB9-431E-9966-C4223D5679CC}" dt="2024-02-27T16:17:02.784" v="611" actId="478"/>
          <ac:picMkLst>
            <pc:docMk/>
            <pc:sldMk cId="3308568688" sldId="1818"/>
            <ac:picMk id="3" creationId="{1FF47097-4F4D-186C-A10B-F625A6E704F9}"/>
          </ac:picMkLst>
        </pc:picChg>
        <pc:picChg chg="add mod">
          <ac:chgData name="Fulton A" userId="6ce49bf28c24c9be" providerId="LiveId" clId="{2B96CF73-BDB9-431E-9966-C4223D5679CC}" dt="2024-02-27T16:22:21.597" v="799" actId="1076"/>
          <ac:picMkLst>
            <pc:docMk/>
            <pc:sldMk cId="3308568688" sldId="1818"/>
            <ac:picMk id="4" creationId="{FA37AD24-0221-E72B-248D-CF3E75F63B3B}"/>
          </ac:picMkLst>
        </pc:picChg>
      </pc:sldChg>
      <pc:sldChg chg="add mod modShow">
        <pc:chgData name="Fulton A" userId="6ce49bf28c24c9be" providerId="LiveId" clId="{2B96CF73-BDB9-431E-9966-C4223D5679CC}" dt="2024-02-27T16:27:53.854" v="866" actId="729"/>
        <pc:sldMkLst>
          <pc:docMk/>
          <pc:sldMk cId="883268239" sldId="1819"/>
        </pc:sldMkLst>
      </pc:sldChg>
      <pc:sldChg chg="modSp add">
        <pc:chgData name="Fulton A" userId="6ce49bf28c24c9be" providerId="LiveId" clId="{2B96CF73-BDB9-431E-9966-C4223D5679CC}" dt="2024-02-27T16:29:29.202" v="892" actId="20577"/>
        <pc:sldMkLst>
          <pc:docMk/>
          <pc:sldMk cId="1313225319" sldId="1820"/>
        </pc:sldMkLst>
        <pc:spChg chg="mod">
          <ac:chgData name="Fulton A" userId="6ce49bf28c24c9be" providerId="LiveId" clId="{2B96CF73-BDB9-431E-9966-C4223D5679CC}" dt="2024-02-27T16:29:29.202" v="892" actId="20577"/>
          <ac:spMkLst>
            <pc:docMk/>
            <pc:sldMk cId="1313225319" sldId="1820"/>
            <ac:spMk id="7" creationId="{73D642DD-9934-43BF-AB4E-A7AE38563800}"/>
          </ac:spMkLst>
        </pc:spChg>
      </pc:sldChg>
      <pc:sldChg chg="delSp modSp add mod delAnim modAnim">
        <pc:chgData name="Fulton A" userId="6ce49bf28c24c9be" providerId="LiveId" clId="{2B96CF73-BDB9-431E-9966-C4223D5679CC}" dt="2024-02-27T17:39:22.810" v="1331" actId="478"/>
        <pc:sldMkLst>
          <pc:docMk/>
          <pc:sldMk cId="531242908" sldId="1821"/>
        </pc:sldMkLst>
        <pc:spChg chg="mod">
          <ac:chgData name="Fulton A" userId="6ce49bf28c24c9be" providerId="LiveId" clId="{2B96CF73-BDB9-431E-9966-C4223D5679CC}" dt="2024-02-27T17:32:21.316" v="1277" actId="1076"/>
          <ac:spMkLst>
            <pc:docMk/>
            <pc:sldMk cId="531242908" sldId="1821"/>
            <ac:spMk id="3" creationId="{86CE96AA-0BEB-49A8-BCD0-ADC75D505E8D}"/>
          </ac:spMkLst>
        </pc:spChg>
        <pc:spChg chg="mod">
          <ac:chgData name="Fulton A" userId="6ce49bf28c24c9be" providerId="LiveId" clId="{2B96CF73-BDB9-431E-9966-C4223D5679CC}" dt="2024-02-27T17:39:20.375" v="1330" actId="20577"/>
          <ac:spMkLst>
            <pc:docMk/>
            <pc:sldMk cId="531242908" sldId="1821"/>
            <ac:spMk id="4" creationId="{67B5A3D8-B34E-444B-B1FC-663D82802954}"/>
          </ac:spMkLst>
        </pc:spChg>
        <pc:picChg chg="del">
          <ac:chgData name="Fulton A" userId="6ce49bf28c24c9be" providerId="LiveId" clId="{2B96CF73-BDB9-431E-9966-C4223D5679CC}" dt="2024-02-27T17:39:22.810" v="1331" actId="478"/>
          <ac:picMkLst>
            <pc:docMk/>
            <pc:sldMk cId="531242908" sldId="1821"/>
            <ac:picMk id="6" creationId="{9D65C3C3-1B24-86B1-CE3C-FD93FAAB82D1}"/>
          </ac:picMkLst>
        </pc:picChg>
      </pc:sldChg>
      <pc:sldChg chg="add">
        <pc:chgData name="Fulton A" userId="6ce49bf28c24c9be" providerId="LiveId" clId="{2B96CF73-BDB9-431E-9966-C4223D5679CC}" dt="2024-02-27T16:16:09.363" v="584"/>
        <pc:sldMkLst>
          <pc:docMk/>
          <pc:sldMk cId="3569904344" sldId="1822"/>
        </pc:sldMkLst>
      </pc:sldChg>
      <pc:sldChg chg="delSp modSp add del mod">
        <pc:chgData name="Fulton A" userId="6ce49bf28c24c9be" providerId="LiveId" clId="{2B96CF73-BDB9-431E-9966-C4223D5679CC}" dt="2024-02-27T16:25:27.020" v="816" actId="47"/>
        <pc:sldMkLst>
          <pc:docMk/>
          <pc:sldMk cId="3633469786" sldId="1823"/>
        </pc:sldMkLst>
        <pc:spChg chg="del">
          <ac:chgData name="Fulton A" userId="6ce49bf28c24c9be" providerId="LiveId" clId="{2B96CF73-BDB9-431E-9966-C4223D5679CC}" dt="2024-02-27T16:17:09.904" v="613" actId="478"/>
          <ac:spMkLst>
            <pc:docMk/>
            <pc:sldMk cId="3633469786" sldId="1823"/>
            <ac:spMk id="2" creationId="{1F6E3595-ABFC-D14D-4445-90F436593E37}"/>
          </ac:spMkLst>
        </pc:spChg>
        <pc:picChg chg="del mod">
          <ac:chgData name="Fulton A" userId="6ce49bf28c24c9be" providerId="LiveId" clId="{2B96CF73-BDB9-431E-9966-C4223D5679CC}" dt="2024-02-27T16:22:37.235" v="802" actId="21"/>
          <ac:picMkLst>
            <pc:docMk/>
            <pc:sldMk cId="3633469786" sldId="1823"/>
            <ac:picMk id="3" creationId="{9D376301-982E-7E4A-4259-39BC0D0DA406}"/>
          </ac:picMkLst>
        </pc:picChg>
      </pc:sldChg>
      <pc:sldChg chg="addSp delSp modSp add mod">
        <pc:chgData name="Fulton A" userId="6ce49bf28c24c9be" providerId="LiveId" clId="{2B96CF73-BDB9-431E-9966-C4223D5679CC}" dt="2024-02-27T16:24:19.927" v="814" actId="14100"/>
        <pc:sldMkLst>
          <pc:docMk/>
          <pc:sldMk cId="3551215389" sldId="1824"/>
        </pc:sldMkLst>
        <pc:spChg chg="del">
          <ac:chgData name="Fulton A" userId="6ce49bf28c24c9be" providerId="LiveId" clId="{2B96CF73-BDB9-431E-9966-C4223D5679CC}" dt="2024-02-27T16:22:32.603" v="801" actId="478"/>
          <ac:spMkLst>
            <pc:docMk/>
            <pc:sldMk cId="3551215389" sldId="1824"/>
            <ac:spMk id="2" creationId="{9F17D0DB-CA2A-80E3-83E5-88E329667609}"/>
          </ac:spMkLst>
        </pc:spChg>
        <pc:picChg chg="add mod">
          <ac:chgData name="Fulton A" userId="6ce49bf28c24c9be" providerId="LiveId" clId="{2B96CF73-BDB9-431E-9966-C4223D5679CC}" dt="2024-02-27T16:22:41.706" v="804" actId="1076"/>
          <ac:picMkLst>
            <pc:docMk/>
            <pc:sldMk cId="3551215389" sldId="1824"/>
            <ac:picMk id="3" creationId="{9D376301-982E-7E4A-4259-39BC0D0DA406}"/>
          </ac:picMkLst>
        </pc:picChg>
        <pc:picChg chg="add mod">
          <ac:chgData name="Fulton A" userId="6ce49bf28c24c9be" providerId="LiveId" clId="{2B96CF73-BDB9-431E-9966-C4223D5679CC}" dt="2024-02-27T16:23:35.466" v="809" actId="14100"/>
          <ac:picMkLst>
            <pc:docMk/>
            <pc:sldMk cId="3551215389" sldId="1824"/>
            <ac:picMk id="6" creationId="{DEE3BC81-FC2E-FCDC-374F-4A2D42987B8E}"/>
          </ac:picMkLst>
        </pc:picChg>
        <pc:picChg chg="add mod">
          <ac:chgData name="Fulton A" userId="6ce49bf28c24c9be" providerId="LiveId" clId="{2B96CF73-BDB9-431E-9966-C4223D5679CC}" dt="2024-02-27T16:24:19.927" v="814" actId="14100"/>
          <ac:picMkLst>
            <pc:docMk/>
            <pc:sldMk cId="3551215389" sldId="1824"/>
            <ac:picMk id="7" creationId="{D5622F93-F674-18EE-5349-2F1055740827}"/>
          </ac:picMkLst>
        </pc:picChg>
      </pc:sldChg>
      <pc:sldChg chg="addSp modSp new mod modAnim">
        <pc:chgData name="Fulton A" userId="6ce49bf28c24c9be" providerId="LiveId" clId="{2B96CF73-BDB9-431E-9966-C4223D5679CC}" dt="2024-02-27T17:31:06.478" v="1230"/>
        <pc:sldMkLst>
          <pc:docMk/>
          <pc:sldMk cId="274985367" sldId="1825"/>
        </pc:sldMkLst>
        <pc:spChg chg="add mod">
          <ac:chgData name="Fulton A" userId="6ce49bf28c24c9be" providerId="LiveId" clId="{2B96CF73-BDB9-431E-9966-C4223D5679CC}" dt="2024-02-27T17:30:29.531" v="1141" actId="1076"/>
          <ac:spMkLst>
            <pc:docMk/>
            <pc:sldMk cId="274985367" sldId="1825"/>
            <ac:spMk id="2" creationId="{24D9CD05-4557-D143-EE82-FFA0287A7A1F}"/>
          </ac:spMkLst>
        </pc:spChg>
        <pc:spChg chg="add mod">
          <ac:chgData name="Fulton A" userId="6ce49bf28c24c9be" providerId="LiveId" clId="{2B96CF73-BDB9-431E-9966-C4223D5679CC}" dt="2024-02-27T17:31:03.256" v="1229" actId="1076"/>
          <ac:spMkLst>
            <pc:docMk/>
            <pc:sldMk cId="274985367" sldId="1825"/>
            <ac:spMk id="3" creationId="{A4D21C1A-AB64-48D9-CC8A-05DA45875EF7}"/>
          </ac:spMkLst>
        </pc:spChg>
      </pc:sldChg>
      <pc:sldChg chg="add">
        <pc:chgData name="Fulton A" userId="6ce49bf28c24c9be" providerId="LiveId" clId="{2B96CF73-BDB9-431E-9966-C4223D5679CC}" dt="2024-02-27T17:31:55.858" v="1232" actId="2890"/>
        <pc:sldMkLst>
          <pc:docMk/>
          <pc:sldMk cId="1849712380" sldId="1826"/>
        </pc:sldMkLst>
      </pc:sldChg>
      <pc:sldChg chg="addSp modSp new mod modAnim">
        <pc:chgData name="Fulton A" userId="6ce49bf28c24c9be" providerId="LiveId" clId="{2B96CF73-BDB9-431E-9966-C4223D5679CC}" dt="2024-02-27T17:48:53.439" v="1550"/>
        <pc:sldMkLst>
          <pc:docMk/>
          <pc:sldMk cId="4260879465" sldId="1827"/>
        </pc:sldMkLst>
        <pc:spChg chg="add mod">
          <ac:chgData name="Fulton A" userId="6ce49bf28c24c9be" providerId="LiveId" clId="{2B96CF73-BDB9-431E-9966-C4223D5679CC}" dt="2024-02-27T17:48:52.084" v="1549" actId="1076"/>
          <ac:spMkLst>
            <pc:docMk/>
            <pc:sldMk cId="4260879465" sldId="1827"/>
            <ac:spMk id="2" creationId="{A2660304-FCC8-0D3D-1402-6867370CF162}"/>
          </ac:spMkLst>
        </pc:spChg>
        <pc:spChg chg="add mod">
          <ac:chgData name="Fulton A" userId="6ce49bf28c24c9be" providerId="LiveId" clId="{2B96CF73-BDB9-431E-9966-C4223D5679CC}" dt="2024-02-27T17:48:03.635" v="1485" actId="1076"/>
          <ac:spMkLst>
            <pc:docMk/>
            <pc:sldMk cId="4260879465" sldId="1827"/>
            <ac:spMk id="3" creationId="{D5BF5643-663F-8E5E-2CFA-3FE06E9BBF3B}"/>
          </ac:spMkLst>
        </pc:spChg>
        <pc:spChg chg="add mod">
          <ac:chgData name="Fulton A" userId="6ce49bf28c24c9be" providerId="LiveId" clId="{2B96CF73-BDB9-431E-9966-C4223D5679CC}" dt="2024-02-27T17:47:55.922" v="1484" actId="1076"/>
          <ac:spMkLst>
            <pc:docMk/>
            <pc:sldMk cId="4260879465" sldId="1827"/>
            <ac:spMk id="4" creationId="{96D96AEE-0D49-38DC-70EB-3CC65DC7F027}"/>
          </ac:spMkLst>
        </pc:spChg>
        <pc:spChg chg="add mod">
          <ac:chgData name="Fulton A" userId="6ce49bf28c24c9be" providerId="LiveId" clId="{2B96CF73-BDB9-431E-9966-C4223D5679CC}" dt="2024-02-27T17:47:52.412" v="1483" actId="403"/>
          <ac:spMkLst>
            <pc:docMk/>
            <pc:sldMk cId="4260879465" sldId="1827"/>
            <ac:spMk id="5" creationId="{2F04464F-F577-012D-0270-11B1333500B8}"/>
          </ac:spMkLst>
        </pc:spChg>
        <pc:spChg chg="add mod">
          <ac:chgData name="Fulton A" userId="6ce49bf28c24c9be" providerId="LiveId" clId="{2B96CF73-BDB9-431E-9966-C4223D5679CC}" dt="2024-02-27T17:48:43.694" v="1547" actId="1076"/>
          <ac:spMkLst>
            <pc:docMk/>
            <pc:sldMk cId="4260879465" sldId="1827"/>
            <ac:spMk id="6" creationId="{5C1D1A95-7AF1-DDDF-7911-800D5ED1C672}"/>
          </ac:spMkLst>
        </pc:spChg>
      </pc:sldChg>
      <pc:sldChg chg="add mod modShow">
        <pc:chgData name="Fulton A" userId="6ce49bf28c24c9be" providerId="LiveId" clId="{2B96CF73-BDB9-431E-9966-C4223D5679CC}" dt="2024-02-27T17:44:52.893" v="1407" actId="729"/>
        <pc:sldMkLst>
          <pc:docMk/>
          <pc:sldMk cId="867400031" sldId="18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FIVE GROUPS OF FIVE LETTERS – because A=0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F3B67-7881-4E19-8A4F-DECDD96F8F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67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FIVE GROUPS OF FIVE LETTERS – because A=0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F3B67-7881-4E19-8A4F-DECDD96F8F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8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again!!!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F3B67-7881-4E19-8A4F-DECDD96F8F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0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7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0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8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59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7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2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2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39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2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8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2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06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2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63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4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9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01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0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19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71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49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9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7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8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8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8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9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9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6" y="487376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5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4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9" y="487376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57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79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1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75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1889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Eight</a:t>
            </a:r>
            <a:br>
              <a:rPr lang="en-US" sz="2400" dirty="0"/>
            </a:br>
            <a:r>
              <a:rPr lang="en-US" sz="2400" dirty="0"/>
              <a:t>8 March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china with red areas&#10;&#10;Description automatically generated">
            <a:extLst>
              <a:ext uri="{FF2B5EF4-FFF2-40B4-BE49-F238E27FC236}">
                <a16:creationId xmlns:a16="http://schemas.microsoft.com/office/drawing/2014/main" id="{39FA14FA-2A8A-BCC4-8B6A-5137781CD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54" y="842096"/>
            <a:ext cx="6440424" cy="5173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8D157-1AD9-756F-3E89-7F6A3FD07B71}"/>
              </a:ext>
            </a:extLst>
          </p:cNvPr>
          <p:cNvSpPr txBox="1"/>
          <p:nvPr/>
        </p:nvSpPr>
        <p:spPr>
          <a:xfrm>
            <a:off x="571499" y="2452254"/>
            <a:ext cx="2462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9,595,960 sq km</a:t>
            </a:r>
          </a:p>
          <a:p>
            <a:endParaRPr lang="en-US" sz="2000" dirty="0"/>
          </a:p>
          <a:p>
            <a:r>
              <a:rPr lang="en-US" sz="2000" dirty="0"/>
              <a:t>Slightly smaller than the United States (9,984,670 sq km).</a:t>
            </a:r>
          </a:p>
        </p:txBody>
      </p:sp>
    </p:spTree>
    <p:extLst>
      <p:ext uri="{BB962C8B-B14F-4D97-AF65-F5344CB8AC3E}">
        <p14:creationId xmlns:p14="http://schemas.microsoft.com/office/powerpoint/2010/main" val="277331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CCC613-66FF-E74E-0CA8-EC8810A7AFE1}"/>
              </a:ext>
            </a:extLst>
          </p:cNvPr>
          <p:cNvSpPr txBox="1"/>
          <p:nvPr/>
        </p:nvSpPr>
        <p:spPr>
          <a:xfrm>
            <a:off x="550209" y="566029"/>
            <a:ext cx="482387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Taiwan International Support</a:t>
            </a:r>
          </a:p>
        </p:txBody>
      </p:sp>
      <p:pic>
        <p:nvPicPr>
          <p:cNvPr id="5" name="Picture 4" descr="A magazine with text and fireworks&#10;&#10;Description automatically generated">
            <a:extLst>
              <a:ext uri="{FF2B5EF4-FFF2-40B4-BE49-F238E27FC236}">
                <a16:creationId xmlns:a16="http://schemas.microsoft.com/office/drawing/2014/main" id="{36769E15-940B-6D71-2E32-29D71756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2" y="1317013"/>
            <a:ext cx="4823878" cy="6325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F87A51-8749-5BB4-AA25-211AE2DE9334}"/>
              </a:ext>
            </a:extLst>
          </p:cNvPr>
          <p:cNvSpPr txBox="1"/>
          <p:nvPr/>
        </p:nvSpPr>
        <p:spPr>
          <a:xfrm>
            <a:off x="6303524" y="700391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main points?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07860-FF74-8874-0D84-AA21CEB53E7F}"/>
              </a:ext>
            </a:extLst>
          </p:cNvPr>
          <p:cNvSpPr txBox="1"/>
          <p:nvPr/>
        </p:nvSpPr>
        <p:spPr>
          <a:xfrm>
            <a:off x="6196520" y="1525572"/>
            <a:ext cx="546694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China is “growing threat to peace and stability in the Taiwan Strait.”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Deterring China requires a “strong international coalition of partners” amid “crisis fatigue.”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The coalition must send “credible warning signals.”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That includes “capacity building and deterrence.”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Washington needs …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narrative that shows Taiwan “fits within other countries’ national interests” (vice arguments about democracy or sovereignty).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avoid saying things that undercut unity.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918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F7EDF3-CAFA-F7A9-99B7-FADF66DD3DDD}"/>
              </a:ext>
            </a:extLst>
          </p:cNvPr>
          <p:cNvSpPr txBox="1"/>
          <p:nvPr/>
        </p:nvSpPr>
        <p:spPr>
          <a:xfrm>
            <a:off x="1352144" y="1089498"/>
            <a:ext cx="251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Possible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A057E-B9E0-40E4-D6EA-33BAE36D4A2C}"/>
              </a:ext>
            </a:extLst>
          </p:cNvPr>
          <p:cNvSpPr txBox="1"/>
          <p:nvPr/>
        </p:nvSpPr>
        <p:spPr>
          <a:xfrm>
            <a:off x="1488332" y="2062264"/>
            <a:ext cx="95233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If a “one China” policy was good enough from 1947 (recognizing the ROC) through normalization (recognizing the PRC), why is it no longer viable?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To clarify: Are the “bad” scenarios premised only on tensions from China taking Taiwan – and Taiwan (with or without international support) resisting?  If so, are the solutions to persuade China to not take, or persuade Taiwan to not resist?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What are “credible deterrent signals”?  Can such signals themselves be provocative? Which would be, and which not?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Is U.S. industry and business prepared for the U.S. to have prolonged tensions over Taiwan with China?</a:t>
            </a:r>
          </a:p>
        </p:txBody>
      </p:sp>
    </p:spTree>
    <p:extLst>
      <p:ext uri="{BB962C8B-B14F-4D97-AF65-F5344CB8AC3E}">
        <p14:creationId xmlns:p14="http://schemas.microsoft.com/office/powerpoint/2010/main" val="2805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652E7-CD3E-F438-2E72-8E3C7CD44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9641A6-47DE-1E43-7466-A6AAF7C6D97E}"/>
              </a:ext>
            </a:extLst>
          </p:cNvPr>
          <p:cNvSpPr txBox="1"/>
          <p:nvPr/>
        </p:nvSpPr>
        <p:spPr>
          <a:xfrm>
            <a:off x="2431010" y="2274838"/>
            <a:ext cx="73220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Secretary Yellen’s remarks on the Economic Relationship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Wilson Center on Critical Challenge  by Robert Daly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CRS China Primer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HuffPost on “Why China Works” by ZHANG Weiwei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64054-94EC-55F6-7EE8-9E4B9D74A83F}"/>
              </a:ext>
            </a:extLst>
          </p:cNvPr>
          <p:cNvSpPr txBox="1"/>
          <p:nvPr/>
        </p:nvSpPr>
        <p:spPr>
          <a:xfrm>
            <a:off x="550209" y="566029"/>
            <a:ext cx="4060702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OTHER READINGS </a:t>
            </a:r>
          </a:p>
        </p:txBody>
      </p:sp>
    </p:spTree>
    <p:extLst>
      <p:ext uri="{BB962C8B-B14F-4D97-AF65-F5344CB8AC3E}">
        <p14:creationId xmlns:p14="http://schemas.microsoft.com/office/powerpoint/2010/main" val="94671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358E9F-C281-E41F-E5C7-EA6316445329}"/>
              </a:ext>
            </a:extLst>
          </p:cNvPr>
          <p:cNvSpPr txBox="1"/>
          <p:nvPr/>
        </p:nvSpPr>
        <p:spPr>
          <a:xfrm>
            <a:off x="925660" y="3429000"/>
            <a:ext cx="40549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/>
            <a:r>
              <a:rPr lang="en-US" sz="2400" kern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Mr. TAO Song, Counselor and Chief of Political Affairs</a:t>
            </a:r>
          </a:p>
          <a:p>
            <a:pPr marL="182880" indent="-182880"/>
            <a:r>
              <a:rPr lang="en-US" sz="2400" kern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ZHAO Qi</a:t>
            </a:r>
          </a:p>
          <a:p>
            <a:pPr marL="182880" indent="-182880"/>
            <a:r>
              <a:rPr lang="en-US" sz="2400" kern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YANG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Yajun</a:t>
            </a:r>
            <a:r>
              <a:rPr lang="en-US" sz="2400" kern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A10E6C-3F44-3DE3-C143-B969CDEE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31" y="427521"/>
            <a:ext cx="2226843" cy="2525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EBE2B-62E3-B2BB-656A-6D305BDE37E9}"/>
              </a:ext>
            </a:extLst>
          </p:cNvPr>
          <p:cNvSpPr txBox="1"/>
          <p:nvPr/>
        </p:nvSpPr>
        <p:spPr>
          <a:xfrm>
            <a:off x="1001093" y="5474928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Ding will ask first question.</a:t>
            </a:r>
          </a:p>
        </p:txBody>
      </p:sp>
      <p:pic>
        <p:nvPicPr>
          <p:cNvPr id="3" name="Picture 2" descr="A questionnaire with text and black text&#10;&#10;Description automatically generated with medium confidence">
            <a:extLst>
              <a:ext uri="{FF2B5EF4-FFF2-40B4-BE49-F238E27FC236}">
                <a16:creationId xmlns:a16="http://schemas.microsoft.com/office/drawing/2014/main" id="{FF3E2CEB-14CE-2919-7EDF-71445D80C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06" y="284960"/>
            <a:ext cx="5262664" cy="64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6D666D-9C13-B80F-CC19-D705B58DB623}"/>
              </a:ext>
            </a:extLst>
          </p:cNvPr>
          <p:cNvSpPr txBox="1"/>
          <p:nvPr/>
        </p:nvSpPr>
        <p:spPr>
          <a:xfrm>
            <a:off x="5763112" y="404446"/>
            <a:ext cx="24899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DEPART CSIS at 2:00pm</a:t>
            </a:r>
          </a:p>
          <a:p>
            <a:endParaRPr lang="en-US" dirty="0"/>
          </a:p>
          <a:p>
            <a:r>
              <a:rPr lang="en-US" dirty="0"/>
              <a:t>3 Uber-XL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E0780-81E1-5BC6-1966-75EBB85B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74" y="2053893"/>
            <a:ext cx="4542244" cy="4502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95F6F-93C5-9EAC-F056-3ADCD4639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79" y="554476"/>
            <a:ext cx="4179309" cy="5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D21C9-8026-08FB-8B45-2783D1404B1A}"/>
              </a:ext>
            </a:extLst>
          </p:cNvPr>
          <p:cNvSpPr txBox="1"/>
          <p:nvPr/>
        </p:nvSpPr>
        <p:spPr>
          <a:xfrm>
            <a:off x="1322173" y="2037629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2-3 minutes each 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06023-C39B-B3CE-2DBC-77B8F78F9190}"/>
              </a:ext>
            </a:extLst>
          </p:cNvPr>
          <p:cNvSpPr txBox="1"/>
          <p:nvPr/>
        </p:nvSpPr>
        <p:spPr>
          <a:xfrm>
            <a:off x="3941342" y="2037629"/>
            <a:ext cx="60980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Gavin</a:t>
            </a:r>
          </a:p>
          <a:p>
            <a:r>
              <a:rPr lang="en-US" sz="2400" dirty="0"/>
              <a:t>Ding</a:t>
            </a:r>
          </a:p>
          <a:p>
            <a:r>
              <a:rPr lang="en-US" sz="2400" dirty="0"/>
              <a:t>Mimi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18E9-E431-5311-A82C-7044FAED96D1}"/>
              </a:ext>
            </a:extLst>
          </p:cNvPr>
          <p:cNvSpPr txBox="1"/>
          <p:nvPr/>
        </p:nvSpPr>
        <p:spPr>
          <a:xfrm>
            <a:off x="1322173" y="1075038"/>
            <a:ext cx="32976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Internship conversations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6C9C8-3365-3A23-4E7D-F5D0A16ED6B1}"/>
              </a:ext>
            </a:extLst>
          </p:cNvPr>
          <p:cNvSpPr txBox="1"/>
          <p:nvPr/>
        </p:nvSpPr>
        <p:spPr>
          <a:xfrm>
            <a:off x="5882621" y="1931386"/>
            <a:ext cx="410400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INFORMAL DISCUSSION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2000" dirty="0"/>
              <a:t>Organization name and business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In-person, virtual, hybrid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My tasks and responsibilities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Communications and team dynamics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Fun things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22550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D3517-FC87-F38F-FC2E-6B9B8F79E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48574"/>
              </p:ext>
            </p:extLst>
          </p:nvPr>
        </p:nvGraphicFramePr>
        <p:xfrm>
          <a:off x="735171" y="526656"/>
          <a:ext cx="10721658" cy="6202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197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602480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Akosua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U.S.-Russia: How constrain Putin?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Ensuring microchip competition and supply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U.S.-North Korea: How constrain Kim?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Marcus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U.S.-Vietnam tech/</a:t>
                      </a:r>
                      <a:r>
                        <a:rPr lang="en-US" sz="1800" kern="10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innovation ties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education deficits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Mimi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Youth homelessness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Vaughn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Israel-Palestine: Two-state solution possible?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Matt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in Haiti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Gavin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COVID on mental health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policy toward Yemen and </a:t>
                      </a:r>
                      <a:r>
                        <a:rPr lang="en-US" sz="1800" kern="100">
                          <a:effectLst/>
                          <a:latin typeface="+mn-lt"/>
                        </a:rPr>
                        <a:t>the Houthis</a:t>
                      </a:r>
                      <a:endParaRPr lang="en-US" sz="18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Reducing reliance on China trade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Russia/Wagner influence in Africa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Impact of climate change on insurgency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Bryce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Improving gun control background checks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Emily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 WMD in wake of Ukraine war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How to deal with climate migrants/refugees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Tashakee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Negative impact of cobalt mining in DRC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Reese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South America climate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“War time policy”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38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U.S.-Mexico border deaths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Ding</a:t>
                      </a: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Calming tensions on Korean peninsula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border-state challenges from immigration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72187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Abby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Human trafficking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support to Ukraine defense against Russia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7529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Jessica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Stopping the flow of fentanyl into U.S.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2217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C87BE0-A2A6-FA72-414F-62BF22749C98}"/>
              </a:ext>
            </a:extLst>
          </p:cNvPr>
          <p:cNvSpPr txBox="1"/>
          <p:nvPr/>
        </p:nvSpPr>
        <p:spPr>
          <a:xfrm>
            <a:off x="5087302" y="126546"/>
            <a:ext cx="19271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66252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76C86F-CBEE-286B-5607-CCB0ABFE7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7792EAC-DC4C-A70D-E08E-41728D9470AD}"/>
              </a:ext>
            </a:extLst>
          </p:cNvPr>
          <p:cNvSpPr txBox="1"/>
          <p:nvPr/>
        </p:nvSpPr>
        <p:spPr>
          <a:xfrm>
            <a:off x="8958332" y="5312278"/>
            <a:ext cx="224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QUESTIONS?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5884B-C39C-DD41-94EA-D6D4C24534FB}"/>
              </a:ext>
            </a:extLst>
          </p:cNvPr>
          <p:cNvSpPr txBox="1"/>
          <p:nvPr/>
        </p:nvSpPr>
        <p:spPr>
          <a:xfrm>
            <a:off x="9615045" y="260194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4995D-B585-9C8F-16FE-415F8B2E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43" y="82550"/>
            <a:ext cx="6477000" cy="669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B78C92-ADD1-8DA1-940D-4EFE391B7466}"/>
              </a:ext>
            </a:extLst>
          </p:cNvPr>
          <p:cNvSpPr txBox="1"/>
          <p:nvPr/>
        </p:nvSpPr>
        <p:spPr>
          <a:xfrm>
            <a:off x="9599592" y="2632718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FB1EF9-7BE2-4E74-C764-D0CDBC14019A}"/>
              </a:ext>
            </a:extLst>
          </p:cNvPr>
          <p:cNvGrpSpPr/>
          <p:nvPr/>
        </p:nvGrpSpPr>
        <p:grpSpPr>
          <a:xfrm>
            <a:off x="7738922" y="2492472"/>
            <a:ext cx="734248" cy="3672777"/>
            <a:chOff x="9124951" y="2725042"/>
            <a:chExt cx="734248" cy="3672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20F955-DD26-F1CC-E786-E45F75E75540}"/>
                </a:ext>
              </a:extLst>
            </p:cNvPr>
            <p:cNvSpPr txBox="1"/>
            <p:nvPr/>
          </p:nvSpPr>
          <p:spPr>
            <a:xfrm>
              <a:off x="9235951" y="453902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9FB0D5-7864-30D5-845B-161C015FDF67}"/>
                </a:ext>
              </a:extLst>
            </p:cNvPr>
            <p:cNvSpPr txBox="1"/>
            <p:nvPr/>
          </p:nvSpPr>
          <p:spPr>
            <a:xfrm>
              <a:off x="9228217" y="272504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7DAFDC-6F37-1672-D6B0-D997073A0CA5}"/>
                </a:ext>
              </a:extLst>
            </p:cNvPr>
            <p:cNvSpPr txBox="1"/>
            <p:nvPr/>
          </p:nvSpPr>
          <p:spPr>
            <a:xfrm>
              <a:off x="9124951" y="5040767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447908-DF1D-67CD-5D68-CA74E2EAD7FC}"/>
                </a:ext>
              </a:extLst>
            </p:cNvPr>
            <p:cNvSpPr txBox="1"/>
            <p:nvPr/>
          </p:nvSpPr>
          <p:spPr>
            <a:xfrm>
              <a:off x="9352329" y="581304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F2597F-362C-E61A-3090-2C1C3E92EFD1}"/>
              </a:ext>
            </a:extLst>
          </p:cNvPr>
          <p:cNvGrpSpPr/>
          <p:nvPr/>
        </p:nvGrpSpPr>
        <p:grpSpPr>
          <a:xfrm>
            <a:off x="7692938" y="2793095"/>
            <a:ext cx="556335" cy="3696307"/>
            <a:chOff x="8900167" y="2473169"/>
            <a:chExt cx="556335" cy="36963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29B65-3D1C-C770-B5AA-32B17C2E4B8D}"/>
                </a:ext>
              </a:extLst>
            </p:cNvPr>
            <p:cNvSpPr txBox="1"/>
            <p:nvPr/>
          </p:nvSpPr>
          <p:spPr>
            <a:xfrm>
              <a:off x="8949632" y="2473169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9875CE-72E5-7D00-5F61-55E2E2BB657C}"/>
                </a:ext>
              </a:extLst>
            </p:cNvPr>
            <p:cNvSpPr txBox="1"/>
            <p:nvPr/>
          </p:nvSpPr>
          <p:spPr>
            <a:xfrm>
              <a:off x="8900167" y="333231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ADCFA7-1B2F-6B89-BBB7-9695B5277153}"/>
                </a:ext>
              </a:extLst>
            </p:cNvPr>
            <p:cNvSpPr txBox="1"/>
            <p:nvPr/>
          </p:nvSpPr>
          <p:spPr>
            <a:xfrm>
              <a:off x="8943906" y="5584701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F48435C-C167-DFD5-3085-495373E4704D}"/>
              </a:ext>
            </a:extLst>
          </p:cNvPr>
          <p:cNvSpPr/>
          <p:nvPr/>
        </p:nvSpPr>
        <p:spPr>
          <a:xfrm>
            <a:off x="5998029" y="4237017"/>
            <a:ext cx="2358763" cy="10193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33815A-F1E4-B106-51EC-30714A4A53E4}"/>
              </a:ext>
            </a:extLst>
          </p:cNvPr>
          <p:cNvCxnSpPr/>
          <p:nvPr/>
        </p:nvCxnSpPr>
        <p:spPr>
          <a:xfrm flipV="1">
            <a:off x="8356792" y="4237017"/>
            <a:ext cx="1242800" cy="302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C11ED8-1902-6E7A-9B66-937CCC636849}"/>
              </a:ext>
            </a:extLst>
          </p:cNvPr>
          <p:cNvSpPr txBox="1"/>
          <p:nvPr/>
        </p:nvSpPr>
        <p:spPr>
          <a:xfrm>
            <a:off x="9528226" y="4006184"/>
            <a:ext cx="243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Confirm: Everyone has a plan?</a:t>
            </a:r>
          </a:p>
        </p:txBody>
      </p:sp>
    </p:spTree>
    <p:extLst>
      <p:ext uri="{BB962C8B-B14F-4D97-AF65-F5344CB8AC3E}">
        <p14:creationId xmlns:p14="http://schemas.microsoft.com/office/powerpoint/2010/main" val="4162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5" grpId="1"/>
      <p:bldP spid="6" grpId="0"/>
      <p:bldP spid="6" grpId="1"/>
      <p:bldP spid="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9CD05-4557-D143-EE82-FFA0287A7A1F}"/>
              </a:ext>
            </a:extLst>
          </p:cNvPr>
          <p:cNvSpPr txBox="1"/>
          <p:nvPr/>
        </p:nvSpPr>
        <p:spPr>
          <a:xfrm>
            <a:off x="2791838" y="1712068"/>
            <a:ext cx="55899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Are you running into any difficulties?</a:t>
            </a:r>
          </a:p>
          <a:p>
            <a:endParaRPr lang="en-US" sz="2800" dirty="0"/>
          </a:p>
          <a:p>
            <a:r>
              <a:rPr lang="en-US" sz="2800" dirty="0"/>
              <a:t>- Finding information</a:t>
            </a:r>
          </a:p>
          <a:p>
            <a:r>
              <a:rPr lang="en-US" sz="2800" dirty="0"/>
              <a:t>- Doing analysis</a:t>
            </a:r>
          </a:p>
          <a:p>
            <a:r>
              <a:rPr lang="en-US" sz="2800" dirty="0"/>
              <a:t>- Developing 0ptions</a:t>
            </a:r>
          </a:p>
          <a:p>
            <a:r>
              <a:rPr lang="en-US" sz="2800" dirty="0"/>
              <a:t>- Formulating a recommendation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21C1A-AB64-48D9-CC8A-05DA45875EF7}"/>
              </a:ext>
            </a:extLst>
          </p:cNvPr>
          <p:cNvSpPr txBox="1"/>
          <p:nvPr/>
        </p:nvSpPr>
        <p:spPr>
          <a:xfrm>
            <a:off x="5145932" y="4922196"/>
            <a:ext cx="4849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Do you remember the elements of a memo?</a:t>
            </a:r>
          </a:p>
          <a:p>
            <a:r>
              <a:rPr lang="en-US" sz="2000" dirty="0"/>
              <a:t>Are the templates working for you?</a:t>
            </a:r>
          </a:p>
        </p:txBody>
      </p:sp>
    </p:spTree>
    <p:extLst>
      <p:ext uri="{BB962C8B-B14F-4D97-AF65-F5344CB8AC3E}">
        <p14:creationId xmlns:p14="http://schemas.microsoft.com/office/powerpoint/2010/main" val="2749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176CA3-B9C9-4022-BDDD-D686B657B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39590"/>
              </p:ext>
            </p:extLst>
          </p:nvPr>
        </p:nvGraphicFramePr>
        <p:xfrm>
          <a:off x="4280399" y="229347"/>
          <a:ext cx="2840068" cy="6401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40068">
                  <a:extLst>
                    <a:ext uri="{9D8B030D-6E8A-4147-A177-3AD203B41FA5}">
                      <a16:colId xmlns:a16="http://schemas.microsoft.com/office/drawing/2014/main" val="2357130833"/>
                    </a:ext>
                  </a:extLst>
                </a:gridCol>
              </a:tblGrid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 anchor="ctr"/>
                </a:tc>
                <a:extLst>
                  <a:ext uri="{0D108BD9-81ED-4DB2-BD59-A6C34878D82A}">
                    <a16:rowId xmlns:a16="http://schemas.microsoft.com/office/drawing/2014/main" val="171890921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 (19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227447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2 (26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98234728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3 (2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74802183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4 (9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7230504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5 (16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0088390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6 (23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820650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7 (1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1736576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8 (8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4227965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2063363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Week 9 (22 Mar)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32463105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10 (29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5508747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11 (5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526126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12 (12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596936450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13 (19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97206583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14 (26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39022769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043968430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91301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217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10578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0261 0.3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B4A3C-3254-CCD6-BCE7-69D7A50C3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269" y="1950027"/>
            <a:ext cx="1937086" cy="19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3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3452" y="695915"/>
            <a:ext cx="179889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Encryption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6402" y="2054711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Securely sending information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61AD89-D58A-4859-87AE-801C1F11FDF4}"/>
              </a:ext>
            </a:extLst>
          </p:cNvPr>
          <p:cNvGrpSpPr/>
          <p:nvPr/>
        </p:nvGrpSpPr>
        <p:grpSpPr>
          <a:xfrm>
            <a:off x="4378207" y="5121812"/>
            <a:ext cx="2900153" cy="880847"/>
            <a:chOff x="2854206" y="5121811"/>
            <a:chExt cx="2900153" cy="880847"/>
          </a:xfrm>
        </p:grpSpPr>
        <p:sp>
          <p:nvSpPr>
            <p:cNvPr id="2" name="TextBox 1"/>
            <p:cNvSpPr txBox="1"/>
            <p:nvPr/>
          </p:nvSpPr>
          <p:spPr>
            <a:xfrm>
              <a:off x="2854206" y="5540993"/>
              <a:ext cx="2900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Corbel" panose="020B0503020204020204"/>
                </a:rPr>
                <a:t>Computer encryption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104168" y="5121811"/>
              <a:ext cx="382772" cy="353959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F22B9A3-7884-4CFA-8E1F-B86D6840D0E7}"/>
              </a:ext>
            </a:extLst>
          </p:cNvPr>
          <p:cNvSpPr/>
          <p:nvPr/>
        </p:nvSpPr>
        <p:spPr>
          <a:xfrm>
            <a:off x="4719734" y="2768288"/>
            <a:ext cx="219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“One-time pad”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14D3A7-B2EA-48E5-822E-07ECA8C85C71}"/>
              </a:ext>
            </a:extLst>
          </p:cNvPr>
          <p:cNvGrpSpPr/>
          <p:nvPr/>
        </p:nvGrpSpPr>
        <p:grpSpPr>
          <a:xfrm>
            <a:off x="4292273" y="3456043"/>
            <a:ext cx="3401893" cy="762326"/>
            <a:chOff x="2768272" y="3456043"/>
            <a:chExt cx="3401893" cy="762326"/>
          </a:xfrm>
        </p:grpSpPr>
        <p:sp>
          <p:nvSpPr>
            <p:cNvPr id="8" name="Down Arrow 7"/>
            <p:cNvSpPr/>
            <p:nvPr/>
          </p:nvSpPr>
          <p:spPr>
            <a:xfrm>
              <a:off x="4086447" y="3456043"/>
              <a:ext cx="382772" cy="353959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D24FC6-6A76-435D-B510-A5C909EE954B}"/>
                </a:ext>
              </a:extLst>
            </p:cNvPr>
            <p:cNvSpPr/>
            <p:nvPr/>
          </p:nvSpPr>
          <p:spPr>
            <a:xfrm>
              <a:off x="2768272" y="3756704"/>
              <a:ext cx="3401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Corbel" panose="020B0503020204020204"/>
                </a:rPr>
                <a:t>Book code or book cipher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64DADD-04B1-4035-B0D7-74C70FC1CD58}"/>
              </a:ext>
            </a:extLst>
          </p:cNvPr>
          <p:cNvGrpSpPr/>
          <p:nvPr/>
        </p:nvGrpSpPr>
        <p:grpSpPr>
          <a:xfrm>
            <a:off x="4378206" y="4285107"/>
            <a:ext cx="2847254" cy="815624"/>
            <a:chOff x="2854206" y="4285107"/>
            <a:chExt cx="2847254" cy="815624"/>
          </a:xfrm>
        </p:grpSpPr>
        <p:sp>
          <p:nvSpPr>
            <p:cNvPr id="9" name="Down Arrow 8"/>
            <p:cNvSpPr/>
            <p:nvPr/>
          </p:nvSpPr>
          <p:spPr>
            <a:xfrm>
              <a:off x="4104168" y="4285107"/>
              <a:ext cx="382772" cy="353959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CED79F-4C03-4552-983B-017DD075A354}"/>
                </a:ext>
              </a:extLst>
            </p:cNvPr>
            <p:cNvSpPr/>
            <p:nvPr/>
          </p:nvSpPr>
          <p:spPr>
            <a:xfrm>
              <a:off x="2854206" y="4639066"/>
              <a:ext cx="2847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Corbel" panose="020B0503020204020204"/>
                </a:rPr>
                <a:t>Encryption machines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DDB87-06BF-851C-6B12-36998A1FAA69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11EA15-CBFF-5294-00AD-72BA2A25A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03" y="1526024"/>
            <a:ext cx="5069712" cy="3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2232" y="721374"/>
            <a:ext cx="2199641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“One-time pad”</a:t>
            </a:r>
            <a:endParaRPr lang="en-US" sz="200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286" y="1796977"/>
            <a:ext cx="28455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A series of groups of letters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Two identical copies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Used agreed-upon day/time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Extremely secure (if pad is secure)</a:t>
            </a:r>
          </a:p>
          <a:p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39652" y="1648756"/>
            <a:ext cx="765609" cy="729094"/>
            <a:chOff x="6826102" y="1440894"/>
            <a:chExt cx="765609" cy="729094"/>
          </a:xfrm>
        </p:grpSpPr>
        <p:sp>
          <p:nvSpPr>
            <p:cNvPr id="2" name="TextBox 1"/>
            <p:cNvSpPr txBox="1"/>
            <p:nvPr/>
          </p:nvSpPr>
          <p:spPr>
            <a:xfrm>
              <a:off x="6932428" y="1440894"/>
              <a:ext cx="659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orbel" panose="020B0503020204020204"/>
                </a:rPr>
                <a:t>keys</a:t>
              </a:r>
            </a:p>
          </p:txBody>
        </p:sp>
        <p:cxnSp>
          <p:nvCxnSpPr>
            <p:cNvPr id="6" name="Straight Arrow Connector 5"/>
            <p:cNvCxnSpPr>
              <a:stCxn id="2" idx="2"/>
            </p:cNvCxnSpPr>
            <p:nvPr/>
          </p:nvCxnSpPr>
          <p:spPr>
            <a:xfrm flipH="1">
              <a:off x="6826102" y="1841004"/>
              <a:ext cx="435968" cy="32898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120855F-A16A-BCCB-8837-088031D25C9D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EF850-8F5A-B38D-A913-3FA6756D0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03" y="1526024"/>
            <a:ext cx="5069712" cy="3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2232" y="721374"/>
            <a:ext cx="2199641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“One-time pad”</a:t>
            </a:r>
            <a:endParaRPr lang="en-US" sz="200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286" y="1796977"/>
            <a:ext cx="28455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A series of groups of letters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Two identical copies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Used agreed-upon day/time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Extremely secure (if pad is secure)</a:t>
            </a:r>
          </a:p>
          <a:p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39652" y="1648756"/>
            <a:ext cx="765609" cy="729094"/>
            <a:chOff x="6826102" y="1440894"/>
            <a:chExt cx="765609" cy="729094"/>
          </a:xfrm>
        </p:grpSpPr>
        <p:sp>
          <p:nvSpPr>
            <p:cNvPr id="2" name="TextBox 1"/>
            <p:cNvSpPr txBox="1"/>
            <p:nvPr/>
          </p:nvSpPr>
          <p:spPr>
            <a:xfrm>
              <a:off x="6932428" y="1440894"/>
              <a:ext cx="659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orbel" panose="020B0503020204020204"/>
                </a:rPr>
                <a:t>keys</a:t>
              </a:r>
            </a:p>
          </p:txBody>
        </p:sp>
        <p:cxnSp>
          <p:nvCxnSpPr>
            <p:cNvPr id="6" name="Straight Arrow Connector 5"/>
            <p:cNvCxnSpPr>
              <a:stCxn id="2" idx="2"/>
            </p:cNvCxnSpPr>
            <p:nvPr/>
          </p:nvCxnSpPr>
          <p:spPr>
            <a:xfrm flipH="1">
              <a:off x="6826102" y="1841004"/>
              <a:ext cx="435968" cy="32898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ight Arrow 6">
            <a:extLst>
              <a:ext uri="{FF2B5EF4-FFF2-40B4-BE49-F238E27FC236}">
                <a16:creationId xmlns:a16="http://schemas.microsoft.com/office/drawing/2014/main" id="{450D25EC-3AE4-49F1-BC32-2419CFCDBB3C}"/>
              </a:ext>
            </a:extLst>
          </p:cNvPr>
          <p:cNvSpPr/>
          <p:nvPr/>
        </p:nvSpPr>
        <p:spPr>
          <a:xfrm rot="18017810">
            <a:off x="5406124" y="2903563"/>
            <a:ext cx="2013336" cy="470041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rbel" panose="020B0503020204020204"/>
            </a:endParaRPr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A2261E5B-8C64-4236-B9FE-334496212288}"/>
              </a:ext>
            </a:extLst>
          </p:cNvPr>
          <p:cNvSpPr txBox="1"/>
          <p:nvPr/>
        </p:nvSpPr>
        <p:spPr>
          <a:xfrm>
            <a:off x="2184711" y="3138583"/>
            <a:ext cx="7822579" cy="332398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lIns="731520" tIns="640080" rIns="731520" bIns="64008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AN EXAMPLE …  Let’s say …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First key is SBMHR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Your requirement is:  What is the enemy having for lunch?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F57C0-E583-05CF-5702-AAB9D4BD88C3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C0704-A88B-92A1-43A8-FE8C2E738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51844" y="2178234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Message: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51844" y="2894295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22230" y="3677453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47086" y="4394356"/>
          <a:ext cx="734008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22230" y="5133975"/>
          <a:ext cx="742659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52646" y="5847045"/>
          <a:ext cx="751522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Ciphertext</a:t>
                      </a:r>
                      <a:r>
                        <a:rPr lang="en-US" dirty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47084" y="1218225"/>
            <a:ext cx="5519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Message you want to send:  PIZZA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8E314-EE6E-48AE-8787-F62C22B16BAE}"/>
              </a:ext>
            </a:extLst>
          </p:cNvPr>
          <p:cNvSpPr/>
          <p:nvPr/>
        </p:nvSpPr>
        <p:spPr>
          <a:xfrm>
            <a:off x="2247084" y="513943"/>
            <a:ext cx="391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Key begins with:  SBMHR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03777-15E0-49BA-8271-3010A2893B1F}"/>
              </a:ext>
            </a:extLst>
          </p:cNvPr>
          <p:cNvGrpSpPr/>
          <p:nvPr/>
        </p:nvGrpSpPr>
        <p:grpSpPr>
          <a:xfrm>
            <a:off x="5006774" y="988220"/>
            <a:ext cx="1080655" cy="2429531"/>
            <a:chOff x="4001985" y="1076975"/>
            <a:chExt cx="1080655" cy="242953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20F9B2-4E2A-40BB-AC71-F27AF2F50CAD}"/>
                </a:ext>
              </a:extLst>
            </p:cNvPr>
            <p:cNvCxnSpPr/>
            <p:nvPr/>
          </p:nvCxnSpPr>
          <p:spPr>
            <a:xfrm>
              <a:off x="4001985" y="1076975"/>
              <a:ext cx="10806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8FA5580-7459-45A8-A063-1C1D55E0A89A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97" y="1076975"/>
              <a:ext cx="154380" cy="24295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7802EAC-78C9-52BF-FF07-5C41C4D3AD5D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929B8-4FEB-3306-4E79-883A6FB1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51844" y="2178234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Message: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51844" y="2894295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22230" y="3677453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47086" y="4394356"/>
          <a:ext cx="734008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22230" y="5133975"/>
          <a:ext cx="742659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52646" y="5847045"/>
          <a:ext cx="751522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Ciphertext</a:t>
                      </a:r>
                      <a:r>
                        <a:rPr lang="en-US" dirty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47084" y="1218225"/>
            <a:ext cx="5519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Message you want to send:  PIZZA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8E314-EE6E-48AE-8787-F62C22B16BAE}"/>
              </a:ext>
            </a:extLst>
          </p:cNvPr>
          <p:cNvSpPr/>
          <p:nvPr/>
        </p:nvSpPr>
        <p:spPr>
          <a:xfrm>
            <a:off x="2247084" y="513943"/>
            <a:ext cx="391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Key begins with:  SBMHR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03777-15E0-49BA-8271-3010A2893B1F}"/>
              </a:ext>
            </a:extLst>
          </p:cNvPr>
          <p:cNvGrpSpPr/>
          <p:nvPr/>
        </p:nvGrpSpPr>
        <p:grpSpPr>
          <a:xfrm>
            <a:off x="5006774" y="988220"/>
            <a:ext cx="1080655" cy="2429531"/>
            <a:chOff x="4001985" y="1076975"/>
            <a:chExt cx="1080655" cy="242953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20F9B2-4E2A-40BB-AC71-F27AF2F50CAD}"/>
                </a:ext>
              </a:extLst>
            </p:cNvPr>
            <p:cNvCxnSpPr/>
            <p:nvPr/>
          </p:nvCxnSpPr>
          <p:spPr>
            <a:xfrm>
              <a:off x="4001985" y="1076975"/>
              <a:ext cx="10806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8FA5580-7459-45A8-A063-1C1D55E0A89A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97" y="1076975"/>
              <a:ext cx="154380" cy="24295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0A8CB17-BA42-7F17-3914-F5510E786116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4947F-0AA8-DC39-560E-4B3F4AA4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372" y="1338942"/>
            <a:ext cx="67938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MSG from HQS:</a:t>
            </a:r>
          </a:p>
          <a:p>
            <a:endParaRPr lang="en-US" sz="2800" dirty="0">
              <a:solidFill>
                <a:prstClr val="white"/>
              </a:solidFill>
              <a:latin typeface="Corbel" panose="020B0503020204020204"/>
            </a:endParaRPr>
          </a:p>
          <a:p>
            <a:pPr lvl="1"/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What is the enemy going to eat for lunch?</a:t>
            </a:r>
          </a:p>
          <a:p>
            <a:pPr lvl="1"/>
            <a:endParaRPr lang="en-US" sz="2800" dirty="0">
              <a:solidFill>
                <a:prstClr val="white"/>
              </a:solidFill>
              <a:latin typeface="Corbel" panose="020B050302020402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05645" y="3034145"/>
            <a:ext cx="4853458" cy="1652986"/>
            <a:chOff x="772886" y="3461657"/>
            <a:chExt cx="4853458" cy="1652986"/>
          </a:xfrm>
        </p:grpSpPr>
        <p:sp>
          <p:nvSpPr>
            <p:cNvPr id="3" name="TextBox 2"/>
            <p:cNvSpPr txBox="1"/>
            <p:nvPr/>
          </p:nvSpPr>
          <p:spPr>
            <a:xfrm>
              <a:off x="2852058" y="4283646"/>
              <a:ext cx="27742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prstClr val="white"/>
                  </a:solidFill>
                  <a:latin typeface="Corbel" panose="020B0503020204020204"/>
                </a:rPr>
                <a:t>F  J  L  G  R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2886" y="3461657"/>
              <a:ext cx="333283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Corbel" panose="020B0503020204020204"/>
                </a:rPr>
                <a:t>Your encoded REPLY:</a:t>
              </a:r>
            </a:p>
            <a:p>
              <a:endParaRPr lang="en-US" dirty="0">
                <a:solidFill>
                  <a:prstClr val="white"/>
                </a:solidFill>
                <a:latin typeface="Corbel" panose="020B050302020402020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96889" y="5386199"/>
            <a:ext cx="742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prstClr val="white"/>
                </a:solidFill>
                <a:latin typeface="Corbel" panose="020B0503020204020204"/>
              </a:rPr>
              <a:t>On subsequent mentions of PIZZA, you will not repeat </a:t>
            </a:r>
            <a:br>
              <a:rPr lang="en-US" sz="2400" i="1" dirty="0">
                <a:solidFill>
                  <a:prstClr val="white"/>
                </a:solidFill>
                <a:latin typeface="Corbel" panose="020B0503020204020204"/>
              </a:rPr>
            </a:br>
            <a:r>
              <a:rPr lang="en-US" sz="2400" i="1" dirty="0">
                <a:solidFill>
                  <a:prstClr val="white"/>
                </a:solidFill>
                <a:latin typeface="Corbel" panose="020B0503020204020204"/>
              </a:rPr>
              <a:t>F J L G R, because you’ll use a different key from the OTP.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C69F39-4AA0-D0C0-F810-DB6EB5563709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51A6B-E15A-7430-3CC8-932232827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22229" y="721371"/>
            <a:ext cx="2066976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“Book Code”</a:t>
            </a:r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8983" y="2011515"/>
            <a:ext cx="726077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Two identical copies of a book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Commercially available; doesn’t look like a codebook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Flexible date/time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Caution: Vocabulary has to be appropriate to intelligence information</a:t>
            </a:r>
            <a:endParaRPr lang="en-US" sz="200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3F9D83-55DA-F812-D003-BCDC78380FE6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10905-8157-D6F0-0B78-DB400D884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6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22229" y="721371"/>
            <a:ext cx="2066976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“Book Code”</a:t>
            </a:r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20410" y="3666106"/>
          <a:ext cx="6096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paragraph/word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556FC-717C-47F6-8415-AA93CAC2167A}"/>
              </a:ext>
            </a:extLst>
          </p:cNvPr>
          <p:cNvGraphicFramePr>
            <a:graphicFrameLocks noGrp="1"/>
          </p:cNvGraphicFramePr>
          <p:nvPr/>
        </p:nvGraphicFramePr>
        <p:xfrm>
          <a:off x="2920410" y="2604840"/>
          <a:ext cx="6096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875942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8473134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page/line/word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842914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6395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875DED3-FAE8-8554-8119-F09FA7997A84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AC88C-737A-7287-E1C4-B788C4CD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97151" y="224820"/>
            <a:ext cx="8294319" cy="6247707"/>
            <a:chOff x="473148" y="224817"/>
            <a:chExt cx="8294319" cy="62477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33">
              <a:off x="5373120" y="327756"/>
              <a:ext cx="3394347" cy="614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5586">
              <a:off x="473148" y="224817"/>
              <a:ext cx="3476424" cy="614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602386" y="1804524"/>
            <a:ext cx="1101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121003</a:t>
            </a:r>
          </a:p>
          <a:p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343409</a:t>
            </a:r>
          </a:p>
          <a:p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340102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20473" y="1793737"/>
            <a:ext cx="3006579" cy="270409"/>
            <a:chOff x="1096470" y="1793734"/>
            <a:chExt cx="3006579" cy="270409"/>
          </a:xfrm>
        </p:grpSpPr>
        <p:sp>
          <p:nvSpPr>
            <p:cNvPr id="6" name="Oval 5"/>
            <p:cNvSpPr/>
            <p:nvPr/>
          </p:nvSpPr>
          <p:spPr>
            <a:xfrm>
              <a:off x="1096470" y="1793734"/>
              <a:ext cx="347958" cy="2670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1561763" y="1927252"/>
              <a:ext cx="2541286" cy="1368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703970" y="517890"/>
            <a:ext cx="1164186" cy="2950696"/>
            <a:chOff x="5179970" y="517890"/>
            <a:chExt cx="1164186" cy="2950696"/>
          </a:xfrm>
        </p:grpSpPr>
        <p:sp>
          <p:nvSpPr>
            <p:cNvPr id="3" name="Oval 2"/>
            <p:cNvSpPr/>
            <p:nvPr/>
          </p:nvSpPr>
          <p:spPr>
            <a:xfrm>
              <a:off x="5996198" y="517890"/>
              <a:ext cx="347958" cy="2670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179970" y="841572"/>
              <a:ext cx="897149" cy="26270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605802" y="2977872"/>
            <a:ext cx="2733759" cy="2312973"/>
            <a:chOff x="5081799" y="2977869"/>
            <a:chExt cx="2733759" cy="2312973"/>
          </a:xfrm>
        </p:grpSpPr>
        <p:sp>
          <p:nvSpPr>
            <p:cNvPr id="7" name="Oval 6"/>
            <p:cNvSpPr/>
            <p:nvPr/>
          </p:nvSpPr>
          <p:spPr>
            <a:xfrm>
              <a:off x="7467600" y="5023805"/>
              <a:ext cx="347958" cy="2670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081799" y="2977869"/>
              <a:ext cx="2385801" cy="20459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4F31812-1E1C-4F50-B6A9-0BFDB6D88EF6}"/>
              </a:ext>
            </a:extLst>
          </p:cNvPr>
          <p:cNvSpPr/>
          <p:nvPr/>
        </p:nvSpPr>
        <p:spPr>
          <a:xfrm>
            <a:off x="2456184" y="5426950"/>
            <a:ext cx="5411972" cy="1120985"/>
          </a:xfrm>
          <a:prstGeom prst="rect">
            <a:avLst/>
          </a:prstGeom>
          <a:solidFill>
            <a:srgbClr val="144A61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9FAEB-3E6E-4F70-B600-AAF14C42E5F7}"/>
              </a:ext>
            </a:extLst>
          </p:cNvPr>
          <p:cNvSpPr txBox="1"/>
          <p:nvPr/>
        </p:nvSpPr>
        <p:spPr>
          <a:xfrm flipH="1">
            <a:off x="3313476" y="5633498"/>
            <a:ext cx="76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orbel" panose="020B0503020204020204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BE960-635B-459D-866C-CA4CE973C0C9}"/>
              </a:ext>
            </a:extLst>
          </p:cNvPr>
          <p:cNvSpPr txBox="1"/>
          <p:nvPr/>
        </p:nvSpPr>
        <p:spPr>
          <a:xfrm>
            <a:off x="4137798" y="5633498"/>
            <a:ext cx="1395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orbel" panose="020B0503020204020204"/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28E4E-35BF-489C-9FFC-D781A43019A3}"/>
              </a:ext>
            </a:extLst>
          </p:cNvPr>
          <p:cNvSpPr txBox="1"/>
          <p:nvPr/>
        </p:nvSpPr>
        <p:spPr>
          <a:xfrm>
            <a:off x="5841822" y="5633498"/>
            <a:ext cx="1198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orbel" panose="020B0503020204020204"/>
              </a:rPr>
              <a:t>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7BDA2-4BDE-C8DC-7BCF-E226BAAF046C}"/>
              </a:ext>
            </a:extLst>
          </p:cNvPr>
          <p:cNvSpPr/>
          <p:nvPr/>
        </p:nvSpPr>
        <p:spPr>
          <a:xfrm>
            <a:off x="1454726" y="270164"/>
            <a:ext cx="9247909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2D84AA-B0CF-837E-3547-C804CD190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911D1-AEE1-42EF-5FE4-D9E23228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52956-A5F3-461D-DD06-59DB060B4D9B}"/>
              </a:ext>
            </a:extLst>
          </p:cNvPr>
          <p:cNvSpPr txBox="1"/>
          <p:nvPr/>
        </p:nvSpPr>
        <p:spPr>
          <a:xfrm>
            <a:off x="1304926" y="806903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03A41E-53CF-4933-1F49-D286CAF2F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0683"/>
              </p:ext>
            </p:extLst>
          </p:nvPr>
        </p:nvGraphicFramePr>
        <p:xfrm>
          <a:off x="2001612" y="1445256"/>
          <a:ext cx="9438781" cy="513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Discussion</a:t>
                      </a:r>
                    </a:p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Readings</a:t>
                      </a:r>
                    </a:p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Internship conversations: Gavin, Ding, Mimi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10:00</a:t>
                      </a: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lvl="0" algn="l" defTabSz="6858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Capt. Mike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Orfini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USN (Ret)</a:t>
                      </a:r>
                    </a:p>
                    <a:p>
                      <a:pPr marL="0" lvl="0" algn="l" defTabSz="6858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 Aide to Vice Presidents Gore and Cheney</a:t>
                      </a:r>
                    </a:p>
                    <a:p>
                      <a:pPr marL="342900" lvl="1" algn="l" defTabSz="685800" rtl="0" eaLnBrk="1" latinLnBrk="0" hangingPunct="1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Meghan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1944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11:30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Lily McElwee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Director and Fellow, Freeman Chair in China Studies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 for Strategic and International Studies (CSIS)</a:t>
                      </a:r>
                    </a:p>
                    <a:p>
                      <a:pPr marL="342900" lvl="1" algn="l" defTabSz="685800" rtl="0" eaLnBrk="1" latinLnBrk="0" hangingPunct="1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Nicolas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12:40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99976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2:00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Ubers depart CSIS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Counselor TAO Song</a:t>
                      </a:r>
                    </a:p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 Section, Embassy of China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First question and coordination by Ding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EC1727B-9C13-6E49-3103-776A8CD3EFC6}"/>
              </a:ext>
            </a:extLst>
          </p:cNvPr>
          <p:cNvSpPr/>
          <p:nvPr/>
        </p:nvSpPr>
        <p:spPr>
          <a:xfrm>
            <a:off x="1760706" y="1445256"/>
            <a:ext cx="8429682" cy="957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4792FF21-943B-4218-6941-3C295105F2CD}"/>
              </a:ext>
            </a:extLst>
          </p:cNvPr>
          <p:cNvSpPr/>
          <p:nvPr/>
        </p:nvSpPr>
        <p:spPr>
          <a:xfrm>
            <a:off x="2001612" y="2471524"/>
            <a:ext cx="8429682" cy="957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71B1697-43B7-9553-D299-2BAAF7382336}"/>
              </a:ext>
            </a:extLst>
          </p:cNvPr>
          <p:cNvSpPr/>
          <p:nvPr/>
        </p:nvSpPr>
        <p:spPr>
          <a:xfrm>
            <a:off x="2001612" y="3429000"/>
            <a:ext cx="8429682" cy="1211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08F582A-44A0-4F26-18ED-F6D9ACB85A66}"/>
              </a:ext>
            </a:extLst>
          </p:cNvPr>
          <p:cNvSpPr/>
          <p:nvPr/>
        </p:nvSpPr>
        <p:spPr>
          <a:xfrm>
            <a:off x="1760706" y="4743901"/>
            <a:ext cx="8429682" cy="402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5C3008-DDD2-5AD4-7DDD-356C58907CDB}"/>
              </a:ext>
            </a:extLst>
          </p:cNvPr>
          <p:cNvSpPr/>
          <p:nvPr/>
        </p:nvSpPr>
        <p:spPr>
          <a:xfrm>
            <a:off x="1881159" y="5133147"/>
            <a:ext cx="8429682" cy="464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2DA91C-14AC-6C8C-CE51-5C2B8D4EEFA2}"/>
              </a:ext>
            </a:extLst>
          </p:cNvPr>
          <p:cNvSpPr/>
          <p:nvPr/>
        </p:nvSpPr>
        <p:spPr>
          <a:xfrm>
            <a:off x="1760706" y="5626200"/>
            <a:ext cx="8429682" cy="957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0DAB7A-15C3-4767-A53E-BF2AA39C969F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REMINDER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62124-2385-4CBD-819F-39792360F4FF}"/>
              </a:ext>
            </a:extLst>
          </p:cNvPr>
          <p:cNvSpPr txBox="1"/>
          <p:nvPr/>
        </p:nvSpPr>
        <p:spPr>
          <a:xfrm>
            <a:off x="1508197" y="2041064"/>
            <a:ext cx="908203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In ANY meeting … if guest/speaker is repeating self, consider …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Using body language to signal “message received”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Depending on your style, interrupting gently with a brief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“thanks” or “I understand” or “I see”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paraphrasing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segue to colleague’s question/point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ask if you can ask </a:t>
            </a:r>
            <a:r>
              <a:rPr lang="en-US" sz="2400" dirty="0" err="1"/>
              <a:t>followup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800" i="1" dirty="0"/>
              <a:t>UNDERSTAND this: some people feel obligated to fill the time.</a:t>
            </a:r>
          </a:p>
        </p:txBody>
      </p:sp>
    </p:spTree>
    <p:extLst>
      <p:ext uri="{BB962C8B-B14F-4D97-AF65-F5344CB8AC3E}">
        <p14:creationId xmlns:p14="http://schemas.microsoft.com/office/powerpoint/2010/main" val="21268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996299-0C7A-61EB-E745-AE26D1BD313A}"/>
              </a:ext>
            </a:extLst>
          </p:cNvPr>
          <p:cNvSpPr txBox="1"/>
          <p:nvPr/>
        </p:nvSpPr>
        <p:spPr>
          <a:xfrm>
            <a:off x="819151" y="771525"/>
            <a:ext cx="397658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GUEST SPEAKER</a:t>
            </a:r>
          </a:p>
        </p:txBody>
      </p:sp>
      <p:pic>
        <p:nvPicPr>
          <p:cNvPr id="4" name="Picture 3" descr="A person in a suit and tie with a picture of a person&#10;&#10;Description automatically generated">
            <a:extLst>
              <a:ext uri="{FF2B5EF4-FFF2-40B4-BE49-F238E27FC236}">
                <a16:creationId xmlns:a16="http://schemas.microsoft.com/office/drawing/2014/main" id="{B7F29CC7-53D5-6F0B-955F-2385167F7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19">
            <a:off x="5563557" y="1022915"/>
            <a:ext cx="5843067" cy="7320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5F6DE-5BFB-0C5A-52E4-4EA7FC29EA83}"/>
              </a:ext>
            </a:extLst>
          </p:cNvPr>
          <p:cNvSpPr txBox="1"/>
          <p:nvPr/>
        </p:nvSpPr>
        <p:spPr>
          <a:xfrm>
            <a:off x="819151" y="2473552"/>
            <a:ext cx="6094378" cy="1302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Mike </a:t>
            </a:r>
            <a:r>
              <a:rPr lang="en-US" sz="4000" kern="1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Orfini</a:t>
            </a:r>
            <a:endParaRPr lang="en-US" sz="20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former White House Senior Advisor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AA432-949D-A7EA-5CA9-FE0DA070C672}"/>
              </a:ext>
            </a:extLst>
          </p:cNvPr>
          <p:cNvSpPr txBox="1"/>
          <p:nvPr/>
        </p:nvSpPr>
        <p:spPr>
          <a:xfrm>
            <a:off x="953311" y="5285099"/>
            <a:ext cx="248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Introduced by Meghan</a:t>
            </a:r>
          </a:p>
        </p:txBody>
      </p:sp>
    </p:spTree>
    <p:extLst>
      <p:ext uri="{BB962C8B-B14F-4D97-AF65-F5344CB8AC3E}">
        <p14:creationId xmlns:p14="http://schemas.microsoft.com/office/powerpoint/2010/main" val="3351396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9316A-97F8-8798-AFDF-C4F798345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51B97F-39F4-CF45-89AD-036B2AB96A42}"/>
              </a:ext>
            </a:extLst>
          </p:cNvPr>
          <p:cNvSpPr txBox="1"/>
          <p:nvPr/>
        </p:nvSpPr>
        <p:spPr>
          <a:xfrm>
            <a:off x="819151" y="771525"/>
            <a:ext cx="397658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GUEST SPEAKER</a:t>
            </a:r>
          </a:p>
        </p:txBody>
      </p:sp>
      <p:pic>
        <p:nvPicPr>
          <p:cNvPr id="5" name="Picture 4" descr="A close-up of a person's face&#10;&#10;Description automatically generated">
            <a:extLst>
              <a:ext uri="{FF2B5EF4-FFF2-40B4-BE49-F238E27FC236}">
                <a16:creationId xmlns:a16="http://schemas.microsoft.com/office/drawing/2014/main" id="{580CAD21-80C6-AFDB-DFB8-F3D6BDEF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686">
            <a:off x="5575123" y="1034230"/>
            <a:ext cx="5829181" cy="7184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41B8E-8A8C-19A0-5792-470CD67CE09E}"/>
              </a:ext>
            </a:extLst>
          </p:cNvPr>
          <p:cNvSpPr txBox="1"/>
          <p:nvPr/>
        </p:nvSpPr>
        <p:spPr>
          <a:xfrm>
            <a:off x="819151" y="2473552"/>
            <a:ext cx="6094378" cy="2254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Lily McElwee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CSIS</a:t>
            </a:r>
            <a:br>
              <a:rPr lang="en-US" sz="24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Deputy Director and Fellow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     Freeman Chair in China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81E15-536E-BB80-755B-72831930B2FF}"/>
              </a:ext>
            </a:extLst>
          </p:cNvPr>
          <p:cNvSpPr txBox="1"/>
          <p:nvPr/>
        </p:nvSpPr>
        <p:spPr>
          <a:xfrm>
            <a:off x="953311" y="5285099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Introduced by Nicolas</a:t>
            </a:r>
          </a:p>
        </p:txBody>
      </p:sp>
    </p:spTree>
    <p:extLst>
      <p:ext uri="{BB962C8B-B14F-4D97-AF65-F5344CB8AC3E}">
        <p14:creationId xmlns:p14="http://schemas.microsoft.com/office/powerpoint/2010/main" val="2437865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2A42A-1254-46C0-A467-EAC2A7F67E15}"/>
              </a:ext>
            </a:extLst>
          </p:cNvPr>
          <p:cNvSpPr txBox="1"/>
          <p:nvPr/>
        </p:nvSpPr>
        <p:spPr>
          <a:xfrm>
            <a:off x="5099573" y="10978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WRAPUP</a:t>
            </a:r>
          </a:p>
        </p:txBody>
      </p:sp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BA08303-38FB-4C66-9D6C-DC3DB08E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24860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660304-FCC8-0D3D-1402-6867370CF162}"/>
              </a:ext>
            </a:extLst>
          </p:cNvPr>
          <p:cNvSpPr txBox="1"/>
          <p:nvPr/>
        </p:nvSpPr>
        <p:spPr>
          <a:xfrm>
            <a:off x="5388856" y="5692863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Anything else?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F5643-663F-8E5E-2CFA-3FE06E9BBF3B}"/>
              </a:ext>
            </a:extLst>
          </p:cNvPr>
          <p:cNvSpPr txBox="1"/>
          <p:nvPr/>
        </p:nvSpPr>
        <p:spPr>
          <a:xfrm>
            <a:off x="1299237" y="1531397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After the Break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4464F-F577-012D-0270-11B1333500B8}"/>
              </a:ext>
            </a:extLst>
          </p:cNvPr>
          <p:cNvSpPr txBox="1"/>
          <p:nvPr/>
        </p:nvSpPr>
        <p:spPr>
          <a:xfrm>
            <a:off x="5466678" y="1654507"/>
            <a:ext cx="341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Taiwan and China-Taiwan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D1A95-7AF1-DDDF-7911-800D5ED1C672}"/>
              </a:ext>
            </a:extLst>
          </p:cNvPr>
          <p:cNvSpPr txBox="1"/>
          <p:nvPr/>
        </p:nvSpPr>
        <p:spPr>
          <a:xfrm>
            <a:off x="5466678" y="4003163"/>
            <a:ext cx="4063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More INTERNSHIP discussions</a:t>
            </a:r>
            <a:br>
              <a:rPr lang="en-US" sz="2400" dirty="0"/>
            </a:br>
            <a:r>
              <a:rPr lang="en-US" sz="2400" dirty="0"/>
              <a:t>Three volunteers?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7A452-8E07-CE9A-54C3-C81E9EC6D015}"/>
              </a:ext>
            </a:extLst>
          </p:cNvPr>
          <p:cNvSpPr txBox="1"/>
          <p:nvPr/>
        </p:nvSpPr>
        <p:spPr>
          <a:xfrm>
            <a:off x="5518721" y="2459503"/>
            <a:ext cx="208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South Asia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Afghanistan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Pakistan</a:t>
            </a:r>
          </a:p>
        </p:txBody>
      </p:sp>
    </p:spTree>
    <p:extLst>
      <p:ext uri="{BB962C8B-B14F-4D97-AF65-F5344CB8AC3E}">
        <p14:creationId xmlns:p14="http://schemas.microsoft.com/office/powerpoint/2010/main" val="42608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6C5D0-A295-D03E-E8B5-4BA47F8A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BC2C-3DBD-6B53-B893-D4E4F06FA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2AFB0-60C2-185A-714D-D77A674A8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A42A8-A648-8042-DE42-BADF17176541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E28EA-8A81-0312-E429-F06C0AB7F09B}"/>
              </a:ext>
            </a:extLst>
          </p:cNvPr>
          <p:cNvSpPr txBox="1"/>
          <p:nvPr/>
        </p:nvSpPr>
        <p:spPr>
          <a:xfrm>
            <a:off x="5771609" y="3997484"/>
            <a:ext cx="1889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Eight</a:t>
            </a:r>
            <a:br>
              <a:rPr lang="en-US" sz="2400" dirty="0"/>
            </a:br>
            <a:r>
              <a:rPr lang="en-US" sz="2400" dirty="0"/>
              <a:t>8 March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233EF-A429-7405-E441-701367D67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4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E053C5-AE00-D958-F72E-D9A08278E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6FBB3-25EC-0433-7435-BA95C1B37A7E}"/>
              </a:ext>
            </a:extLst>
          </p:cNvPr>
          <p:cNvSpPr txBox="1"/>
          <p:nvPr/>
        </p:nvSpPr>
        <p:spPr>
          <a:xfrm>
            <a:off x="1304926" y="806903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8CE0A3-46F7-2F53-2502-BA5298B8E07D}"/>
              </a:ext>
            </a:extLst>
          </p:cNvPr>
          <p:cNvGraphicFramePr>
            <a:graphicFrameLocks noGrp="1"/>
          </p:cNvGraphicFramePr>
          <p:nvPr/>
        </p:nvGraphicFramePr>
        <p:xfrm>
          <a:off x="2001612" y="1445256"/>
          <a:ext cx="9438781" cy="513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Discussion</a:t>
                      </a:r>
                    </a:p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Readings</a:t>
                      </a:r>
                    </a:p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Internship conversations: Gavin, Ding, Mimi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10:00</a:t>
                      </a: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lvl="0" algn="l" defTabSz="6858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Capt. Mike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Orfini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USN (Ret)</a:t>
                      </a:r>
                    </a:p>
                    <a:p>
                      <a:pPr marL="0" lvl="0" algn="l" defTabSz="6858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 Aide to Vice Presidents Gore and Cheney</a:t>
                      </a:r>
                    </a:p>
                    <a:p>
                      <a:pPr marL="342900" lvl="1" algn="l" defTabSz="685800" rtl="0" eaLnBrk="1" latinLnBrk="0" hangingPunct="1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Meghan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1944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11:30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Lily McElwee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Director and Fellow, Freeman Chair in China Studies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 for Strategic and International Studies (CSIS)</a:t>
                      </a:r>
                    </a:p>
                    <a:p>
                      <a:pPr marL="342900" lvl="1" algn="l" defTabSz="685800" rtl="0" eaLnBrk="1" latinLnBrk="0" hangingPunct="1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Nicolas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12:40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99976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2:00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Ubers depart CSIS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Counselor TAO Song</a:t>
                      </a:r>
                    </a:p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 Section, Embassy of China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First question and coordination by Ding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16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F84F7-C034-6BAB-B2B6-64767539E462}"/>
              </a:ext>
            </a:extLst>
          </p:cNvPr>
          <p:cNvSpPr txBox="1"/>
          <p:nvPr/>
        </p:nvSpPr>
        <p:spPr>
          <a:xfrm>
            <a:off x="1303506" y="1264596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Washington dialect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C53AD-99E7-8360-9CE7-5AE9F61640A9}"/>
              </a:ext>
            </a:extLst>
          </p:cNvPr>
          <p:cNvSpPr txBox="1"/>
          <p:nvPr/>
        </p:nvSpPr>
        <p:spPr>
          <a:xfrm>
            <a:off x="2908570" y="3198167"/>
            <a:ext cx="5799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“Please submit it in the appropriate format.”</a:t>
            </a:r>
          </a:p>
        </p:txBody>
      </p:sp>
    </p:spTree>
    <p:extLst>
      <p:ext uri="{BB962C8B-B14F-4D97-AF65-F5344CB8AC3E}">
        <p14:creationId xmlns:p14="http://schemas.microsoft.com/office/powerpoint/2010/main" val="16911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DCD17-8FE7-84DF-FC23-9F6D8E14148C}"/>
              </a:ext>
            </a:extLst>
          </p:cNvPr>
          <p:cNvSpPr txBox="1"/>
          <p:nvPr/>
        </p:nvSpPr>
        <p:spPr>
          <a:xfrm>
            <a:off x="550209" y="566029"/>
            <a:ext cx="303421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CHINA</a:t>
            </a:r>
          </a:p>
        </p:txBody>
      </p:sp>
      <p:pic>
        <p:nvPicPr>
          <p:cNvPr id="5" name="Picture 4" descr="A map of china with different colored areas&#10;&#10;Description automatically generated">
            <a:extLst>
              <a:ext uri="{FF2B5EF4-FFF2-40B4-BE49-F238E27FC236}">
                <a16:creationId xmlns:a16="http://schemas.microsoft.com/office/drawing/2014/main" id="{CF5CB524-7ECF-BF62-D16A-41D15466A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54" y="233795"/>
            <a:ext cx="6863736" cy="6619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BF3242-6DC9-4B51-6FAB-E46C9754F14C}"/>
              </a:ext>
            </a:extLst>
          </p:cNvPr>
          <p:cNvSpPr txBox="1"/>
          <p:nvPr/>
        </p:nvSpPr>
        <p:spPr>
          <a:xfrm>
            <a:off x="468867" y="2186413"/>
            <a:ext cx="36552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</a:rPr>
              <a:t>Municipalities (</a:t>
            </a:r>
            <a:r>
              <a:rPr lang="en-US" sz="2000" dirty="0" err="1">
                <a:effectLst/>
              </a:rPr>
              <a:t>Zhixia</a:t>
            </a:r>
            <a:r>
              <a:rPr lang="en-US" sz="2000" dirty="0">
                <a:effectLst/>
              </a:rPr>
              <a:t> Shi)</a:t>
            </a: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r>
              <a:rPr lang="zh-CN" altLang="en-US" sz="2000" dirty="0">
                <a:effectLst/>
              </a:rPr>
              <a:t>北京 </a:t>
            </a:r>
            <a:r>
              <a:rPr lang="en-US" sz="2000" dirty="0"/>
              <a:t>Beijing</a:t>
            </a:r>
            <a:br>
              <a:rPr lang="en-US" sz="2000" dirty="0">
                <a:effectLst/>
              </a:rPr>
            </a:br>
            <a:r>
              <a:rPr lang="zh-CN" altLang="en-US" sz="2000" dirty="0">
                <a:effectLst/>
              </a:rPr>
              <a:t>重庆 </a:t>
            </a:r>
            <a:r>
              <a:rPr lang="en-US" sz="2000" dirty="0"/>
              <a:t>Chongqing</a:t>
            </a:r>
            <a:br>
              <a:rPr lang="en-US" sz="2000" dirty="0">
                <a:effectLst/>
              </a:rPr>
            </a:br>
            <a:r>
              <a:rPr lang="zh-CN" altLang="en-US" sz="2000" dirty="0">
                <a:effectLst/>
              </a:rPr>
              <a:t>上海 </a:t>
            </a:r>
            <a:r>
              <a:rPr lang="en-US" sz="2000" dirty="0"/>
              <a:t>Shanghai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and </a:t>
            </a:r>
            <a:r>
              <a:rPr lang="zh-CN" altLang="en-US" sz="2000" dirty="0">
                <a:effectLst/>
              </a:rPr>
              <a:t>天津 </a:t>
            </a:r>
            <a:r>
              <a:rPr lang="en-US" sz="2000" dirty="0"/>
              <a:t>Tianjin</a:t>
            </a:r>
            <a:endParaRPr lang="en-US" sz="2000" dirty="0">
              <a:effectLst/>
            </a:endParaRPr>
          </a:p>
          <a:p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Self-governing districts under the direct jurisdiction of the central government.</a:t>
            </a: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endParaRPr lang="en-US" sz="2000" dirty="0"/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D3D0703A-67EC-CA49-C48A-6D69C56CBC3F}"/>
              </a:ext>
            </a:extLst>
          </p:cNvPr>
          <p:cNvSpPr/>
          <p:nvPr/>
        </p:nvSpPr>
        <p:spPr>
          <a:xfrm>
            <a:off x="9990306" y="3628417"/>
            <a:ext cx="642026" cy="593387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D8592-863D-51B6-0CF7-F13B8519A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FAB72-83C7-5290-AE2B-147203A8B7D7}"/>
              </a:ext>
            </a:extLst>
          </p:cNvPr>
          <p:cNvSpPr txBox="1"/>
          <p:nvPr/>
        </p:nvSpPr>
        <p:spPr>
          <a:xfrm>
            <a:off x="550209" y="566029"/>
            <a:ext cx="303421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CHINA</a:t>
            </a:r>
          </a:p>
        </p:txBody>
      </p:sp>
      <p:pic>
        <p:nvPicPr>
          <p:cNvPr id="5" name="Picture 4" descr="A map of china with different colored areas&#10;&#10;Description automatically generated">
            <a:extLst>
              <a:ext uri="{FF2B5EF4-FFF2-40B4-BE49-F238E27FC236}">
                <a16:creationId xmlns:a16="http://schemas.microsoft.com/office/drawing/2014/main" id="{9E1121FC-28BB-9B83-6B18-840384EC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54" y="233795"/>
            <a:ext cx="6863736" cy="6619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3B964C-5872-D291-EEC2-24B27E37AFCC}"/>
              </a:ext>
            </a:extLst>
          </p:cNvPr>
          <p:cNvSpPr txBox="1"/>
          <p:nvPr/>
        </p:nvSpPr>
        <p:spPr>
          <a:xfrm>
            <a:off x="550209" y="1758396"/>
            <a:ext cx="34120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</a:rPr>
              <a:t>Autonomous Regions (</a:t>
            </a:r>
            <a:r>
              <a:rPr lang="en-US" sz="2000" dirty="0" err="1">
                <a:effectLst/>
              </a:rPr>
              <a:t>Zizhiqu</a:t>
            </a:r>
            <a:r>
              <a:rPr lang="en-US" sz="2000" dirty="0">
                <a:effectLst/>
              </a:rPr>
              <a:t>)</a:t>
            </a:r>
          </a:p>
          <a:p>
            <a:br>
              <a:rPr lang="en-US" sz="2000" dirty="0">
                <a:effectLst/>
              </a:rPr>
            </a:br>
            <a:r>
              <a:rPr lang="zh-CN" altLang="en-US" sz="2000" dirty="0">
                <a:effectLst/>
              </a:rPr>
              <a:t>广西 </a:t>
            </a:r>
            <a:r>
              <a:rPr lang="en-US" sz="2000" dirty="0">
                <a:effectLst/>
              </a:rPr>
              <a:t>Guangxi</a:t>
            </a:r>
            <a:br>
              <a:rPr lang="en-US" sz="2000" dirty="0">
                <a:effectLst/>
              </a:rPr>
            </a:br>
            <a:r>
              <a:rPr lang="zh-CN" altLang="en-US" sz="2000" dirty="0">
                <a:effectLst/>
              </a:rPr>
              <a:t>内蒙古 </a:t>
            </a:r>
            <a:r>
              <a:rPr lang="en-US" sz="2000" dirty="0">
                <a:effectLst/>
              </a:rPr>
              <a:t>Inner Mongolia</a:t>
            </a:r>
            <a:br>
              <a:rPr lang="en-US" sz="2000" dirty="0">
                <a:effectLst/>
              </a:rPr>
            </a:br>
            <a:r>
              <a:rPr lang="zh-CN" altLang="en-US" sz="2000" dirty="0">
                <a:effectLst/>
              </a:rPr>
              <a:t>宁夏 </a:t>
            </a:r>
            <a:r>
              <a:rPr lang="en-US" sz="2000" dirty="0">
                <a:effectLst/>
              </a:rPr>
              <a:t>Ningxia </a:t>
            </a:r>
            <a:br>
              <a:rPr lang="en-US" sz="2000" dirty="0">
                <a:effectLst/>
              </a:rPr>
            </a:br>
            <a:r>
              <a:rPr lang="zh-CN" altLang="en-US" sz="2000" dirty="0">
                <a:effectLst/>
              </a:rPr>
              <a:t>西藏 </a:t>
            </a:r>
            <a:r>
              <a:rPr lang="en-US" sz="2000" dirty="0">
                <a:effectLst/>
              </a:rPr>
              <a:t>Tibet</a:t>
            </a:r>
            <a:br>
              <a:rPr lang="en-US" sz="2000" dirty="0">
                <a:effectLst/>
              </a:rPr>
            </a:br>
            <a:r>
              <a:rPr lang="zh-CN" altLang="en-US" sz="2000" dirty="0">
                <a:effectLst/>
              </a:rPr>
              <a:t>新疆 </a:t>
            </a:r>
            <a:r>
              <a:rPr lang="en-US" sz="2000" dirty="0">
                <a:effectLst/>
              </a:rPr>
              <a:t>Xinjiang Uyghur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            Autonomous Region </a:t>
            </a:r>
          </a:p>
          <a:p>
            <a:endParaRPr lang="en-US" sz="2000" dirty="0"/>
          </a:p>
          <a:p>
            <a:r>
              <a:rPr lang="en-US" sz="2000" dirty="0"/>
              <a:t>An administrative region where the minority (Chinese Han) is the majority in the local government and congress.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120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18CDC-455D-532B-6633-B4806902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BCE22-9689-ED83-5243-A141B93259E8}"/>
              </a:ext>
            </a:extLst>
          </p:cNvPr>
          <p:cNvSpPr txBox="1"/>
          <p:nvPr/>
        </p:nvSpPr>
        <p:spPr>
          <a:xfrm>
            <a:off x="550209" y="566029"/>
            <a:ext cx="303421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CHINA</a:t>
            </a:r>
          </a:p>
        </p:txBody>
      </p:sp>
      <p:pic>
        <p:nvPicPr>
          <p:cNvPr id="5" name="Picture 4" descr="A map of china with different colored areas&#10;&#10;Description automatically generated">
            <a:extLst>
              <a:ext uri="{FF2B5EF4-FFF2-40B4-BE49-F238E27FC236}">
                <a16:creationId xmlns:a16="http://schemas.microsoft.com/office/drawing/2014/main" id="{03D92E0E-1E8D-6664-0ADC-44B95579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54" y="233795"/>
            <a:ext cx="6863736" cy="6619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713325-436E-2D02-105E-194E40D12B47}"/>
              </a:ext>
            </a:extLst>
          </p:cNvPr>
          <p:cNvSpPr txBox="1"/>
          <p:nvPr/>
        </p:nvSpPr>
        <p:spPr>
          <a:xfrm>
            <a:off x="381753" y="2322997"/>
            <a:ext cx="40637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</a:rPr>
              <a:t>Special Administrative Regions (SAR)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r>
              <a:rPr lang="zh-CN" altLang="en-US" sz="2000" dirty="0">
                <a:effectLst/>
              </a:rPr>
              <a:t>香港 </a:t>
            </a:r>
            <a:r>
              <a:rPr lang="en-US" sz="2000" dirty="0"/>
              <a:t>Hong Kong</a:t>
            </a:r>
            <a:endParaRPr lang="en-US" sz="2000" dirty="0">
              <a:effectLst/>
            </a:endParaRPr>
          </a:p>
          <a:p>
            <a:r>
              <a:rPr lang="zh-CN" altLang="en-US" sz="2000" dirty="0">
                <a:effectLst/>
              </a:rPr>
              <a:t>澳门 </a:t>
            </a:r>
            <a:r>
              <a:rPr lang="en-US" sz="2000" dirty="0"/>
              <a:t>Macau</a:t>
            </a:r>
            <a:endParaRPr lang="en-US" sz="2000" dirty="0">
              <a:effectLst/>
            </a:endParaRPr>
          </a:p>
          <a:p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This Special Administrative Regions under the policy of </a:t>
            </a:r>
          </a:p>
          <a:p>
            <a:r>
              <a:rPr lang="en-US" sz="2000" dirty="0">
                <a:effectLst/>
              </a:rPr>
              <a:t>"One Country, Two Systems</a:t>
            </a:r>
            <a:r>
              <a:rPr lang="en-US" sz="2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49980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653E-2C0B-8E7F-FEAA-661D8EE41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38695-C4C0-FD16-DB0D-7F0B5152C533}"/>
              </a:ext>
            </a:extLst>
          </p:cNvPr>
          <p:cNvSpPr txBox="1"/>
          <p:nvPr/>
        </p:nvSpPr>
        <p:spPr>
          <a:xfrm>
            <a:off x="550209" y="566029"/>
            <a:ext cx="303421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CHINA</a:t>
            </a:r>
          </a:p>
        </p:txBody>
      </p:sp>
      <p:pic>
        <p:nvPicPr>
          <p:cNvPr id="5" name="Picture 4" descr="A map of china with different colored areas&#10;&#10;Description automatically generated">
            <a:extLst>
              <a:ext uri="{FF2B5EF4-FFF2-40B4-BE49-F238E27FC236}">
                <a16:creationId xmlns:a16="http://schemas.microsoft.com/office/drawing/2014/main" id="{DC221B0B-3067-BECF-500B-656DD372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54" y="233795"/>
            <a:ext cx="6863736" cy="66190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E25A4B-59BD-072A-3656-BED63563472B}"/>
              </a:ext>
            </a:extLst>
          </p:cNvPr>
          <p:cNvSpPr txBox="1"/>
          <p:nvPr/>
        </p:nvSpPr>
        <p:spPr>
          <a:xfrm>
            <a:off x="734990" y="1672038"/>
            <a:ext cx="3283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1.4 billion</a:t>
            </a:r>
          </a:p>
          <a:p>
            <a:endParaRPr lang="en-US" sz="2000" dirty="0"/>
          </a:p>
          <a:p>
            <a:r>
              <a:rPr lang="en-US" sz="2000" dirty="0"/>
              <a:t>HAN = 91.1 percent</a:t>
            </a:r>
          </a:p>
          <a:p>
            <a:endParaRPr lang="en-US" sz="2000" dirty="0"/>
          </a:p>
          <a:p>
            <a:r>
              <a:rPr lang="en-US" sz="2000" dirty="0"/>
              <a:t>PRC recognizes 56 ethnic groups. Biggest include: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AA80EC-B022-7BFD-6F71-1BA3AD1DE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15459"/>
              </p:ext>
            </p:extLst>
          </p:nvPr>
        </p:nvGraphicFramePr>
        <p:xfrm>
          <a:off x="862444" y="3768642"/>
          <a:ext cx="3028619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32">
                  <a:extLst>
                    <a:ext uri="{9D8B030D-6E8A-4147-A177-3AD203B41FA5}">
                      <a16:colId xmlns:a16="http://schemas.microsoft.com/office/drawing/2014/main" val="1716116945"/>
                    </a:ext>
                  </a:extLst>
                </a:gridCol>
                <a:gridCol w="1507787">
                  <a:extLst>
                    <a:ext uri="{9D8B030D-6E8A-4147-A177-3AD203B41FA5}">
                      <a16:colId xmlns:a16="http://schemas.microsoft.com/office/drawing/2014/main" val="80459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Zhang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Hui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Manchu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Uighur</a:t>
                      </a:r>
                    </a:p>
                    <a:p>
                      <a:r>
                        <a:rPr lang="en-US" sz="1800" dirty="0"/>
                        <a:t>Miao</a:t>
                      </a:r>
                    </a:p>
                    <a:p>
                      <a:r>
                        <a:rPr lang="en-US" sz="1800" dirty="0"/>
                        <a:t> Yi</a:t>
                      </a:r>
                    </a:p>
                    <a:p>
                      <a:r>
                        <a:rPr lang="en-US" sz="1800" dirty="0"/>
                        <a:t>Tujia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Tibetan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Mongol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Dong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Buyei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Yao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Bai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Korean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Hani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Kazakh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Dai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1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335177"/>
      </p:ext>
    </p:extLst>
  </p:cSld>
  <p:clrMapOvr>
    <a:masterClrMapping/>
  </p:clrMapOvr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3843</TotalTime>
  <Words>1500</Words>
  <Application>Microsoft Office PowerPoint</Application>
  <PresentationFormat>Widescreen</PresentationFormat>
  <Paragraphs>362</Paragraphs>
  <Slides>35</Slides>
  <Notes>3</Notes>
  <HiddenSlides>16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DengXian</vt:lpstr>
      <vt:lpstr>Arial</vt:lpstr>
      <vt:lpstr>Calibri</vt:lpstr>
      <vt:lpstr>Corbel</vt:lpstr>
      <vt:lpstr>Wingdings</vt:lpstr>
      <vt:lpstr>AU_analysis_class_theme</vt:lpstr>
      <vt:lpstr>Depth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</cp:lastModifiedBy>
  <cp:revision>185</cp:revision>
  <cp:lastPrinted>2024-03-05T14:51:35Z</cp:lastPrinted>
  <dcterms:created xsi:type="dcterms:W3CDTF">2020-01-10T15:37:44Z</dcterms:created>
  <dcterms:modified xsi:type="dcterms:W3CDTF">2024-03-05T16:01:03Z</dcterms:modified>
  <cp:category/>
</cp:coreProperties>
</file>