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78" r:id="rId5"/>
    <p:sldId id="262" r:id="rId6"/>
    <p:sldId id="263" r:id="rId7"/>
    <p:sldId id="265" r:id="rId8"/>
    <p:sldId id="276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8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9510-79AA-4C6A-B880-1BDDD6461E1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8C64-68C7-4D57-8FC0-31D32E4C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7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Real_Fake.ppt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1953" y="3505200"/>
            <a:ext cx="54283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Para </a:t>
            </a:r>
            <a:r>
              <a:rPr lang="en-US" sz="2400" dirty="0" err="1" smtClean="0"/>
              <a:t>practicar</a:t>
            </a:r>
            <a:r>
              <a:rPr lang="en-US" sz="2400" dirty="0" smtClean="0"/>
              <a:t> </a:t>
            </a:r>
            <a:r>
              <a:rPr lang="en-US" sz="2400" dirty="0" err="1" smtClean="0"/>
              <a:t>nuestra</a:t>
            </a:r>
            <a:r>
              <a:rPr lang="en-US" sz="2400" dirty="0" smtClean="0"/>
              <a:t> </a:t>
            </a:r>
            <a:r>
              <a:rPr lang="en-US" sz="2400" dirty="0" err="1" smtClean="0"/>
              <a:t>capacidad</a:t>
            </a:r>
            <a:r>
              <a:rPr lang="en-US" sz="2400" dirty="0" smtClean="0"/>
              <a:t> </a:t>
            </a:r>
            <a:r>
              <a:rPr lang="en-US" sz="2400" dirty="0" err="1" smtClean="0"/>
              <a:t>analítica</a:t>
            </a:r>
            <a:r>
              <a:rPr lang="en-US" sz="2400" dirty="0" smtClean="0"/>
              <a:t>,</a:t>
            </a:r>
          </a:p>
          <a:p>
            <a:pPr algn="ctr"/>
            <a:r>
              <a:rPr lang="en-US" sz="2400" dirty="0" err="1" smtClean="0"/>
              <a:t>tomemos</a:t>
            </a:r>
            <a:r>
              <a:rPr lang="en-US" sz="2400" dirty="0" smtClean="0"/>
              <a:t> un </a:t>
            </a:r>
            <a:r>
              <a:rPr lang="en-US" sz="2400" dirty="0" err="1" smtClean="0"/>
              <a:t>corto</a:t>
            </a:r>
            <a:r>
              <a:rPr lang="en-US" sz="2400" dirty="0" smtClean="0"/>
              <a:t> </a:t>
            </a:r>
            <a:r>
              <a:rPr lang="en-US" sz="2400" dirty="0" err="1" smtClean="0"/>
              <a:t>examen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33600" y="1752600"/>
            <a:ext cx="50689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la </a:t>
            </a:r>
            <a:r>
              <a:rPr lang="en-US" sz="4000" dirty="0" err="1" smtClean="0"/>
              <a:t>intelig</a:t>
            </a:r>
            <a:r>
              <a:rPr lang="es-ES" sz="4000" dirty="0" err="1" smtClean="0"/>
              <a:t>encia</a:t>
            </a:r>
            <a:r>
              <a:rPr lang="es-ES" sz="4000" dirty="0" smtClean="0"/>
              <a:t>?</a:t>
            </a:r>
            <a:br>
              <a:rPr lang="es-ES" sz="4000" dirty="0" smtClean="0"/>
            </a:br>
            <a:r>
              <a:rPr lang="es-ES" sz="4000" dirty="0" smtClean="0"/>
              <a:t>¿Qué es </a:t>
            </a:r>
            <a:r>
              <a:rPr lang="en-US" sz="4000" dirty="0" smtClean="0"/>
              <a:t>el </a:t>
            </a:r>
            <a:r>
              <a:rPr lang="en-US" sz="4000" dirty="0" err="1" smtClean="0"/>
              <a:t>análisis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pic>
        <p:nvPicPr>
          <p:cNvPr id="1026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93" y="5048250"/>
            <a:ext cx="1390650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19200"/>
            <a:ext cx="6741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distingues</a:t>
            </a:r>
            <a:r>
              <a:rPr lang="en-US" sz="2800" dirty="0" smtClean="0"/>
              <a:t> entre lo “real” y lo “</a:t>
            </a:r>
            <a:r>
              <a:rPr lang="en-US" sz="2800" dirty="0" err="1" smtClean="0"/>
              <a:t>falso</a:t>
            </a:r>
            <a:r>
              <a:rPr lang="en-US" sz="2800" dirty="0" smtClean="0"/>
              <a:t>”?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3256" y="2263806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realmente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sabes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puedes</a:t>
            </a:r>
            <a:r>
              <a:rPr lang="en-US" sz="2400" dirty="0" smtClean="0"/>
              <a:t> </a:t>
            </a:r>
            <a:r>
              <a:rPr lang="en-US" sz="2400" dirty="0" err="1" smtClean="0"/>
              <a:t>ver</a:t>
            </a:r>
            <a:r>
              <a:rPr lang="en-US" sz="2400" dirty="0" smtClean="0"/>
              <a:t> c</a:t>
            </a:r>
            <a:r>
              <a:rPr lang="es-ES" sz="2400" dirty="0" err="1" smtClean="0"/>
              <a:t>úales</a:t>
            </a:r>
            <a:r>
              <a:rPr lang="es-ES" sz="2400" dirty="0" smtClean="0"/>
              <a:t> </a:t>
            </a:r>
            <a:r>
              <a:rPr lang="en-US" sz="2400" dirty="0" smtClean="0"/>
              <a:t>son </a:t>
            </a:r>
            <a:r>
              <a:rPr lang="en-US" sz="2400" dirty="0" err="1" smtClean="0"/>
              <a:t>fotos</a:t>
            </a:r>
            <a:r>
              <a:rPr lang="en-US" sz="2400" dirty="0" smtClean="0"/>
              <a:t> </a:t>
            </a:r>
            <a:r>
              <a:rPr lang="en-US" sz="2400" dirty="0" err="1" smtClean="0"/>
              <a:t>Photoshopeadas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alguna</a:t>
            </a:r>
            <a:r>
              <a:rPr lang="en-US" sz="2400" dirty="0" smtClean="0"/>
              <a:t> </a:t>
            </a:r>
            <a:r>
              <a:rPr lang="en-US" sz="2400" dirty="0" err="1" smtClean="0"/>
              <a:t>lógica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conocimiento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precedentes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Confías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tus</a:t>
            </a:r>
            <a:r>
              <a:rPr lang="en-US" sz="2400" dirty="0" smtClean="0"/>
              <a:t> </a:t>
            </a:r>
            <a:r>
              <a:rPr lang="en-US" sz="2400" dirty="0" err="1" smtClean="0"/>
              <a:t>ojos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procesas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?</a:t>
            </a:r>
          </a:p>
          <a:p>
            <a:endParaRPr lang="es-ES" sz="2400" dirty="0"/>
          </a:p>
          <a:p>
            <a:pPr algn="ctr"/>
            <a:r>
              <a:rPr lang="es-ES" sz="2400" i="1" dirty="0" smtClean="0"/>
              <a:t>El analista es consciente de todo esto.</a:t>
            </a:r>
            <a:endParaRPr lang="en-US" sz="2400" i="1" dirty="0" smtClean="0"/>
          </a:p>
          <a:p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MA1.1454286346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44" y="457200"/>
            <a:ext cx="682975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4953000"/>
            <a:ext cx="7467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¿</a:t>
            </a:r>
            <a:r>
              <a:rPr lang="en-US" sz="2400" b="1" dirty="0" err="1" smtClean="0"/>
              <a:t>Usas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más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hemisferio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izquierdo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cerebro</a:t>
            </a:r>
            <a:r>
              <a:rPr lang="en-US" sz="2400" b="1" dirty="0" smtClean="0"/>
              <a:t>, o el </a:t>
            </a:r>
            <a:r>
              <a:rPr lang="en-US" sz="2400" b="1" dirty="0" err="1" smtClean="0"/>
              <a:t>hemisferio</a:t>
            </a:r>
            <a:r>
              <a:rPr lang="en-US" sz="2400" b="1" dirty="0" smtClean="0"/>
              <a:t> derecho?</a:t>
            </a:r>
          </a:p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MA1.1454286346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44" y="457200"/>
            <a:ext cx="682975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4953000"/>
            <a:ext cx="7467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¿</a:t>
            </a:r>
            <a:r>
              <a:rPr lang="en-US" sz="2400" b="1" dirty="0" err="1" smtClean="0"/>
              <a:t>Qué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ves</a:t>
            </a:r>
            <a:r>
              <a:rPr lang="en-US" sz="2400" b="1" dirty="0" smtClean="0"/>
              <a:t>?</a:t>
            </a:r>
            <a:br>
              <a:rPr lang="en-US" sz="2400" b="1" dirty="0" smtClean="0"/>
            </a:br>
            <a:r>
              <a:rPr lang="en-US" sz="2400" dirty="0" smtClean="0"/>
              <a:t>¿Hombre </a:t>
            </a:r>
            <a:r>
              <a:rPr lang="en-US" sz="2400" dirty="0" err="1" smtClean="0"/>
              <a:t>abrazando</a:t>
            </a:r>
            <a:r>
              <a:rPr lang="en-US" sz="2400" dirty="0" smtClean="0"/>
              <a:t> a </a:t>
            </a:r>
            <a:r>
              <a:rPr lang="en-US" sz="2400" dirty="0" err="1" smtClean="0"/>
              <a:t>mujer</a:t>
            </a:r>
            <a:r>
              <a:rPr lang="en-US" sz="2400" dirty="0" smtClean="0"/>
              <a:t> </a:t>
            </a:r>
            <a:r>
              <a:rPr lang="en-US" sz="2400" dirty="0" err="1" smtClean="0"/>
              <a:t>desde</a:t>
            </a:r>
            <a:r>
              <a:rPr lang="en-US" sz="2400" dirty="0" smtClean="0"/>
              <a:t> </a:t>
            </a:r>
            <a:r>
              <a:rPr lang="en-US" sz="2400" dirty="0" err="1" smtClean="0"/>
              <a:t>atrás</a:t>
            </a:r>
            <a:r>
              <a:rPr lang="en-US" sz="2400" dirty="0" smtClean="0"/>
              <a:t>, o </a:t>
            </a:r>
            <a:r>
              <a:rPr lang="en-US" sz="2400" dirty="0" err="1" smtClean="0"/>
              <a:t>mujer</a:t>
            </a:r>
            <a:r>
              <a:rPr lang="en-US" sz="2400" dirty="0" smtClean="0"/>
              <a:t> </a:t>
            </a:r>
            <a:r>
              <a:rPr lang="en-US" sz="2400" dirty="0" err="1" smtClean="0"/>
              <a:t>abrazando</a:t>
            </a:r>
            <a:r>
              <a:rPr lang="en-US" sz="2400" dirty="0" smtClean="0"/>
              <a:t> a hombre?</a:t>
            </a:r>
          </a:p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MA1.1454286346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44" y="457200"/>
            <a:ext cx="682975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9022" y="4724399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Si </a:t>
            </a:r>
            <a:r>
              <a:rPr lang="en-US" sz="2000" dirty="0" err="1" smtClean="0"/>
              <a:t>ves</a:t>
            </a:r>
            <a:r>
              <a:rPr lang="en-US" sz="2000" dirty="0" smtClean="0"/>
              <a:t> </a:t>
            </a:r>
            <a:r>
              <a:rPr lang="en-US" sz="2000" dirty="0" err="1" smtClean="0"/>
              <a:t>mujer</a:t>
            </a:r>
            <a:r>
              <a:rPr lang="en-US" sz="2000" dirty="0" smtClean="0"/>
              <a:t> </a:t>
            </a:r>
            <a:r>
              <a:rPr lang="en-US" sz="2000" dirty="0" err="1" smtClean="0"/>
              <a:t>sentada</a:t>
            </a:r>
            <a:r>
              <a:rPr lang="en-US" sz="2000" dirty="0" smtClean="0"/>
              <a:t> y hombre </a:t>
            </a:r>
            <a:r>
              <a:rPr lang="en-US" sz="2000" dirty="0" err="1" smtClean="0"/>
              <a:t>abrazándola</a:t>
            </a:r>
            <a:r>
              <a:rPr lang="en-US" sz="2000" dirty="0" smtClean="0"/>
              <a:t> </a:t>
            </a:r>
            <a:r>
              <a:rPr lang="en-US" sz="2000" dirty="0" err="1" smtClean="0"/>
              <a:t>desde</a:t>
            </a:r>
            <a:r>
              <a:rPr lang="en-US" sz="2000" dirty="0" smtClean="0"/>
              <a:t> </a:t>
            </a:r>
            <a:r>
              <a:rPr lang="en-US" sz="2000" dirty="0" err="1" smtClean="0"/>
              <a:t>atrás</a:t>
            </a:r>
            <a:r>
              <a:rPr lang="en-US" sz="2000" dirty="0" smtClean="0"/>
              <a:t>, </a:t>
            </a:r>
            <a:r>
              <a:rPr lang="en-US" sz="2000" dirty="0" err="1" smtClean="0"/>
              <a:t>probablemente</a:t>
            </a:r>
            <a:r>
              <a:rPr lang="en-US" sz="2000" dirty="0" smtClean="0"/>
              <a:t> </a:t>
            </a:r>
            <a:r>
              <a:rPr lang="en-US" sz="2000" dirty="0" err="1" smtClean="0"/>
              <a:t>usas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el </a:t>
            </a:r>
            <a:r>
              <a:rPr lang="en-US" sz="2000" dirty="0" err="1" smtClean="0"/>
              <a:t>hemisferio</a:t>
            </a:r>
            <a:r>
              <a:rPr lang="en-US" sz="2000" dirty="0" smtClean="0"/>
              <a:t> </a:t>
            </a:r>
            <a:r>
              <a:rPr lang="en-US" sz="2000" dirty="0" err="1" smtClean="0"/>
              <a:t>izquierdo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 dice que </a:t>
            </a:r>
            <a:r>
              <a:rPr lang="en-US" sz="2000" dirty="0" err="1" smtClean="0"/>
              <a:t>es</a:t>
            </a:r>
            <a:r>
              <a:rPr lang="en-US" sz="2000" dirty="0" smtClean="0"/>
              <a:t> el </a:t>
            </a:r>
            <a:r>
              <a:rPr lang="en-US" sz="2000" dirty="0" err="1" smtClean="0"/>
              <a:t>hemisferio</a:t>
            </a:r>
            <a:r>
              <a:rPr lang="en-US" sz="2000" dirty="0" smtClean="0"/>
              <a:t> “</a:t>
            </a:r>
            <a:r>
              <a:rPr lang="en-US" sz="2000" dirty="0" err="1" smtClean="0"/>
              <a:t>analítico</a:t>
            </a:r>
            <a:r>
              <a:rPr lang="en-US" sz="2000" dirty="0" smtClean="0"/>
              <a:t>,” y que </a:t>
            </a:r>
            <a:r>
              <a:rPr lang="en-US" sz="2000" dirty="0" err="1" smtClean="0"/>
              <a:t>debes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bueno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la </a:t>
            </a:r>
            <a:r>
              <a:rPr lang="en-US" sz="2000" dirty="0" err="1" smtClean="0"/>
              <a:t>matemática</a:t>
            </a:r>
            <a:r>
              <a:rPr lang="en-US" sz="2000" dirty="0" smtClean="0"/>
              <a:t>, </a:t>
            </a:r>
            <a:r>
              <a:rPr lang="en-US" sz="2000" dirty="0" err="1" smtClean="0"/>
              <a:t>resolviendo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, y </a:t>
            </a:r>
            <a:r>
              <a:rPr lang="en-US" sz="2000" dirty="0" err="1" smtClean="0"/>
              <a:t>haciendo</a:t>
            </a:r>
            <a:r>
              <a:rPr lang="en-US" sz="2000" dirty="0" smtClean="0"/>
              <a:t> </a:t>
            </a:r>
            <a:r>
              <a:rPr lang="en-US" sz="2000" dirty="0" err="1" smtClean="0"/>
              <a:t>análisis</a:t>
            </a:r>
            <a:r>
              <a:rPr lang="en-US" sz="2000" dirty="0" smtClean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MA1.1454286346" descr="pa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44" y="457200"/>
            <a:ext cx="682975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9022" y="4724399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Si </a:t>
            </a:r>
            <a:r>
              <a:rPr lang="en-US" sz="2000" dirty="0" err="1" smtClean="0"/>
              <a:t>ves</a:t>
            </a:r>
            <a:r>
              <a:rPr lang="en-US" sz="2000" dirty="0" smtClean="0"/>
              <a:t> hombre </a:t>
            </a:r>
            <a:r>
              <a:rPr lang="en-US" sz="2000" dirty="0" err="1" smtClean="0"/>
              <a:t>sentado</a:t>
            </a:r>
            <a:r>
              <a:rPr lang="en-US" sz="2000" dirty="0" smtClean="0"/>
              <a:t> y </a:t>
            </a:r>
            <a:r>
              <a:rPr lang="en-US" sz="2000" dirty="0" err="1" smtClean="0"/>
              <a:t>mujer</a:t>
            </a:r>
            <a:r>
              <a:rPr lang="en-US" sz="2000" dirty="0" smtClean="0"/>
              <a:t> </a:t>
            </a:r>
            <a:r>
              <a:rPr lang="en-US" sz="2000" dirty="0" err="1" smtClean="0"/>
              <a:t>abrazándolo</a:t>
            </a:r>
            <a:r>
              <a:rPr lang="en-US" sz="2000" dirty="0" smtClean="0"/>
              <a:t> </a:t>
            </a:r>
            <a:r>
              <a:rPr lang="en-US" sz="2000" dirty="0" err="1" smtClean="0"/>
              <a:t>desde</a:t>
            </a:r>
            <a:r>
              <a:rPr lang="en-US" sz="2000" dirty="0" smtClean="0"/>
              <a:t> </a:t>
            </a:r>
            <a:r>
              <a:rPr lang="en-US" sz="2000" dirty="0" err="1" smtClean="0"/>
              <a:t>atrás</a:t>
            </a:r>
            <a:r>
              <a:rPr lang="en-US" sz="2000" dirty="0"/>
              <a:t>, </a:t>
            </a:r>
            <a:r>
              <a:rPr lang="en-US" sz="2000" dirty="0" err="1"/>
              <a:t>probablemente</a:t>
            </a:r>
            <a:r>
              <a:rPr lang="en-US" sz="2000" dirty="0"/>
              <a:t> </a:t>
            </a:r>
            <a:r>
              <a:rPr lang="en-US" sz="2000" dirty="0" err="1"/>
              <a:t>usas</a:t>
            </a:r>
            <a:r>
              <a:rPr lang="en-US" sz="2000" dirty="0"/>
              <a:t> </a:t>
            </a:r>
            <a:r>
              <a:rPr lang="en-US" sz="2000" dirty="0" err="1"/>
              <a:t>más</a:t>
            </a:r>
            <a:r>
              <a:rPr lang="en-US" sz="2000" dirty="0"/>
              <a:t> el </a:t>
            </a:r>
            <a:r>
              <a:rPr lang="en-US" sz="2000" dirty="0" err="1"/>
              <a:t>hemisferio</a:t>
            </a:r>
            <a:r>
              <a:rPr lang="en-US" sz="2000" dirty="0"/>
              <a:t> </a:t>
            </a:r>
            <a:r>
              <a:rPr lang="en-US" sz="2000" dirty="0" smtClean="0"/>
              <a:t>derecho.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 dice que </a:t>
            </a:r>
            <a:r>
              <a:rPr lang="en-US" sz="2000" dirty="0" err="1" smtClean="0"/>
              <a:t>es</a:t>
            </a:r>
            <a:r>
              <a:rPr lang="en-US" sz="2000" dirty="0" smtClean="0"/>
              <a:t> el </a:t>
            </a:r>
            <a:r>
              <a:rPr lang="en-US" sz="2000" dirty="0" err="1" smtClean="0"/>
              <a:t>hemisferio</a:t>
            </a:r>
            <a:r>
              <a:rPr lang="en-US" sz="2000" dirty="0" smtClean="0"/>
              <a:t> </a:t>
            </a:r>
            <a:r>
              <a:rPr lang="en-US" sz="2000" dirty="0" err="1" smtClean="0"/>
              <a:t>creativo</a:t>
            </a:r>
            <a:r>
              <a:rPr lang="en-US" sz="2000" dirty="0" smtClean="0"/>
              <a:t> y que </a:t>
            </a:r>
            <a:r>
              <a:rPr lang="en-US" sz="2000" dirty="0" err="1" smtClean="0"/>
              <a:t>debes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intensamente</a:t>
            </a:r>
            <a:r>
              <a:rPr lang="en-US" sz="2000" dirty="0" smtClean="0"/>
              <a:t> </a:t>
            </a:r>
            <a:r>
              <a:rPr lang="en-US" sz="2000" dirty="0" err="1" smtClean="0"/>
              <a:t>curioso</a:t>
            </a:r>
            <a:r>
              <a:rPr lang="en-US" sz="2000" dirty="0" smtClean="0"/>
              <a:t>, </a:t>
            </a:r>
            <a:r>
              <a:rPr lang="en-US" sz="2000" dirty="0" err="1" smtClean="0"/>
              <a:t>capaz</a:t>
            </a:r>
            <a:r>
              <a:rPr lang="en-US" sz="2000" dirty="0" smtClean="0"/>
              <a:t> de </a:t>
            </a:r>
            <a:r>
              <a:rPr lang="en-US" sz="2000" dirty="0" err="1" smtClean="0"/>
              <a:t>explicaciones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múltiples</a:t>
            </a:r>
            <a:r>
              <a:rPr lang="en-US" sz="2000" dirty="0" smtClean="0"/>
              <a:t>, y que </a:t>
            </a:r>
            <a:r>
              <a:rPr lang="en-US" sz="2000" dirty="0" err="1" smtClean="0"/>
              <a:t>ves</a:t>
            </a:r>
            <a:r>
              <a:rPr lang="en-US" sz="2000" dirty="0" smtClean="0"/>
              <a:t> la </a:t>
            </a:r>
            <a:r>
              <a:rPr lang="en-US" sz="2000" dirty="0" err="1" smtClean="0"/>
              <a:t>importancia</a:t>
            </a:r>
            <a:r>
              <a:rPr lang="en-US" sz="2000" dirty="0" smtClean="0"/>
              <a:t> de </a:t>
            </a:r>
            <a:r>
              <a:rPr lang="en-US" sz="2000" dirty="0" err="1" smtClean="0"/>
              <a:t>contexto</a:t>
            </a:r>
            <a:r>
              <a:rPr lang="en-US" sz="2000" dirty="0" smtClean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3276600"/>
            <a:ext cx="27395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Es</a:t>
            </a:r>
            <a:r>
              <a:rPr lang="en-US" sz="2800" dirty="0" smtClean="0"/>
              <a:t> …</a:t>
            </a:r>
          </a:p>
          <a:p>
            <a:pPr lvl="1"/>
            <a:r>
              <a:rPr lang="en-US" sz="2800" dirty="0" err="1" smtClean="0"/>
              <a:t>Estimulante</a:t>
            </a:r>
            <a:endParaRPr lang="en-US" sz="2800" dirty="0" smtClean="0"/>
          </a:p>
          <a:p>
            <a:pPr lvl="1"/>
            <a:r>
              <a:rPr lang="en-US" sz="2800" dirty="0" err="1" smtClean="0"/>
              <a:t>Interesante</a:t>
            </a:r>
            <a:endParaRPr lang="en-US" sz="2800" dirty="0" smtClean="0"/>
          </a:p>
          <a:p>
            <a:pPr lvl="1"/>
            <a:r>
              <a:rPr lang="en-US" sz="2800" dirty="0" err="1" smtClean="0"/>
              <a:t>Importante</a:t>
            </a:r>
            <a:endParaRPr lang="en-US" sz="2800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752600"/>
            <a:ext cx="50689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la </a:t>
            </a:r>
            <a:r>
              <a:rPr lang="en-US" sz="4000" dirty="0" err="1" smtClean="0"/>
              <a:t>intelig</a:t>
            </a:r>
            <a:r>
              <a:rPr lang="es-ES" sz="4000" dirty="0" err="1" smtClean="0"/>
              <a:t>encia</a:t>
            </a:r>
            <a:r>
              <a:rPr lang="es-ES" sz="4000" dirty="0" smtClean="0"/>
              <a:t>?</a:t>
            </a:r>
            <a:br>
              <a:rPr lang="es-ES" sz="4000" dirty="0" smtClean="0"/>
            </a:br>
            <a:r>
              <a:rPr lang="es-ES" sz="4000" dirty="0" smtClean="0"/>
              <a:t>¿Qué es </a:t>
            </a:r>
            <a:r>
              <a:rPr lang="en-US" sz="4000" dirty="0" smtClean="0"/>
              <a:t>el </a:t>
            </a:r>
            <a:r>
              <a:rPr lang="en-US" sz="4000" dirty="0" err="1" smtClean="0"/>
              <a:t>análisis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162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Terminología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57054"/>
              </p:ext>
            </p:extLst>
          </p:nvPr>
        </p:nvGraphicFramePr>
        <p:xfrm>
          <a:off x="838200" y="1600200"/>
          <a:ext cx="7620000" cy="4392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0"/>
              </a:tblGrid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Política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política</a:t>
                      </a:r>
                      <a:r>
                        <a:rPr lang="en-US" sz="2400" baseline="0" dirty="0" smtClean="0"/>
                        <a:t> y </a:t>
                      </a:r>
                      <a:r>
                        <a:rPr lang="en-US" sz="2400" baseline="0" dirty="0" err="1" smtClean="0"/>
                        <a:t>decisor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político</a:t>
                      </a:r>
                      <a:endParaRPr lang="en-US" sz="2400" dirty="0"/>
                    </a:p>
                  </a:txBody>
                  <a:tcPr/>
                </a:tc>
              </a:tr>
              <a:tr h="5573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Información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análisis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inteligencia</a:t>
                      </a:r>
                      <a:endParaRPr lang="en-US" sz="24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Evidencia:</a:t>
                      </a:r>
                      <a:r>
                        <a:rPr lang="es-ES" sz="2400" baseline="0" dirty="0" smtClean="0"/>
                        <a:t>  </a:t>
                      </a:r>
                      <a:r>
                        <a:rPr lang="es-ES" sz="2400" dirty="0" smtClean="0"/>
                        <a:t>hechos, información “de oídas”</a:t>
                      </a:r>
                      <a:endParaRPr lang="en-US" sz="24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Opinión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</a:t>
                      </a:r>
                      <a:r>
                        <a:rPr lang="en-US" sz="2400" dirty="0" err="1" smtClean="0"/>
                        <a:t>nálisis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juicio</a:t>
                      </a:r>
                      <a:endParaRPr lang="en-US" sz="2400" dirty="0"/>
                    </a:p>
                  </a:txBody>
                  <a:tcPr/>
                </a:tc>
              </a:tr>
              <a:tr h="5015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Argumentación</a:t>
                      </a:r>
                      <a:r>
                        <a:rPr lang="en-US" sz="2400" dirty="0" smtClean="0"/>
                        <a:t>:  </a:t>
                      </a:r>
                      <a:r>
                        <a:rPr lang="en-US" sz="2400" dirty="0" err="1" smtClean="0"/>
                        <a:t>evidencia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lógica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precedente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dirty="0" err="1" smtClean="0"/>
                        <a:t>modelos</a:t>
                      </a:r>
                      <a:endParaRPr lang="en-US" sz="2400" dirty="0"/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Fenómeno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suceso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impulsor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corriente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escenario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Presunción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asunción</a:t>
                      </a:r>
                      <a:r>
                        <a:rPr lang="en-US" sz="2400" baseline="0" dirty="0" smtClean="0"/>
                        <a:t>, variable, </a:t>
                      </a:r>
                      <a:r>
                        <a:rPr lang="en-US" sz="2400" baseline="0" dirty="0" err="1" smtClean="0"/>
                        <a:t>alternativo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algn="ctr"/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Escenario(s),</a:t>
                      </a:r>
                      <a:r>
                        <a:rPr lang="es-E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implicaciones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Comodines</a:t>
                      </a:r>
                      <a:r>
                        <a:rPr lang="es-E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(w</a:t>
                      </a:r>
                      <a:r>
                        <a:rPr lang="es-E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ild </a:t>
                      </a:r>
                      <a:r>
                        <a:rPr lang="es-E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cards</a:t>
                      </a:r>
                      <a:r>
                        <a:rPr lang="es-ES" sz="24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53827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 smtClean="0"/>
              <a:t>¿Comentarios?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¿Dudas?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	¿Preguntas?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29</cp:revision>
  <dcterms:created xsi:type="dcterms:W3CDTF">2017-05-30T17:12:30Z</dcterms:created>
  <dcterms:modified xsi:type="dcterms:W3CDTF">2017-11-27T15:12:28Z</dcterms:modified>
</cp:coreProperties>
</file>