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7" r:id="rId2"/>
    <p:sldId id="281" r:id="rId3"/>
    <p:sldId id="259" r:id="rId4"/>
    <p:sldId id="261" r:id="rId5"/>
    <p:sldId id="263" r:id="rId6"/>
    <p:sldId id="284" r:id="rId7"/>
    <p:sldId id="265" r:id="rId8"/>
    <p:sldId id="266" r:id="rId9"/>
    <p:sldId id="283" r:id="rId10"/>
    <p:sldId id="268" r:id="rId11"/>
    <p:sldId id="269" r:id="rId12"/>
    <p:sldId id="282" r:id="rId13"/>
    <p:sldId id="271" r:id="rId14"/>
    <p:sldId id="285" r:id="rId15"/>
    <p:sldId id="273" r:id="rId16"/>
    <p:sldId id="277" r:id="rId17"/>
    <p:sldId id="286" r:id="rId18"/>
    <p:sldId id="290" r:id="rId19"/>
    <p:sldId id="293" r:id="rId20"/>
    <p:sldId id="291" r:id="rId21"/>
    <p:sldId id="292" r:id="rId22"/>
    <p:sldId id="274" r:id="rId23"/>
    <p:sldId id="275" r:id="rId24"/>
    <p:sldId id="278" r:id="rId25"/>
    <p:sldId id="279" r:id="rId26"/>
    <p:sldId id="287" r:id="rId27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108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04A0A-FA42-4734-84CF-D8021EA233ED}" type="doc">
      <dgm:prSet loTypeId="urn:microsoft.com/office/officeart/2005/8/layout/radial6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B5410E6-A159-420A-94D7-38531ABCBEEC}">
      <dgm:prSet phldrT="[Text]"/>
      <dgm:spPr/>
      <dgm:t>
        <a:bodyPr/>
        <a:lstStyle/>
        <a:p>
          <a:r>
            <a:rPr lang="en-US" dirty="0" smtClean="0"/>
            <a:t>Educates and Equips</a:t>
          </a:r>
          <a:endParaRPr lang="en-US" dirty="0"/>
        </a:p>
      </dgm:t>
    </dgm:pt>
    <dgm:pt modelId="{245CDB74-F2D6-43D0-BE98-1AE71221E2A5}" type="parTrans" cxnId="{BA61A087-A0B1-4A4E-A61D-478FF27FD534}">
      <dgm:prSet/>
      <dgm:spPr/>
      <dgm:t>
        <a:bodyPr/>
        <a:lstStyle/>
        <a:p>
          <a:endParaRPr lang="en-US"/>
        </a:p>
      </dgm:t>
    </dgm:pt>
    <dgm:pt modelId="{469DE81A-377A-4A08-BCCF-291ECE4EFF48}" type="sibTrans" cxnId="{BA61A087-A0B1-4A4E-A61D-478FF27FD534}">
      <dgm:prSet/>
      <dgm:spPr/>
      <dgm:t>
        <a:bodyPr/>
        <a:lstStyle/>
        <a:p>
          <a:endParaRPr lang="en-US"/>
        </a:p>
      </dgm:t>
    </dgm:pt>
    <dgm:pt modelId="{9F014A51-25E9-4ADF-B6E2-B2A8EEAFCA73}">
      <dgm:prSet phldrT="[Text]"/>
      <dgm:spPr/>
      <dgm:t>
        <a:bodyPr/>
        <a:lstStyle/>
        <a:p>
          <a:r>
            <a:rPr lang="en-US" dirty="0" smtClean="0"/>
            <a:t>Transparent, honest, neutral</a:t>
          </a:r>
        </a:p>
      </dgm:t>
    </dgm:pt>
    <dgm:pt modelId="{1B2CDEDB-553B-4FEB-A2E5-2D4C1BAC9213}" type="parTrans" cxnId="{B6074355-731B-4FC5-8602-A53480F22BCB}">
      <dgm:prSet/>
      <dgm:spPr/>
      <dgm:t>
        <a:bodyPr/>
        <a:lstStyle/>
        <a:p>
          <a:endParaRPr lang="en-US"/>
        </a:p>
      </dgm:t>
    </dgm:pt>
    <dgm:pt modelId="{5AFBB16E-6219-4C08-A0BB-59D098ABFE30}" type="sibTrans" cxnId="{B6074355-731B-4FC5-8602-A53480F22BCB}">
      <dgm:prSet/>
      <dgm:spPr/>
      <dgm:t>
        <a:bodyPr/>
        <a:lstStyle/>
        <a:p>
          <a:endParaRPr lang="en-US"/>
        </a:p>
      </dgm:t>
    </dgm:pt>
    <dgm:pt modelId="{52D4BF5C-FD6E-4662-8A62-2A7F8E9961DF}">
      <dgm:prSet phldrT="[Text]"/>
      <dgm:spPr/>
      <dgm:t>
        <a:bodyPr/>
        <a:lstStyle/>
        <a:p>
          <a:endParaRPr lang="en-US"/>
        </a:p>
      </dgm:t>
    </dgm:pt>
    <dgm:pt modelId="{3D47A339-DCC3-4900-984B-ACB1C1F1B5EA}" type="parTrans" cxnId="{FAD8BEC6-0ABE-46C0-AF03-5BDB1AD21695}">
      <dgm:prSet/>
      <dgm:spPr/>
      <dgm:t>
        <a:bodyPr/>
        <a:lstStyle/>
        <a:p>
          <a:endParaRPr lang="en-US"/>
        </a:p>
      </dgm:t>
    </dgm:pt>
    <dgm:pt modelId="{6783B9A8-0F46-4278-B97E-1AAD7CEFB7A1}" type="sibTrans" cxnId="{FAD8BEC6-0ABE-46C0-AF03-5BDB1AD21695}">
      <dgm:prSet/>
      <dgm:spPr/>
      <dgm:t>
        <a:bodyPr/>
        <a:lstStyle/>
        <a:p>
          <a:endParaRPr lang="en-US"/>
        </a:p>
      </dgm:t>
    </dgm:pt>
    <dgm:pt modelId="{3D0C1BEE-8E7E-4165-BCF0-5D7A6707CBCC}">
      <dgm:prSet phldrT="[Text]" phldr="1"/>
      <dgm:spPr/>
      <dgm:t>
        <a:bodyPr/>
        <a:lstStyle/>
        <a:p>
          <a:endParaRPr lang="en-US" dirty="0"/>
        </a:p>
      </dgm:t>
    </dgm:pt>
    <dgm:pt modelId="{567E5DED-1F54-402F-86FF-1001413E4DC8}" type="parTrans" cxnId="{682B33E8-6D66-4450-966C-4D7AA6665187}">
      <dgm:prSet/>
      <dgm:spPr/>
      <dgm:t>
        <a:bodyPr/>
        <a:lstStyle/>
        <a:p>
          <a:endParaRPr lang="en-US"/>
        </a:p>
      </dgm:t>
    </dgm:pt>
    <dgm:pt modelId="{62F31E32-B730-4E67-9669-6E29B4D5321F}" type="sibTrans" cxnId="{682B33E8-6D66-4450-966C-4D7AA6665187}">
      <dgm:prSet/>
      <dgm:spPr/>
      <dgm:t>
        <a:bodyPr/>
        <a:lstStyle/>
        <a:p>
          <a:endParaRPr lang="en-US"/>
        </a:p>
      </dgm:t>
    </dgm:pt>
    <dgm:pt modelId="{148DDB25-2F96-4980-820E-EA9CD693BC38}">
      <dgm:prSet phldrT="[Text]"/>
      <dgm:spPr/>
      <dgm:t>
        <a:bodyPr/>
        <a:lstStyle/>
        <a:p>
          <a:r>
            <a:rPr lang="en-US" dirty="0" smtClean="0"/>
            <a:t>Identifies drivers</a:t>
          </a:r>
          <a:endParaRPr lang="en-US" dirty="0"/>
        </a:p>
      </dgm:t>
    </dgm:pt>
    <dgm:pt modelId="{46244498-7771-40E3-829B-8E0301349E1D}" type="parTrans" cxnId="{18B4C7DB-1B6D-451E-899C-283D106BF364}">
      <dgm:prSet/>
      <dgm:spPr/>
      <dgm:t>
        <a:bodyPr/>
        <a:lstStyle/>
        <a:p>
          <a:endParaRPr lang="en-US"/>
        </a:p>
      </dgm:t>
    </dgm:pt>
    <dgm:pt modelId="{B504B140-F2A3-4E6C-A12A-2B57D85BA6AE}" type="sibTrans" cxnId="{18B4C7DB-1B6D-451E-899C-283D106BF364}">
      <dgm:prSet/>
      <dgm:spPr/>
      <dgm:t>
        <a:bodyPr/>
        <a:lstStyle/>
        <a:p>
          <a:endParaRPr lang="en-US"/>
        </a:p>
      </dgm:t>
    </dgm:pt>
    <dgm:pt modelId="{EDB5C682-2516-4808-8569-4324D55DC5CA}">
      <dgm:prSet phldrT="[Text]"/>
      <dgm:spPr/>
      <dgm:t>
        <a:bodyPr/>
        <a:lstStyle/>
        <a:p>
          <a:endParaRPr lang="en-US"/>
        </a:p>
      </dgm:t>
    </dgm:pt>
    <dgm:pt modelId="{434BAE41-6D6B-425B-AFB1-A54D7653CAE5}" type="parTrans" cxnId="{BA7EE039-E636-46DD-ABC6-24D36D3FFBF5}">
      <dgm:prSet/>
      <dgm:spPr/>
      <dgm:t>
        <a:bodyPr/>
        <a:lstStyle/>
        <a:p>
          <a:endParaRPr lang="en-US"/>
        </a:p>
      </dgm:t>
    </dgm:pt>
    <dgm:pt modelId="{FA42AD33-1B45-42E4-8AD8-CCC1E4B10E97}" type="sibTrans" cxnId="{BA7EE039-E636-46DD-ABC6-24D36D3FFBF5}">
      <dgm:prSet/>
      <dgm:spPr/>
      <dgm:t>
        <a:bodyPr/>
        <a:lstStyle/>
        <a:p>
          <a:endParaRPr lang="en-US"/>
        </a:p>
      </dgm:t>
    </dgm:pt>
    <dgm:pt modelId="{CCEAA9C3-963F-4103-AC37-38EA21009C70}">
      <dgm:prSet phldrT="[Text]"/>
      <dgm:spPr/>
      <dgm:t>
        <a:bodyPr/>
        <a:lstStyle/>
        <a:p>
          <a:r>
            <a:rPr lang="en-US" dirty="0" smtClean="0"/>
            <a:t>Identifies trends and probable outcomes</a:t>
          </a:r>
          <a:endParaRPr lang="en-US" dirty="0"/>
        </a:p>
      </dgm:t>
    </dgm:pt>
    <dgm:pt modelId="{DC6D4D3A-28C8-410D-A3A8-3B03380C3C62}" type="parTrans" cxnId="{7D3E1FAF-5D07-45FB-A0BD-F28D266B8D07}">
      <dgm:prSet/>
      <dgm:spPr/>
      <dgm:t>
        <a:bodyPr/>
        <a:lstStyle/>
        <a:p>
          <a:endParaRPr lang="en-US"/>
        </a:p>
      </dgm:t>
    </dgm:pt>
    <dgm:pt modelId="{7E6503F0-9355-4D60-977C-2CA1D4F3C775}" type="sibTrans" cxnId="{7D3E1FAF-5D07-45FB-A0BD-F28D266B8D07}">
      <dgm:prSet/>
      <dgm:spPr/>
      <dgm:t>
        <a:bodyPr/>
        <a:lstStyle/>
        <a:p>
          <a:endParaRPr lang="en-US"/>
        </a:p>
      </dgm:t>
    </dgm:pt>
    <dgm:pt modelId="{A3D6B1A0-A56A-46DE-98F6-8D72247DAF34}">
      <dgm:prSet phldrT="[Text]"/>
      <dgm:spPr/>
      <dgm:t>
        <a:bodyPr/>
        <a:lstStyle/>
        <a:p>
          <a:r>
            <a:rPr lang="en-US" dirty="0" smtClean="0"/>
            <a:t>Considers range of interests</a:t>
          </a:r>
          <a:endParaRPr lang="en-US" dirty="0"/>
        </a:p>
      </dgm:t>
    </dgm:pt>
    <dgm:pt modelId="{D60171CB-A1D8-4960-8A1F-D6D713C6C9DC}" type="parTrans" cxnId="{D97A3BD1-A0C4-4609-B38B-DB914761E9CA}">
      <dgm:prSet/>
      <dgm:spPr/>
      <dgm:t>
        <a:bodyPr/>
        <a:lstStyle/>
        <a:p>
          <a:endParaRPr lang="en-US"/>
        </a:p>
      </dgm:t>
    </dgm:pt>
    <dgm:pt modelId="{91420393-12BF-436B-9E38-E507E568A1AB}" type="sibTrans" cxnId="{D97A3BD1-A0C4-4609-B38B-DB914761E9CA}">
      <dgm:prSet/>
      <dgm:spPr/>
      <dgm:t>
        <a:bodyPr/>
        <a:lstStyle/>
        <a:p>
          <a:endParaRPr lang="en-US"/>
        </a:p>
      </dgm:t>
    </dgm:pt>
    <dgm:pt modelId="{F67FA6C3-D4FE-4CA2-87D0-AA52F634BE47}">
      <dgm:prSet phldrT="[Text]"/>
      <dgm:spPr/>
      <dgm:t>
        <a:bodyPr/>
        <a:lstStyle/>
        <a:p>
          <a:r>
            <a:rPr lang="en-US" dirty="0" smtClean="0"/>
            <a:t>Builds on policymaker’s expertise</a:t>
          </a:r>
          <a:endParaRPr lang="en-US" dirty="0"/>
        </a:p>
      </dgm:t>
    </dgm:pt>
    <dgm:pt modelId="{C3EF7E0E-2199-404C-ADE4-05BBADFACEB9}" type="parTrans" cxnId="{8A9D04F4-8ED0-42ED-8FF4-FD5DBC76A1C7}">
      <dgm:prSet/>
      <dgm:spPr/>
      <dgm:t>
        <a:bodyPr/>
        <a:lstStyle/>
        <a:p>
          <a:endParaRPr lang="en-US"/>
        </a:p>
      </dgm:t>
    </dgm:pt>
    <dgm:pt modelId="{08D84411-F564-499A-8D5D-87ABB001D494}" type="sibTrans" cxnId="{8A9D04F4-8ED0-42ED-8FF4-FD5DBC76A1C7}">
      <dgm:prSet/>
      <dgm:spPr/>
      <dgm:t>
        <a:bodyPr/>
        <a:lstStyle/>
        <a:p>
          <a:endParaRPr lang="en-US"/>
        </a:p>
      </dgm:t>
    </dgm:pt>
    <dgm:pt modelId="{4251C5E5-9927-45B7-B3E6-E16E265E6868}">
      <dgm:prSet phldrT="[Text]"/>
      <dgm:spPr/>
      <dgm:t>
        <a:bodyPr/>
        <a:lstStyle/>
        <a:p>
          <a:r>
            <a:rPr lang="en-US" dirty="0" smtClean="0"/>
            <a:t>Informed by policy </a:t>
          </a:r>
          <a:endParaRPr lang="en-US" dirty="0"/>
        </a:p>
      </dgm:t>
    </dgm:pt>
    <dgm:pt modelId="{69CF6E7B-876D-4057-83AE-F3F096FDDE39}" type="parTrans" cxnId="{860B3AB7-9DAB-4836-B5A1-B049B03EC9E6}">
      <dgm:prSet/>
      <dgm:spPr/>
      <dgm:t>
        <a:bodyPr/>
        <a:lstStyle/>
        <a:p>
          <a:endParaRPr lang="en-US"/>
        </a:p>
      </dgm:t>
    </dgm:pt>
    <dgm:pt modelId="{FE78A1C9-8E4B-4DBA-A6FC-A0443A1F2FEB}" type="sibTrans" cxnId="{860B3AB7-9DAB-4836-B5A1-B049B03EC9E6}">
      <dgm:prSet/>
      <dgm:spPr/>
      <dgm:t>
        <a:bodyPr/>
        <a:lstStyle/>
        <a:p>
          <a:endParaRPr lang="en-US"/>
        </a:p>
      </dgm:t>
    </dgm:pt>
    <dgm:pt modelId="{6204087C-AD88-4B14-8F12-B96323A39C94}">
      <dgm:prSet phldrT="[Text]"/>
      <dgm:spPr/>
      <dgm:t>
        <a:bodyPr/>
        <a:lstStyle/>
        <a:p>
          <a:r>
            <a:rPr lang="en-US" dirty="0" smtClean="0"/>
            <a:t>Identifies threats and opportunities</a:t>
          </a:r>
          <a:endParaRPr lang="en-US" dirty="0"/>
        </a:p>
      </dgm:t>
    </dgm:pt>
    <dgm:pt modelId="{C21BA85A-634D-4DCF-ADCA-FCABD728C4DB}" type="parTrans" cxnId="{013C293F-AF73-4A57-A6AC-47866D5D824B}">
      <dgm:prSet/>
      <dgm:spPr/>
      <dgm:t>
        <a:bodyPr/>
        <a:lstStyle/>
        <a:p>
          <a:endParaRPr lang="en-US"/>
        </a:p>
      </dgm:t>
    </dgm:pt>
    <dgm:pt modelId="{1F0BBDFC-6328-4F01-8D6A-12A3673DC722}" type="sibTrans" cxnId="{013C293F-AF73-4A57-A6AC-47866D5D824B}">
      <dgm:prSet/>
      <dgm:spPr/>
      <dgm:t>
        <a:bodyPr/>
        <a:lstStyle/>
        <a:p>
          <a:endParaRPr lang="en-US"/>
        </a:p>
      </dgm:t>
    </dgm:pt>
    <dgm:pt modelId="{CFF22067-EAF2-444C-9B80-FEB5D8B7616B}" type="pres">
      <dgm:prSet presAssocID="{17104A0A-FA42-4734-84CF-D8021EA233E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A8F9FC-13D8-49B5-9BBE-FD34F8B3981C}" type="pres">
      <dgm:prSet presAssocID="{1B5410E6-A159-420A-94D7-38531ABCBEEC}" presName="centerShape" presStyleLbl="node0" presStyleIdx="0" presStyleCnt="1"/>
      <dgm:spPr/>
      <dgm:t>
        <a:bodyPr/>
        <a:lstStyle/>
        <a:p>
          <a:endParaRPr lang="en-US"/>
        </a:p>
      </dgm:t>
    </dgm:pt>
    <dgm:pt modelId="{A485B30B-89A8-4281-8E8E-B31EFB5EE8B7}" type="pres">
      <dgm:prSet presAssocID="{148DDB25-2F96-4980-820E-EA9CD693BC38}" presName="node" presStyleLbl="node1" presStyleIdx="0" presStyleCnt="7" custScaleX="1239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B9736A-672A-4ADF-9FC0-49DD422B9796}" type="pres">
      <dgm:prSet presAssocID="{148DDB25-2F96-4980-820E-EA9CD693BC38}" presName="dummy" presStyleCnt="0"/>
      <dgm:spPr/>
    </dgm:pt>
    <dgm:pt modelId="{D742CE8B-EF1D-4AB3-A02A-17531A082B50}" type="pres">
      <dgm:prSet presAssocID="{B504B140-F2A3-4E6C-A12A-2B57D85BA6AE}" presName="sibTrans" presStyleLbl="sibTrans2D1" presStyleIdx="0" presStyleCnt="7"/>
      <dgm:spPr/>
      <dgm:t>
        <a:bodyPr/>
        <a:lstStyle/>
        <a:p>
          <a:endParaRPr lang="en-US"/>
        </a:p>
      </dgm:t>
    </dgm:pt>
    <dgm:pt modelId="{72B7B200-F7DD-4731-B0CD-254829914DEB}" type="pres">
      <dgm:prSet presAssocID="{CCEAA9C3-963F-4103-AC37-38EA21009C70}" presName="node" presStyleLbl="node1" presStyleIdx="1" presStyleCnt="7" custScaleX="131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B43BB4-3FD7-4466-9DE9-FA5E23644234}" type="pres">
      <dgm:prSet presAssocID="{CCEAA9C3-963F-4103-AC37-38EA21009C70}" presName="dummy" presStyleCnt="0"/>
      <dgm:spPr/>
    </dgm:pt>
    <dgm:pt modelId="{70805A0D-E485-4A03-AC28-8FB655210BD1}" type="pres">
      <dgm:prSet presAssocID="{7E6503F0-9355-4D60-977C-2CA1D4F3C775}" presName="sibTrans" presStyleLbl="sibTrans2D1" presStyleIdx="1" presStyleCnt="7"/>
      <dgm:spPr/>
      <dgm:t>
        <a:bodyPr/>
        <a:lstStyle/>
        <a:p>
          <a:endParaRPr lang="en-US"/>
        </a:p>
      </dgm:t>
    </dgm:pt>
    <dgm:pt modelId="{C56E20B5-07D0-47FD-B622-BBD95FB2A956}" type="pres">
      <dgm:prSet presAssocID="{A3D6B1A0-A56A-46DE-98F6-8D72247DAF34}" presName="node" presStyleLbl="node1" presStyleIdx="2" presStyleCnt="7" custScaleX="1319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7895E7-47EC-47E7-9B2E-71580124C225}" type="pres">
      <dgm:prSet presAssocID="{A3D6B1A0-A56A-46DE-98F6-8D72247DAF34}" presName="dummy" presStyleCnt="0"/>
      <dgm:spPr/>
    </dgm:pt>
    <dgm:pt modelId="{A749DEC4-E78E-4ABB-8C7A-F695975AE795}" type="pres">
      <dgm:prSet presAssocID="{91420393-12BF-436B-9E38-E507E568A1AB}" presName="sibTrans" presStyleLbl="sibTrans2D1" presStyleIdx="2" presStyleCnt="7"/>
      <dgm:spPr/>
      <dgm:t>
        <a:bodyPr/>
        <a:lstStyle/>
        <a:p>
          <a:endParaRPr lang="en-US"/>
        </a:p>
      </dgm:t>
    </dgm:pt>
    <dgm:pt modelId="{FF5E7B6A-A285-4045-9377-E9DA8993CB37}" type="pres">
      <dgm:prSet presAssocID="{6204087C-AD88-4B14-8F12-B96323A39C94}" presName="node" presStyleLbl="node1" presStyleIdx="3" presStyleCnt="7" custScaleX="166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DC141B-A8EC-4512-B4FB-D10A3802F96F}" type="pres">
      <dgm:prSet presAssocID="{6204087C-AD88-4B14-8F12-B96323A39C94}" presName="dummy" presStyleCnt="0"/>
      <dgm:spPr/>
    </dgm:pt>
    <dgm:pt modelId="{D1F4F8BF-27DE-4137-867E-AB8B4537D28C}" type="pres">
      <dgm:prSet presAssocID="{1F0BBDFC-6328-4F01-8D6A-12A3673DC722}" presName="sibTrans" presStyleLbl="sibTrans2D1" presStyleIdx="3" presStyleCnt="7"/>
      <dgm:spPr/>
      <dgm:t>
        <a:bodyPr/>
        <a:lstStyle/>
        <a:p>
          <a:endParaRPr lang="en-US"/>
        </a:p>
      </dgm:t>
    </dgm:pt>
    <dgm:pt modelId="{FC257240-81FC-4542-8C52-8CBEF27634CD}" type="pres">
      <dgm:prSet presAssocID="{9F014A51-25E9-4ADF-B6E2-B2A8EEAFCA73}" presName="node" presStyleLbl="node1" presStyleIdx="4" presStyleCnt="7" custScaleX="1396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0D70D0-F360-4E95-BB72-8D58506038B8}" type="pres">
      <dgm:prSet presAssocID="{9F014A51-25E9-4ADF-B6E2-B2A8EEAFCA73}" presName="dummy" presStyleCnt="0"/>
      <dgm:spPr/>
    </dgm:pt>
    <dgm:pt modelId="{D6F69CCD-DE80-4645-B56F-32B33B1604B5}" type="pres">
      <dgm:prSet presAssocID="{5AFBB16E-6219-4C08-A0BB-59D098ABFE30}" presName="sibTrans" presStyleLbl="sibTrans2D1" presStyleIdx="4" presStyleCnt="7"/>
      <dgm:spPr/>
      <dgm:t>
        <a:bodyPr/>
        <a:lstStyle/>
        <a:p>
          <a:endParaRPr lang="en-US"/>
        </a:p>
      </dgm:t>
    </dgm:pt>
    <dgm:pt modelId="{D119589A-F93D-44E6-A414-52E1F1C769F3}" type="pres">
      <dgm:prSet presAssocID="{F67FA6C3-D4FE-4CA2-87D0-AA52F634BE47}" presName="node" presStyleLbl="node1" presStyleIdx="5" presStyleCnt="7" custScaleX="131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E6A7C4-40B7-4FB5-A939-3A17BAE3A21A}" type="pres">
      <dgm:prSet presAssocID="{F67FA6C3-D4FE-4CA2-87D0-AA52F634BE47}" presName="dummy" presStyleCnt="0"/>
      <dgm:spPr/>
    </dgm:pt>
    <dgm:pt modelId="{5393865D-7BEA-4D1D-ADD1-F03CD8D1A6B5}" type="pres">
      <dgm:prSet presAssocID="{08D84411-F564-499A-8D5D-87ABB001D494}" presName="sibTrans" presStyleLbl="sibTrans2D1" presStyleIdx="5" presStyleCnt="7"/>
      <dgm:spPr/>
      <dgm:t>
        <a:bodyPr/>
        <a:lstStyle/>
        <a:p>
          <a:endParaRPr lang="en-US"/>
        </a:p>
      </dgm:t>
    </dgm:pt>
    <dgm:pt modelId="{0DAB3037-7E93-4E9F-B0ED-4F2A47B116E1}" type="pres">
      <dgm:prSet presAssocID="{4251C5E5-9927-45B7-B3E6-E16E265E6868}" presName="node" presStyleLbl="node1" presStyleIdx="6" presStyleCnt="7" custScaleX="1313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4F60F9-6B98-4B16-B1AC-B19B6E102AC3}" type="pres">
      <dgm:prSet presAssocID="{4251C5E5-9927-45B7-B3E6-E16E265E6868}" presName="dummy" presStyleCnt="0"/>
      <dgm:spPr/>
    </dgm:pt>
    <dgm:pt modelId="{2AA2561D-E6C2-4831-85B4-2EA7B2CFEC6D}" type="pres">
      <dgm:prSet presAssocID="{FE78A1C9-8E4B-4DBA-A6FC-A0443A1F2FEB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013C293F-AF73-4A57-A6AC-47866D5D824B}" srcId="{1B5410E6-A159-420A-94D7-38531ABCBEEC}" destId="{6204087C-AD88-4B14-8F12-B96323A39C94}" srcOrd="3" destOrd="0" parTransId="{C21BA85A-634D-4DCF-ADCA-FCABD728C4DB}" sibTransId="{1F0BBDFC-6328-4F01-8D6A-12A3673DC722}"/>
    <dgm:cxn modelId="{47746D53-932F-4511-8E7A-7CAB91D12CFA}" type="presOf" srcId="{08D84411-F564-499A-8D5D-87ABB001D494}" destId="{5393865D-7BEA-4D1D-ADD1-F03CD8D1A6B5}" srcOrd="0" destOrd="0" presId="urn:microsoft.com/office/officeart/2005/8/layout/radial6"/>
    <dgm:cxn modelId="{D97A3BD1-A0C4-4609-B38B-DB914761E9CA}" srcId="{1B5410E6-A159-420A-94D7-38531ABCBEEC}" destId="{A3D6B1A0-A56A-46DE-98F6-8D72247DAF34}" srcOrd="2" destOrd="0" parTransId="{D60171CB-A1D8-4960-8A1F-D6D713C6C9DC}" sibTransId="{91420393-12BF-436B-9E38-E507E568A1AB}"/>
    <dgm:cxn modelId="{BBA8A0F1-41AF-47AF-BAB9-67DF131E65EA}" type="presOf" srcId="{5AFBB16E-6219-4C08-A0BB-59D098ABFE30}" destId="{D6F69CCD-DE80-4645-B56F-32B33B1604B5}" srcOrd="0" destOrd="0" presId="urn:microsoft.com/office/officeart/2005/8/layout/radial6"/>
    <dgm:cxn modelId="{B8A6147C-3BC4-4D54-8D51-7BDC5CA51DAF}" type="presOf" srcId="{4251C5E5-9927-45B7-B3E6-E16E265E6868}" destId="{0DAB3037-7E93-4E9F-B0ED-4F2A47B116E1}" srcOrd="0" destOrd="0" presId="urn:microsoft.com/office/officeart/2005/8/layout/radial6"/>
    <dgm:cxn modelId="{FAD8BEC6-0ABE-46C0-AF03-5BDB1AD21695}" srcId="{17104A0A-FA42-4734-84CF-D8021EA233ED}" destId="{52D4BF5C-FD6E-4662-8A62-2A7F8E9961DF}" srcOrd="1" destOrd="0" parTransId="{3D47A339-DCC3-4900-984B-ACB1C1F1B5EA}" sibTransId="{6783B9A8-0F46-4278-B97E-1AAD7CEFB7A1}"/>
    <dgm:cxn modelId="{3692DB15-5C45-4383-AB37-8321DB9F803E}" type="presOf" srcId="{1F0BBDFC-6328-4F01-8D6A-12A3673DC722}" destId="{D1F4F8BF-27DE-4137-867E-AB8B4537D28C}" srcOrd="0" destOrd="0" presId="urn:microsoft.com/office/officeart/2005/8/layout/radial6"/>
    <dgm:cxn modelId="{8A9D04F4-8ED0-42ED-8FF4-FD5DBC76A1C7}" srcId="{1B5410E6-A159-420A-94D7-38531ABCBEEC}" destId="{F67FA6C3-D4FE-4CA2-87D0-AA52F634BE47}" srcOrd="5" destOrd="0" parTransId="{C3EF7E0E-2199-404C-ADE4-05BBADFACEB9}" sibTransId="{08D84411-F564-499A-8D5D-87ABB001D494}"/>
    <dgm:cxn modelId="{047F0B8D-F0E6-410C-8CF2-B39126F78D42}" type="presOf" srcId="{6204087C-AD88-4B14-8F12-B96323A39C94}" destId="{FF5E7B6A-A285-4045-9377-E9DA8993CB37}" srcOrd="0" destOrd="0" presId="urn:microsoft.com/office/officeart/2005/8/layout/radial6"/>
    <dgm:cxn modelId="{21360F4A-1D00-4177-B7FC-D43772E3BC8A}" type="presOf" srcId="{148DDB25-2F96-4980-820E-EA9CD693BC38}" destId="{A485B30B-89A8-4281-8E8E-B31EFB5EE8B7}" srcOrd="0" destOrd="0" presId="urn:microsoft.com/office/officeart/2005/8/layout/radial6"/>
    <dgm:cxn modelId="{07BAB09D-016C-48DA-8E0F-6F699E71F19C}" type="presOf" srcId="{F67FA6C3-D4FE-4CA2-87D0-AA52F634BE47}" destId="{D119589A-F93D-44E6-A414-52E1F1C769F3}" srcOrd="0" destOrd="0" presId="urn:microsoft.com/office/officeart/2005/8/layout/radial6"/>
    <dgm:cxn modelId="{9497939D-1E22-4F6E-A256-A7F112573F6F}" type="presOf" srcId="{91420393-12BF-436B-9E38-E507E568A1AB}" destId="{A749DEC4-E78E-4ABB-8C7A-F695975AE795}" srcOrd="0" destOrd="0" presId="urn:microsoft.com/office/officeart/2005/8/layout/radial6"/>
    <dgm:cxn modelId="{F64742FF-4123-400A-B14B-28790B91030C}" type="presOf" srcId="{B504B140-F2A3-4E6C-A12A-2B57D85BA6AE}" destId="{D742CE8B-EF1D-4AB3-A02A-17531A082B50}" srcOrd="0" destOrd="0" presId="urn:microsoft.com/office/officeart/2005/8/layout/radial6"/>
    <dgm:cxn modelId="{8355E177-41FC-4CA7-B189-AC39746E6030}" type="presOf" srcId="{A3D6B1A0-A56A-46DE-98F6-8D72247DAF34}" destId="{C56E20B5-07D0-47FD-B622-BBD95FB2A956}" srcOrd="0" destOrd="0" presId="urn:microsoft.com/office/officeart/2005/8/layout/radial6"/>
    <dgm:cxn modelId="{860B3AB7-9DAB-4836-B5A1-B049B03EC9E6}" srcId="{1B5410E6-A159-420A-94D7-38531ABCBEEC}" destId="{4251C5E5-9927-45B7-B3E6-E16E265E6868}" srcOrd="6" destOrd="0" parTransId="{69CF6E7B-876D-4057-83AE-F3F096FDDE39}" sibTransId="{FE78A1C9-8E4B-4DBA-A6FC-A0443A1F2FEB}"/>
    <dgm:cxn modelId="{2E0AB1B2-0C9D-4E16-A908-0C06F3FA29D9}" type="presOf" srcId="{9F014A51-25E9-4ADF-B6E2-B2A8EEAFCA73}" destId="{FC257240-81FC-4542-8C52-8CBEF27634CD}" srcOrd="0" destOrd="0" presId="urn:microsoft.com/office/officeart/2005/8/layout/radial6"/>
    <dgm:cxn modelId="{BA7EE039-E636-46DD-ABC6-24D36D3FFBF5}" srcId="{17104A0A-FA42-4734-84CF-D8021EA233ED}" destId="{EDB5C682-2516-4808-8569-4324D55DC5CA}" srcOrd="2" destOrd="0" parTransId="{434BAE41-6D6B-425B-AFB1-A54D7653CAE5}" sibTransId="{FA42AD33-1B45-42E4-8AD8-CCC1E4B10E97}"/>
    <dgm:cxn modelId="{B6074355-731B-4FC5-8602-A53480F22BCB}" srcId="{1B5410E6-A159-420A-94D7-38531ABCBEEC}" destId="{9F014A51-25E9-4ADF-B6E2-B2A8EEAFCA73}" srcOrd="4" destOrd="0" parTransId="{1B2CDEDB-553B-4FEB-A2E5-2D4C1BAC9213}" sibTransId="{5AFBB16E-6219-4C08-A0BB-59D098ABFE30}"/>
    <dgm:cxn modelId="{7F931D11-635D-49D7-BDF7-837E944A7602}" type="presOf" srcId="{FE78A1C9-8E4B-4DBA-A6FC-A0443A1F2FEB}" destId="{2AA2561D-E6C2-4831-85B4-2EA7B2CFEC6D}" srcOrd="0" destOrd="0" presId="urn:microsoft.com/office/officeart/2005/8/layout/radial6"/>
    <dgm:cxn modelId="{18B4C7DB-1B6D-451E-899C-283D106BF364}" srcId="{1B5410E6-A159-420A-94D7-38531ABCBEEC}" destId="{148DDB25-2F96-4980-820E-EA9CD693BC38}" srcOrd="0" destOrd="0" parTransId="{46244498-7771-40E3-829B-8E0301349E1D}" sibTransId="{B504B140-F2A3-4E6C-A12A-2B57D85BA6AE}"/>
    <dgm:cxn modelId="{E1BD0501-2F42-4CCB-8336-B7C3CC9858C3}" type="presOf" srcId="{1B5410E6-A159-420A-94D7-38531ABCBEEC}" destId="{D0A8F9FC-13D8-49B5-9BBE-FD34F8B3981C}" srcOrd="0" destOrd="0" presId="urn:microsoft.com/office/officeart/2005/8/layout/radial6"/>
    <dgm:cxn modelId="{BA61A087-A0B1-4A4E-A61D-478FF27FD534}" srcId="{17104A0A-FA42-4734-84CF-D8021EA233ED}" destId="{1B5410E6-A159-420A-94D7-38531ABCBEEC}" srcOrd="0" destOrd="0" parTransId="{245CDB74-F2D6-43D0-BE98-1AE71221E2A5}" sibTransId="{469DE81A-377A-4A08-BCCF-291ECE4EFF48}"/>
    <dgm:cxn modelId="{F4290FC0-E9D6-4B1E-9EAC-18616AFC5C6F}" type="presOf" srcId="{17104A0A-FA42-4734-84CF-D8021EA233ED}" destId="{CFF22067-EAF2-444C-9B80-FEB5D8B7616B}" srcOrd="0" destOrd="0" presId="urn:microsoft.com/office/officeart/2005/8/layout/radial6"/>
    <dgm:cxn modelId="{27E711D3-978A-4D3B-8552-3E15DB3D1383}" type="presOf" srcId="{7E6503F0-9355-4D60-977C-2CA1D4F3C775}" destId="{70805A0D-E485-4A03-AC28-8FB655210BD1}" srcOrd="0" destOrd="0" presId="urn:microsoft.com/office/officeart/2005/8/layout/radial6"/>
    <dgm:cxn modelId="{8EB3074D-6FAB-4509-AA97-28D428CC9371}" type="presOf" srcId="{CCEAA9C3-963F-4103-AC37-38EA21009C70}" destId="{72B7B200-F7DD-4731-B0CD-254829914DEB}" srcOrd="0" destOrd="0" presId="urn:microsoft.com/office/officeart/2005/8/layout/radial6"/>
    <dgm:cxn modelId="{682B33E8-6D66-4450-966C-4D7AA6665187}" srcId="{EDB5C682-2516-4808-8569-4324D55DC5CA}" destId="{3D0C1BEE-8E7E-4165-BCF0-5D7A6707CBCC}" srcOrd="0" destOrd="0" parTransId="{567E5DED-1F54-402F-86FF-1001413E4DC8}" sibTransId="{62F31E32-B730-4E67-9669-6E29B4D5321F}"/>
    <dgm:cxn modelId="{7D3E1FAF-5D07-45FB-A0BD-F28D266B8D07}" srcId="{1B5410E6-A159-420A-94D7-38531ABCBEEC}" destId="{CCEAA9C3-963F-4103-AC37-38EA21009C70}" srcOrd="1" destOrd="0" parTransId="{DC6D4D3A-28C8-410D-A3A8-3B03380C3C62}" sibTransId="{7E6503F0-9355-4D60-977C-2CA1D4F3C775}"/>
    <dgm:cxn modelId="{150B1880-A781-43F1-8B62-9E753333AA62}" type="presParOf" srcId="{CFF22067-EAF2-444C-9B80-FEB5D8B7616B}" destId="{D0A8F9FC-13D8-49B5-9BBE-FD34F8B3981C}" srcOrd="0" destOrd="0" presId="urn:microsoft.com/office/officeart/2005/8/layout/radial6"/>
    <dgm:cxn modelId="{1A0E9172-B54E-4C60-B69F-B7755DF2C8A9}" type="presParOf" srcId="{CFF22067-EAF2-444C-9B80-FEB5D8B7616B}" destId="{A485B30B-89A8-4281-8E8E-B31EFB5EE8B7}" srcOrd="1" destOrd="0" presId="urn:microsoft.com/office/officeart/2005/8/layout/radial6"/>
    <dgm:cxn modelId="{BB8A9D6E-D185-46EE-A17A-CE5CA8F75B3C}" type="presParOf" srcId="{CFF22067-EAF2-444C-9B80-FEB5D8B7616B}" destId="{B0B9736A-672A-4ADF-9FC0-49DD422B9796}" srcOrd="2" destOrd="0" presId="urn:microsoft.com/office/officeart/2005/8/layout/radial6"/>
    <dgm:cxn modelId="{A895DE74-5198-4D55-9F31-B0FCDE24AA38}" type="presParOf" srcId="{CFF22067-EAF2-444C-9B80-FEB5D8B7616B}" destId="{D742CE8B-EF1D-4AB3-A02A-17531A082B50}" srcOrd="3" destOrd="0" presId="urn:microsoft.com/office/officeart/2005/8/layout/radial6"/>
    <dgm:cxn modelId="{6750EA27-38EB-4166-BD92-78F730B5FEF1}" type="presParOf" srcId="{CFF22067-EAF2-444C-9B80-FEB5D8B7616B}" destId="{72B7B200-F7DD-4731-B0CD-254829914DEB}" srcOrd="4" destOrd="0" presId="urn:microsoft.com/office/officeart/2005/8/layout/radial6"/>
    <dgm:cxn modelId="{FDA5B181-C057-4480-B82C-AF9D54B91578}" type="presParOf" srcId="{CFF22067-EAF2-444C-9B80-FEB5D8B7616B}" destId="{6BB43BB4-3FD7-4466-9DE9-FA5E23644234}" srcOrd="5" destOrd="0" presId="urn:microsoft.com/office/officeart/2005/8/layout/radial6"/>
    <dgm:cxn modelId="{8FD85CDE-528A-4CC9-9E85-C16131E126C7}" type="presParOf" srcId="{CFF22067-EAF2-444C-9B80-FEB5D8B7616B}" destId="{70805A0D-E485-4A03-AC28-8FB655210BD1}" srcOrd="6" destOrd="0" presId="urn:microsoft.com/office/officeart/2005/8/layout/radial6"/>
    <dgm:cxn modelId="{E3618927-56BF-4BA7-B41A-20CDF807BE88}" type="presParOf" srcId="{CFF22067-EAF2-444C-9B80-FEB5D8B7616B}" destId="{C56E20B5-07D0-47FD-B622-BBD95FB2A956}" srcOrd="7" destOrd="0" presId="urn:microsoft.com/office/officeart/2005/8/layout/radial6"/>
    <dgm:cxn modelId="{7AD79BBF-FE4A-46BD-96D3-D6238F752CCF}" type="presParOf" srcId="{CFF22067-EAF2-444C-9B80-FEB5D8B7616B}" destId="{1C7895E7-47EC-47E7-9B2E-71580124C225}" srcOrd="8" destOrd="0" presId="urn:microsoft.com/office/officeart/2005/8/layout/radial6"/>
    <dgm:cxn modelId="{81044340-1185-4872-9A37-440F0B2ADF16}" type="presParOf" srcId="{CFF22067-EAF2-444C-9B80-FEB5D8B7616B}" destId="{A749DEC4-E78E-4ABB-8C7A-F695975AE795}" srcOrd="9" destOrd="0" presId="urn:microsoft.com/office/officeart/2005/8/layout/radial6"/>
    <dgm:cxn modelId="{4BF74753-A603-4338-8CFE-1BE95065CB7E}" type="presParOf" srcId="{CFF22067-EAF2-444C-9B80-FEB5D8B7616B}" destId="{FF5E7B6A-A285-4045-9377-E9DA8993CB37}" srcOrd="10" destOrd="0" presId="urn:microsoft.com/office/officeart/2005/8/layout/radial6"/>
    <dgm:cxn modelId="{5B8A21A2-F1F1-4179-821E-BF0BAC5E5245}" type="presParOf" srcId="{CFF22067-EAF2-444C-9B80-FEB5D8B7616B}" destId="{50DC141B-A8EC-4512-B4FB-D10A3802F96F}" srcOrd="11" destOrd="0" presId="urn:microsoft.com/office/officeart/2005/8/layout/radial6"/>
    <dgm:cxn modelId="{6FEFBB2C-606D-4DCB-9710-939431F2B7F5}" type="presParOf" srcId="{CFF22067-EAF2-444C-9B80-FEB5D8B7616B}" destId="{D1F4F8BF-27DE-4137-867E-AB8B4537D28C}" srcOrd="12" destOrd="0" presId="urn:microsoft.com/office/officeart/2005/8/layout/radial6"/>
    <dgm:cxn modelId="{209E3148-789A-4945-88EF-626FF84076C1}" type="presParOf" srcId="{CFF22067-EAF2-444C-9B80-FEB5D8B7616B}" destId="{FC257240-81FC-4542-8C52-8CBEF27634CD}" srcOrd="13" destOrd="0" presId="urn:microsoft.com/office/officeart/2005/8/layout/radial6"/>
    <dgm:cxn modelId="{0D9CCD6E-428B-4057-A838-971A2C79864B}" type="presParOf" srcId="{CFF22067-EAF2-444C-9B80-FEB5D8B7616B}" destId="{A00D70D0-F360-4E95-BB72-8D58506038B8}" srcOrd="14" destOrd="0" presId="urn:microsoft.com/office/officeart/2005/8/layout/radial6"/>
    <dgm:cxn modelId="{0BD67D83-8E69-495C-A4EB-A49BF61936D3}" type="presParOf" srcId="{CFF22067-EAF2-444C-9B80-FEB5D8B7616B}" destId="{D6F69CCD-DE80-4645-B56F-32B33B1604B5}" srcOrd="15" destOrd="0" presId="urn:microsoft.com/office/officeart/2005/8/layout/radial6"/>
    <dgm:cxn modelId="{C5B464CB-8ECF-43E5-8E23-ABFA4C02A999}" type="presParOf" srcId="{CFF22067-EAF2-444C-9B80-FEB5D8B7616B}" destId="{D119589A-F93D-44E6-A414-52E1F1C769F3}" srcOrd="16" destOrd="0" presId="urn:microsoft.com/office/officeart/2005/8/layout/radial6"/>
    <dgm:cxn modelId="{F3247966-26CD-4F3D-B71B-90019C1944C9}" type="presParOf" srcId="{CFF22067-EAF2-444C-9B80-FEB5D8B7616B}" destId="{19E6A7C4-40B7-4FB5-A939-3A17BAE3A21A}" srcOrd="17" destOrd="0" presId="urn:microsoft.com/office/officeart/2005/8/layout/radial6"/>
    <dgm:cxn modelId="{7315B203-DBD3-45B4-A201-7DF42B5AEE10}" type="presParOf" srcId="{CFF22067-EAF2-444C-9B80-FEB5D8B7616B}" destId="{5393865D-7BEA-4D1D-ADD1-F03CD8D1A6B5}" srcOrd="18" destOrd="0" presId="urn:microsoft.com/office/officeart/2005/8/layout/radial6"/>
    <dgm:cxn modelId="{A10B4BF5-7C8C-4194-8013-AD81E9CB34BE}" type="presParOf" srcId="{CFF22067-EAF2-444C-9B80-FEB5D8B7616B}" destId="{0DAB3037-7E93-4E9F-B0ED-4F2A47B116E1}" srcOrd="19" destOrd="0" presId="urn:microsoft.com/office/officeart/2005/8/layout/radial6"/>
    <dgm:cxn modelId="{9D1B8E35-460E-4F24-8B8A-7C2B187B3B6C}" type="presParOf" srcId="{CFF22067-EAF2-444C-9B80-FEB5D8B7616B}" destId="{FE4F60F9-6B98-4B16-B1AC-B19B6E102AC3}" srcOrd="20" destOrd="0" presId="urn:microsoft.com/office/officeart/2005/8/layout/radial6"/>
    <dgm:cxn modelId="{B1A0B265-7DB6-4BC8-8602-280C04F8A411}" type="presParOf" srcId="{CFF22067-EAF2-444C-9B80-FEB5D8B7616B}" destId="{2AA2561D-E6C2-4831-85B4-2EA7B2CFEC6D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2561D-E6C2-4831-85B4-2EA7B2CFEC6D}">
      <dsp:nvSpPr>
        <dsp:cNvPr id="0" name=""/>
        <dsp:cNvSpPr/>
      </dsp:nvSpPr>
      <dsp:spPr>
        <a:xfrm>
          <a:off x="1344978" y="471566"/>
          <a:ext cx="3733947" cy="3733947"/>
        </a:xfrm>
        <a:prstGeom prst="blockArc">
          <a:avLst>
            <a:gd name="adj1" fmla="val 13114286"/>
            <a:gd name="adj2" fmla="val 16200000"/>
            <a:gd name="adj3" fmla="val 390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3865D-7BEA-4D1D-ADD1-F03CD8D1A6B5}">
      <dsp:nvSpPr>
        <dsp:cNvPr id="0" name=""/>
        <dsp:cNvSpPr/>
      </dsp:nvSpPr>
      <dsp:spPr>
        <a:xfrm>
          <a:off x="1344978" y="471566"/>
          <a:ext cx="3733947" cy="3733947"/>
        </a:xfrm>
        <a:prstGeom prst="blockArc">
          <a:avLst>
            <a:gd name="adj1" fmla="val 10028571"/>
            <a:gd name="adj2" fmla="val 13114286"/>
            <a:gd name="adj3" fmla="val 390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F69CCD-DE80-4645-B56F-32B33B1604B5}">
      <dsp:nvSpPr>
        <dsp:cNvPr id="0" name=""/>
        <dsp:cNvSpPr/>
      </dsp:nvSpPr>
      <dsp:spPr>
        <a:xfrm>
          <a:off x="1344978" y="471566"/>
          <a:ext cx="3733947" cy="3733947"/>
        </a:xfrm>
        <a:prstGeom prst="blockArc">
          <a:avLst>
            <a:gd name="adj1" fmla="val 6942857"/>
            <a:gd name="adj2" fmla="val 10028571"/>
            <a:gd name="adj3" fmla="val 390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4F8BF-27DE-4137-867E-AB8B4537D28C}">
      <dsp:nvSpPr>
        <dsp:cNvPr id="0" name=""/>
        <dsp:cNvSpPr/>
      </dsp:nvSpPr>
      <dsp:spPr>
        <a:xfrm>
          <a:off x="1344978" y="471566"/>
          <a:ext cx="3733947" cy="3733947"/>
        </a:xfrm>
        <a:prstGeom prst="blockArc">
          <a:avLst>
            <a:gd name="adj1" fmla="val 3857143"/>
            <a:gd name="adj2" fmla="val 6942857"/>
            <a:gd name="adj3" fmla="val 390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49DEC4-E78E-4ABB-8C7A-F695975AE795}">
      <dsp:nvSpPr>
        <dsp:cNvPr id="0" name=""/>
        <dsp:cNvSpPr/>
      </dsp:nvSpPr>
      <dsp:spPr>
        <a:xfrm>
          <a:off x="1344978" y="471566"/>
          <a:ext cx="3733947" cy="3733947"/>
        </a:xfrm>
        <a:prstGeom prst="blockArc">
          <a:avLst>
            <a:gd name="adj1" fmla="val 771429"/>
            <a:gd name="adj2" fmla="val 3857143"/>
            <a:gd name="adj3" fmla="val 390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805A0D-E485-4A03-AC28-8FB655210BD1}">
      <dsp:nvSpPr>
        <dsp:cNvPr id="0" name=""/>
        <dsp:cNvSpPr/>
      </dsp:nvSpPr>
      <dsp:spPr>
        <a:xfrm>
          <a:off x="1344978" y="471566"/>
          <a:ext cx="3733947" cy="3733947"/>
        </a:xfrm>
        <a:prstGeom prst="blockArc">
          <a:avLst>
            <a:gd name="adj1" fmla="val 19285714"/>
            <a:gd name="adj2" fmla="val 771429"/>
            <a:gd name="adj3" fmla="val 390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42CE8B-EF1D-4AB3-A02A-17531A082B50}">
      <dsp:nvSpPr>
        <dsp:cNvPr id="0" name=""/>
        <dsp:cNvSpPr/>
      </dsp:nvSpPr>
      <dsp:spPr>
        <a:xfrm>
          <a:off x="1344978" y="471566"/>
          <a:ext cx="3733947" cy="3733947"/>
        </a:xfrm>
        <a:prstGeom prst="blockArc">
          <a:avLst>
            <a:gd name="adj1" fmla="val 16200000"/>
            <a:gd name="adj2" fmla="val 19285714"/>
            <a:gd name="adj3" fmla="val 390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8F9FC-13D8-49B5-9BBE-FD34F8B3981C}">
      <dsp:nvSpPr>
        <dsp:cNvPr id="0" name=""/>
        <dsp:cNvSpPr/>
      </dsp:nvSpPr>
      <dsp:spPr>
        <a:xfrm>
          <a:off x="2489271" y="1615860"/>
          <a:ext cx="1445361" cy="144536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Educates and Equips</a:t>
          </a:r>
          <a:endParaRPr lang="en-US" sz="2100" kern="1200" dirty="0"/>
        </a:p>
      </dsp:txBody>
      <dsp:txXfrm>
        <a:off x="2700939" y="1827528"/>
        <a:ext cx="1022025" cy="1022025"/>
      </dsp:txXfrm>
    </dsp:sp>
    <dsp:sp modelId="{A485B30B-89A8-4281-8E8E-B31EFB5EE8B7}">
      <dsp:nvSpPr>
        <dsp:cNvPr id="0" name=""/>
        <dsp:cNvSpPr/>
      </dsp:nvSpPr>
      <dsp:spPr>
        <a:xfrm>
          <a:off x="2585151" y="2113"/>
          <a:ext cx="1253602" cy="10117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Identifies drivers</a:t>
          </a:r>
          <a:endParaRPr lang="en-US" sz="1200" kern="1200" dirty="0"/>
        </a:p>
      </dsp:txBody>
      <dsp:txXfrm>
        <a:off x="2768737" y="150281"/>
        <a:ext cx="886430" cy="715416"/>
      </dsp:txXfrm>
    </dsp:sp>
    <dsp:sp modelId="{72B7B200-F7DD-4731-B0CD-254829914DEB}">
      <dsp:nvSpPr>
        <dsp:cNvPr id="0" name=""/>
        <dsp:cNvSpPr/>
      </dsp:nvSpPr>
      <dsp:spPr>
        <a:xfrm>
          <a:off x="3976581" y="691334"/>
          <a:ext cx="1333105" cy="10117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Identifies trends and probable outcomes</a:t>
          </a:r>
          <a:endParaRPr lang="en-US" sz="1200" kern="1200" dirty="0"/>
        </a:p>
      </dsp:txBody>
      <dsp:txXfrm>
        <a:off x="4171810" y="839502"/>
        <a:ext cx="942647" cy="715416"/>
      </dsp:txXfrm>
    </dsp:sp>
    <dsp:sp modelId="{C56E20B5-07D0-47FD-B622-BBD95FB2A956}">
      <dsp:nvSpPr>
        <dsp:cNvPr id="0" name=""/>
        <dsp:cNvSpPr/>
      </dsp:nvSpPr>
      <dsp:spPr>
        <a:xfrm>
          <a:off x="4328951" y="2240000"/>
          <a:ext cx="1335311" cy="10117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Considers range of interests</a:t>
          </a:r>
          <a:endParaRPr lang="en-US" sz="1200" kern="1200" dirty="0"/>
        </a:p>
      </dsp:txBody>
      <dsp:txXfrm>
        <a:off x="4524503" y="2388168"/>
        <a:ext cx="944207" cy="715416"/>
      </dsp:txXfrm>
    </dsp:sp>
    <dsp:sp modelId="{FF5E7B6A-A285-4045-9377-E9DA8993CB37}">
      <dsp:nvSpPr>
        <dsp:cNvPr id="0" name=""/>
        <dsp:cNvSpPr/>
      </dsp:nvSpPr>
      <dsp:spPr>
        <a:xfrm>
          <a:off x="3164015" y="3481933"/>
          <a:ext cx="1684366" cy="10117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Identifies threats and opportunities</a:t>
          </a:r>
          <a:endParaRPr lang="en-US" sz="1200" kern="1200" dirty="0"/>
        </a:p>
      </dsp:txBody>
      <dsp:txXfrm>
        <a:off x="3410685" y="3630101"/>
        <a:ext cx="1191026" cy="715416"/>
      </dsp:txXfrm>
    </dsp:sp>
    <dsp:sp modelId="{FC257240-81FC-4542-8C52-8CBEF27634CD}">
      <dsp:nvSpPr>
        <dsp:cNvPr id="0" name=""/>
        <dsp:cNvSpPr/>
      </dsp:nvSpPr>
      <dsp:spPr>
        <a:xfrm>
          <a:off x="1711214" y="3481933"/>
          <a:ext cx="1412983" cy="10117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Transparent, honest, neutral</a:t>
          </a:r>
        </a:p>
      </dsp:txBody>
      <dsp:txXfrm>
        <a:off x="1918141" y="3630101"/>
        <a:ext cx="999129" cy="715416"/>
      </dsp:txXfrm>
    </dsp:sp>
    <dsp:sp modelId="{D119589A-F93D-44E6-A414-52E1F1C769F3}">
      <dsp:nvSpPr>
        <dsp:cNvPr id="0" name=""/>
        <dsp:cNvSpPr/>
      </dsp:nvSpPr>
      <dsp:spPr>
        <a:xfrm>
          <a:off x="763749" y="2240000"/>
          <a:ext cx="1327096" cy="10117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Builds on policymaker’s expertise</a:t>
          </a:r>
          <a:endParaRPr lang="en-US" sz="1200" kern="1200" dirty="0"/>
        </a:p>
      </dsp:txBody>
      <dsp:txXfrm>
        <a:off x="958098" y="2388168"/>
        <a:ext cx="938398" cy="715416"/>
      </dsp:txXfrm>
    </dsp:sp>
    <dsp:sp modelId="{0DAB3037-7E93-4E9F-B0ED-4F2A47B116E1}">
      <dsp:nvSpPr>
        <dsp:cNvPr id="0" name=""/>
        <dsp:cNvSpPr/>
      </dsp:nvSpPr>
      <dsp:spPr>
        <a:xfrm>
          <a:off x="1116412" y="691334"/>
          <a:ext cx="1328714" cy="10117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Informed by policy </a:t>
          </a:r>
          <a:endParaRPr lang="en-US" sz="1200" kern="1200" dirty="0"/>
        </a:p>
      </dsp:txBody>
      <dsp:txXfrm>
        <a:off x="1310998" y="839502"/>
        <a:ext cx="939542" cy="715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78C3E90-40E5-4BC0-A006-0C1C9FFD5BC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58A099F7-3B7F-49B0-A0F2-B6028FD59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21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7AEC-BE20-4728-8EAD-000978E98B8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366-D465-46B4-AB37-9F3CE5643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9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7AEC-BE20-4728-8EAD-000978E98B8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366-D465-46B4-AB37-9F3CE5643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7AEC-BE20-4728-8EAD-000978E98B8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366-D465-46B4-AB37-9F3CE5643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7AEC-BE20-4728-8EAD-000978E98B8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366-D465-46B4-AB37-9F3CE5643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8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7AEC-BE20-4728-8EAD-000978E98B8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366-D465-46B4-AB37-9F3CE5643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8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7AEC-BE20-4728-8EAD-000978E98B8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366-D465-46B4-AB37-9F3CE5643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4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7AEC-BE20-4728-8EAD-000978E98B8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366-D465-46B4-AB37-9F3CE5643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5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7AEC-BE20-4728-8EAD-000978E98B8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366-D465-46B4-AB37-9F3CE5643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5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7AEC-BE20-4728-8EAD-000978E98B8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366-D465-46B4-AB37-9F3CE5643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30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7AEC-BE20-4728-8EAD-000978E98B8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366-D465-46B4-AB37-9F3CE5643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06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7AEC-BE20-4728-8EAD-000978E98B8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366-D465-46B4-AB37-9F3CE5643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1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17AEC-BE20-4728-8EAD-000978E98B8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D0366-D465-46B4-AB37-9F3CE5643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382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decisor</a:t>
            </a:r>
            <a:r>
              <a:rPr lang="en-US" dirty="0" smtClean="0"/>
              <a:t>, y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quiere</a:t>
            </a:r>
            <a:r>
              <a:rPr lang="en-US" dirty="0" smtClean="0"/>
              <a:t> y </a:t>
            </a:r>
            <a:r>
              <a:rPr lang="en-US" dirty="0" err="1" smtClean="0"/>
              <a:t>necesita</a:t>
            </a:r>
            <a:r>
              <a:rPr lang="en-US" dirty="0" smtClean="0"/>
              <a:t>?</a:t>
            </a:r>
            <a:endParaRPr lang="en-US" sz="31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2743200"/>
            <a:ext cx="7772400" cy="304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Aft>
                <a:spcPts val="1200"/>
              </a:spcAft>
            </a:pPr>
            <a:r>
              <a:rPr lang="en-US" sz="2400" dirty="0" smtClean="0"/>
              <a:t>Tres </a:t>
            </a:r>
            <a:r>
              <a:rPr lang="en-US" sz="2400" dirty="0" err="1" smtClean="0"/>
              <a:t>perspectivas</a:t>
            </a:r>
            <a:r>
              <a:rPr lang="en-US" sz="2400" dirty="0" smtClean="0"/>
              <a:t>:</a:t>
            </a:r>
          </a:p>
          <a:p>
            <a:pPr marL="514350" indent="-514350" algn="l">
              <a:spcAft>
                <a:spcPts val="1200"/>
              </a:spcAft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hacemos</a:t>
            </a:r>
            <a:r>
              <a:rPr lang="en-US" sz="2400" dirty="0" smtClean="0"/>
              <a:t> </a:t>
            </a:r>
            <a:r>
              <a:rPr lang="en-US" sz="2400" dirty="0" err="1" smtClean="0"/>
              <a:t>todos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decisión</a:t>
            </a:r>
            <a:r>
              <a:rPr lang="en-US" sz="2400" dirty="0" smtClean="0"/>
              <a:t>?  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necesitamos</a:t>
            </a:r>
            <a:r>
              <a:rPr lang="en-US" sz="2400" dirty="0" smtClean="0"/>
              <a:t>?</a:t>
            </a:r>
          </a:p>
          <a:p>
            <a:pPr marL="514350" indent="-514350" algn="l">
              <a:spcAft>
                <a:spcPts val="1200"/>
              </a:spcAft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Cúales</a:t>
            </a:r>
            <a:r>
              <a:rPr lang="en-US" sz="2400" dirty="0" smtClean="0"/>
              <a:t> son las </a:t>
            </a:r>
            <a:r>
              <a:rPr lang="en-US" sz="2400" dirty="0" err="1" smtClean="0"/>
              <a:t>diferencias</a:t>
            </a:r>
            <a:r>
              <a:rPr lang="en-US" sz="2400" dirty="0" smtClean="0"/>
              <a:t> entre “</a:t>
            </a:r>
            <a:r>
              <a:rPr lang="en-US" sz="2400" dirty="0" err="1" smtClean="0"/>
              <a:t>ellos</a:t>
            </a:r>
            <a:r>
              <a:rPr lang="en-US" sz="2400" dirty="0" smtClean="0"/>
              <a:t>” (</a:t>
            </a:r>
            <a:r>
              <a:rPr lang="en-US" sz="2400" dirty="0" err="1" smtClean="0"/>
              <a:t>decisores</a:t>
            </a:r>
            <a:r>
              <a:rPr lang="en-US" sz="2400" dirty="0" smtClean="0"/>
              <a:t>) y “</a:t>
            </a:r>
            <a:r>
              <a:rPr lang="en-US" sz="2400" dirty="0" err="1" smtClean="0"/>
              <a:t>nosotros</a:t>
            </a:r>
            <a:r>
              <a:rPr lang="en-US" sz="2400" dirty="0" smtClean="0"/>
              <a:t>” (</a:t>
            </a:r>
            <a:r>
              <a:rPr lang="en-US" sz="2400" dirty="0" err="1" smtClean="0"/>
              <a:t>analistas</a:t>
            </a:r>
            <a:r>
              <a:rPr lang="en-US" sz="2400" dirty="0" smtClean="0"/>
              <a:t>)? </a:t>
            </a:r>
          </a:p>
          <a:p>
            <a:pPr marL="514350" indent="-514350" algn="l">
              <a:spcAft>
                <a:spcPts val="1200"/>
              </a:spcAft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Cúal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la </a:t>
            </a:r>
            <a:r>
              <a:rPr lang="en-US" sz="2400" dirty="0" err="1" smtClean="0"/>
              <a:t>diferencia</a:t>
            </a:r>
            <a:r>
              <a:rPr lang="en-US" sz="2400" dirty="0" smtClean="0"/>
              <a:t> entre lo que </a:t>
            </a:r>
            <a:r>
              <a:rPr lang="en-US" sz="2400" dirty="0" err="1" smtClean="0"/>
              <a:t>ellos</a:t>
            </a:r>
            <a:r>
              <a:rPr lang="en-US" sz="2400" dirty="0" smtClean="0"/>
              <a:t> </a:t>
            </a:r>
            <a:r>
              <a:rPr lang="en-US" sz="2400" dirty="0" err="1" smtClean="0"/>
              <a:t>desean</a:t>
            </a:r>
            <a:r>
              <a:rPr lang="en-US" sz="2400" dirty="0" smtClean="0"/>
              <a:t> </a:t>
            </a:r>
            <a:r>
              <a:rPr lang="en-US" sz="2400" dirty="0" err="1" smtClean="0"/>
              <a:t>tener</a:t>
            </a:r>
            <a:r>
              <a:rPr lang="en-US" sz="2400" dirty="0" smtClean="0"/>
              <a:t> y lo que </a:t>
            </a:r>
            <a:r>
              <a:rPr lang="en-US" sz="2400" dirty="0" err="1" smtClean="0"/>
              <a:t>necesitan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35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36119" y="2057400"/>
            <a:ext cx="7453223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Aft>
                <a:spcPts val="1200"/>
              </a:spcAft>
            </a:pPr>
            <a:r>
              <a:rPr lang="en-US" sz="2200" dirty="0" smtClean="0"/>
              <a:t>¿</a:t>
            </a:r>
            <a:r>
              <a:rPr lang="en-US" sz="2200" dirty="0" err="1" smtClean="0"/>
              <a:t>Mismo</a:t>
            </a:r>
            <a:r>
              <a:rPr lang="en-US" sz="2200" dirty="0" smtClean="0"/>
              <a:t> </a:t>
            </a:r>
            <a:r>
              <a:rPr lang="en-US" sz="2200" dirty="0" err="1" smtClean="0"/>
              <a:t>rol</a:t>
            </a:r>
            <a:r>
              <a:rPr lang="en-US" sz="2200" dirty="0" smtClean="0"/>
              <a:t> </a:t>
            </a:r>
            <a:r>
              <a:rPr lang="en-US" sz="2200" dirty="0" err="1" smtClean="0"/>
              <a:t>en</a:t>
            </a:r>
            <a:r>
              <a:rPr lang="en-US" sz="2200" dirty="0" smtClean="0"/>
              <a:t> </a:t>
            </a:r>
            <a:r>
              <a:rPr lang="en-US" sz="2200" dirty="0" err="1" smtClean="0"/>
              <a:t>gobierno</a:t>
            </a:r>
            <a:r>
              <a:rPr lang="en-US" sz="2200" dirty="0" smtClean="0"/>
              <a:t>, </a:t>
            </a:r>
            <a:r>
              <a:rPr lang="en-US" sz="2200" dirty="0" err="1" smtClean="0"/>
              <a:t>compañía</a:t>
            </a:r>
            <a:r>
              <a:rPr lang="en-US" sz="2200" dirty="0" smtClean="0"/>
              <a:t>, y </a:t>
            </a:r>
            <a:r>
              <a:rPr lang="en-US" sz="2200" dirty="0" err="1" smtClean="0"/>
              <a:t>sociedad</a:t>
            </a:r>
            <a:r>
              <a:rPr lang="en-US" sz="2200" dirty="0" smtClean="0"/>
              <a:t>?</a:t>
            </a:r>
          </a:p>
          <a:p>
            <a:pPr marL="274320" indent="-274320">
              <a:spcAft>
                <a:spcPts val="1200"/>
              </a:spcAft>
            </a:pPr>
            <a:r>
              <a:rPr lang="en-US" sz="2200" dirty="0" smtClean="0"/>
              <a:t>¿</a:t>
            </a:r>
            <a:r>
              <a:rPr lang="en-US" sz="2200" dirty="0" err="1" smtClean="0"/>
              <a:t>Mismos</a:t>
            </a:r>
            <a:r>
              <a:rPr lang="en-US" sz="2200" dirty="0" smtClean="0"/>
              <a:t> </a:t>
            </a:r>
            <a:r>
              <a:rPr lang="en-US" sz="2200" dirty="0" err="1" smtClean="0"/>
              <a:t>objectivos</a:t>
            </a:r>
            <a:r>
              <a:rPr lang="en-US" sz="2200" dirty="0" smtClean="0"/>
              <a:t>?  ¿</a:t>
            </a:r>
            <a:r>
              <a:rPr lang="en-US" sz="2200" dirty="0" err="1" smtClean="0"/>
              <a:t>Misma</a:t>
            </a:r>
            <a:r>
              <a:rPr lang="en-US" sz="2200" dirty="0" smtClean="0"/>
              <a:t> </a:t>
            </a:r>
            <a:r>
              <a:rPr lang="en-US" sz="2200" dirty="0" err="1" smtClean="0"/>
              <a:t>urgencia</a:t>
            </a:r>
            <a:r>
              <a:rPr lang="en-US" sz="2200" dirty="0" smtClean="0"/>
              <a:t> para </a:t>
            </a:r>
            <a:r>
              <a:rPr lang="en-US" sz="2200" dirty="0" err="1" smtClean="0"/>
              <a:t>rendir</a:t>
            </a:r>
            <a:r>
              <a:rPr lang="en-US" sz="2200" dirty="0" smtClean="0"/>
              <a:t> </a:t>
            </a:r>
            <a:r>
              <a:rPr lang="en-US" sz="2200" dirty="0" err="1" smtClean="0"/>
              <a:t>resultados</a:t>
            </a:r>
            <a:r>
              <a:rPr lang="en-US" sz="2200" dirty="0" smtClean="0"/>
              <a:t>?</a:t>
            </a:r>
            <a:endParaRPr lang="en-US" sz="2200" dirty="0"/>
          </a:p>
          <a:p>
            <a:pPr marL="274320" indent="-274320">
              <a:spcAft>
                <a:spcPts val="1200"/>
              </a:spcAft>
            </a:pPr>
            <a:r>
              <a:rPr lang="en-US" sz="2200" dirty="0" smtClean="0"/>
              <a:t>¿</a:t>
            </a:r>
            <a:r>
              <a:rPr lang="en-US" sz="2200" dirty="0" err="1" smtClean="0"/>
              <a:t>Mismas</a:t>
            </a:r>
            <a:r>
              <a:rPr lang="en-US" sz="2200" dirty="0" smtClean="0"/>
              <a:t> </a:t>
            </a:r>
            <a:r>
              <a:rPr lang="en-US" sz="2200" dirty="0" err="1" smtClean="0"/>
              <a:t>definiciones</a:t>
            </a:r>
            <a:r>
              <a:rPr lang="en-US" sz="2200" dirty="0" smtClean="0"/>
              <a:t> de </a:t>
            </a:r>
            <a:r>
              <a:rPr lang="en-US" sz="2200" dirty="0" err="1" smtClean="0"/>
              <a:t>sus</a:t>
            </a:r>
            <a:r>
              <a:rPr lang="en-US" sz="2200" dirty="0" smtClean="0"/>
              <a:t> </a:t>
            </a:r>
            <a:r>
              <a:rPr lang="en-US" sz="2200" dirty="0" err="1" smtClean="0"/>
              <a:t>intereses</a:t>
            </a:r>
            <a:r>
              <a:rPr lang="en-US" sz="2200" dirty="0" smtClean="0"/>
              <a:t>?</a:t>
            </a:r>
          </a:p>
          <a:p>
            <a:pPr marL="274320" indent="-274320">
              <a:spcAft>
                <a:spcPts val="1200"/>
              </a:spcAft>
            </a:pPr>
            <a:r>
              <a:rPr lang="en-US" sz="2200" dirty="0" smtClean="0"/>
              <a:t>¿</a:t>
            </a:r>
            <a:r>
              <a:rPr lang="en-US" sz="2200" dirty="0" err="1" smtClean="0"/>
              <a:t>Mismas</a:t>
            </a:r>
            <a:r>
              <a:rPr lang="en-US" sz="2200" dirty="0" smtClean="0"/>
              <a:t> </a:t>
            </a:r>
            <a:r>
              <a:rPr lang="en-US" sz="2200" dirty="0" err="1" smtClean="0"/>
              <a:t>habilidades</a:t>
            </a:r>
            <a:r>
              <a:rPr lang="en-US" sz="2200" dirty="0" smtClean="0"/>
              <a:t> y </a:t>
            </a:r>
            <a:r>
              <a:rPr lang="en-US" sz="2200" dirty="0" err="1" smtClean="0"/>
              <a:t>experiencias</a:t>
            </a:r>
            <a:r>
              <a:rPr lang="en-US" sz="2200" dirty="0" smtClean="0"/>
              <a:t>?</a:t>
            </a:r>
          </a:p>
          <a:p>
            <a:pPr marL="274320" indent="-274320">
              <a:spcAft>
                <a:spcPts val="1200"/>
              </a:spcAft>
            </a:pPr>
            <a:r>
              <a:rPr lang="en-US" sz="2200" dirty="0" smtClean="0"/>
              <a:t>¿</a:t>
            </a:r>
            <a:r>
              <a:rPr lang="en-US" sz="2200" dirty="0" err="1" smtClean="0"/>
              <a:t>Mismo</a:t>
            </a:r>
            <a:r>
              <a:rPr lang="en-US" sz="2200" dirty="0" smtClean="0"/>
              <a:t> </a:t>
            </a:r>
            <a:r>
              <a:rPr lang="en-US" sz="2200" dirty="0" err="1" smtClean="0"/>
              <a:t>nivel</a:t>
            </a:r>
            <a:r>
              <a:rPr lang="en-US" sz="2200" dirty="0" smtClean="0"/>
              <a:t> de </a:t>
            </a:r>
            <a:r>
              <a:rPr lang="en-US" sz="2200" dirty="0" err="1" smtClean="0"/>
              <a:t>responsabilidad</a:t>
            </a:r>
            <a:r>
              <a:rPr lang="en-US" sz="2200" dirty="0" smtClean="0"/>
              <a:t>? </a:t>
            </a:r>
          </a:p>
          <a:p>
            <a:pPr marL="274320" indent="-274320">
              <a:spcAft>
                <a:spcPts val="1200"/>
              </a:spcAft>
            </a:pPr>
            <a:r>
              <a:rPr lang="en-US" sz="2200" dirty="0" smtClean="0"/>
              <a:t>¿</a:t>
            </a:r>
            <a:r>
              <a:rPr lang="en-US" sz="2200" dirty="0" err="1" smtClean="0"/>
              <a:t>Misma</a:t>
            </a:r>
            <a:r>
              <a:rPr lang="en-US" sz="2200" dirty="0" smtClean="0"/>
              <a:t> </a:t>
            </a:r>
            <a:r>
              <a:rPr lang="en-US" sz="2200" dirty="0" err="1" smtClean="0"/>
              <a:t>información</a:t>
            </a:r>
            <a:r>
              <a:rPr lang="en-US" sz="2200" dirty="0" smtClean="0"/>
              <a:t>?</a:t>
            </a:r>
          </a:p>
          <a:p>
            <a:pPr marL="274320" indent="-274320">
              <a:spcAft>
                <a:spcPts val="1200"/>
              </a:spcAft>
            </a:pPr>
            <a:r>
              <a:rPr lang="en-US" sz="2200" dirty="0" smtClean="0"/>
              <a:t>¿</a:t>
            </a:r>
            <a:r>
              <a:rPr lang="en-US" sz="2200" dirty="0" err="1" smtClean="0"/>
              <a:t>Mismo</a:t>
            </a:r>
            <a:r>
              <a:rPr lang="en-US" sz="2200" dirty="0" smtClean="0"/>
              <a:t> </a:t>
            </a:r>
            <a:r>
              <a:rPr lang="en-US" sz="2200" dirty="0" err="1" smtClean="0"/>
              <a:t>ambiente</a:t>
            </a:r>
            <a:r>
              <a:rPr lang="en-US" sz="2200" dirty="0" smtClean="0"/>
              <a:t> de </a:t>
            </a:r>
            <a:r>
              <a:rPr lang="en-US" sz="2200" dirty="0" err="1" smtClean="0"/>
              <a:t>trabajo</a:t>
            </a:r>
            <a:r>
              <a:rPr lang="en-US" sz="2200" dirty="0" smtClean="0"/>
              <a:t>?  ¿</a:t>
            </a:r>
            <a:r>
              <a:rPr lang="en-US" sz="2200" dirty="0" err="1" smtClean="0"/>
              <a:t>Mismo</a:t>
            </a:r>
            <a:r>
              <a:rPr lang="en-US" sz="2200" dirty="0" smtClean="0"/>
              <a:t> </a:t>
            </a:r>
            <a:r>
              <a:rPr lang="en-US" sz="2200" dirty="0" err="1" smtClean="0"/>
              <a:t>apoyo</a:t>
            </a:r>
            <a:r>
              <a:rPr lang="en-US" sz="2200" dirty="0" smtClean="0"/>
              <a:t> del </a:t>
            </a:r>
            <a:r>
              <a:rPr lang="en-US" sz="2200" dirty="0" err="1" smtClean="0"/>
              <a:t>organismo</a:t>
            </a:r>
            <a:r>
              <a:rPr lang="en-US" sz="2200" dirty="0" smtClean="0"/>
              <a:t>?</a:t>
            </a:r>
          </a:p>
          <a:p>
            <a:pPr marL="274320" indent="-274320">
              <a:spcAft>
                <a:spcPts val="1200"/>
              </a:spcAft>
            </a:pPr>
            <a:r>
              <a:rPr lang="en-US" sz="2200" dirty="0" smtClean="0"/>
              <a:t>¿</a:t>
            </a:r>
            <a:r>
              <a:rPr lang="en-US" sz="2200" dirty="0" err="1" smtClean="0"/>
              <a:t>Misma</a:t>
            </a:r>
            <a:r>
              <a:rPr lang="en-US" sz="2200" dirty="0" smtClean="0"/>
              <a:t> </a:t>
            </a:r>
            <a:r>
              <a:rPr lang="en-US" sz="2200" dirty="0" err="1" smtClean="0"/>
              <a:t>personalidad</a:t>
            </a:r>
            <a:r>
              <a:rPr lang="en-US" sz="2200" dirty="0" smtClean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685800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/>
              <a:t>Diferencias</a:t>
            </a:r>
            <a:r>
              <a:rPr lang="en-US" sz="3600" dirty="0" smtClean="0"/>
              <a:t> entre “</a:t>
            </a:r>
            <a:r>
              <a:rPr lang="es-ES" sz="3600" dirty="0" smtClean="0"/>
              <a:t>ellos” y “nosotros”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smtClean="0"/>
              <a:t>(</a:t>
            </a:r>
            <a:r>
              <a:rPr lang="en-US" sz="2000" dirty="0" err="1" smtClean="0"/>
              <a:t>decisores</a:t>
            </a:r>
            <a:r>
              <a:rPr lang="en-US" sz="2000" dirty="0" smtClean="0"/>
              <a:t> y </a:t>
            </a:r>
            <a:r>
              <a:rPr lang="en-US" sz="2000" dirty="0" err="1" smtClean="0"/>
              <a:t>analistas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4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36119" y="2057400"/>
            <a:ext cx="7645881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 smtClean="0"/>
              <a:t>¿</a:t>
            </a:r>
            <a:r>
              <a:rPr lang="en-US" sz="2200" dirty="0" err="1" smtClean="0"/>
              <a:t>Piensas</a:t>
            </a:r>
            <a:r>
              <a:rPr lang="en-US" sz="2200" dirty="0" smtClean="0"/>
              <a:t> que …</a:t>
            </a:r>
          </a:p>
          <a:p>
            <a:pPr lvl="1">
              <a:spcAft>
                <a:spcPts val="1200"/>
              </a:spcAft>
            </a:pPr>
            <a:r>
              <a:rPr lang="en-US" sz="2200" dirty="0" err="1" smtClean="0"/>
              <a:t>estamos</a:t>
            </a:r>
            <a:r>
              <a:rPr lang="en-US" sz="2200" dirty="0" smtClean="0"/>
              <a:t> </a:t>
            </a:r>
            <a:r>
              <a:rPr lang="en-US" sz="2200" dirty="0" err="1" smtClean="0"/>
              <a:t>en</a:t>
            </a:r>
            <a:r>
              <a:rPr lang="en-US" sz="2200" dirty="0" smtClean="0"/>
              <a:t> el </a:t>
            </a:r>
            <a:r>
              <a:rPr lang="en-US" sz="2200" dirty="0" err="1" smtClean="0"/>
              <a:t>mismo</a:t>
            </a:r>
            <a:r>
              <a:rPr lang="en-US" sz="2200" dirty="0" smtClean="0"/>
              <a:t> </a:t>
            </a:r>
            <a:r>
              <a:rPr lang="en-US" sz="2200" dirty="0" err="1" smtClean="0"/>
              <a:t>equipo</a:t>
            </a:r>
            <a:r>
              <a:rPr lang="en-US" sz="2200" dirty="0" smtClean="0"/>
              <a:t>, con </a:t>
            </a:r>
            <a:r>
              <a:rPr lang="en-US" sz="2200" dirty="0" err="1" smtClean="0"/>
              <a:t>objectivos</a:t>
            </a:r>
            <a:r>
              <a:rPr lang="en-US" sz="2200" dirty="0" smtClean="0"/>
              <a:t> </a:t>
            </a:r>
            <a:r>
              <a:rPr lang="en-US" sz="2200" dirty="0" err="1" smtClean="0"/>
              <a:t>en</a:t>
            </a:r>
            <a:r>
              <a:rPr lang="en-US" sz="2200" dirty="0" smtClean="0"/>
              <a:t> </a:t>
            </a:r>
            <a:r>
              <a:rPr lang="en-US" sz="2200" dirty="0" err="1" smtClean="0"/>
              <a:t>común</a:t>
            </a:r>
            <a:r>
              <a:rPr lang="en-US" sz="2200" dirty="0" smtClean="0"/>
              <a:t>?</a:t>
            </a:r>
          </a:p>
          <a:p>
            <a:pPr lvl="1">
              <a:spcAft>
                <a:spcPts val="1200"/>
              </a:spcAft>
            </a:pPr>
            <a:r>
              <a:rPr lang="en-US" sz="2200" dirty="0" smtClean="0"/>
              <a:t>se </a:t>
            </a:r>
            <a:r>
              <a:rPr lang="en-US" sz="2200" dirty="0" err="1" smtClean="0"/>
              <a:t>puede</a:t>
            </a:r>
            <a:r>
              <a:rPr lang="en-US" sz="2200" dirty="0" smtClean="0"/>
              <a:t> </a:t>
            </a:r>
            <a:r>
              <a:rPr lang="en-US" sz="2200" dirty="0" err="1" smtClean="0"/>
              <a:t>explicar</a:t>
            </a:r>
            <a:r>
              <a:rPr lang="en-US" sz="2200" dirty="0" smtClean="0"/>
              <a:t> la </a:t>
            </a:r>
            <a:r>
              <a:rPr lang="en-US" sz="2200" dirty="0" err="1" smtClean="0"/>
              <a:t>diferencia</a:t>
            </a:r>
            <a:r>
              <a:rPr lang="en-US" sz="2200" dirty="0" smtClean="0"/>
              <a:t> </a:t>
            </a:r>
            <a:r>
              <a:rPr lang="en-US" sz="2200" dirty="0" err="1" smtClean="0"/>
              <a:t>en</a:t>
            </a:r>
            <a:r>
              <a:rPr lang="en-US" sz="2200" dirty="0" smtClean="0"/>
              <a:t> </a:t>
            </a:r>
            <a:r>
              <a:rPr lang="en-US" sz="2200" dirty="0" err="1" smtClean="0"/>
              <a:t>énfasis</a:t>
            </a:r>
            <a:r>
              <a:rPr lang="en-US" sz="2200" dirty="0" smtClean="0"/>
              <a:t> que </a:t>
            </a:r>
            <a:r>
              <a:rPr lang="en-US" sz="2200" dirty="0" err="1" smtClean="0"/>
              <a:t>damos</a:t>
            </a:r>
            <a:r>
              <a:rPr lang="en-US" sz="2200" dirty="0" smtClean="0"/>
              <a:t> a </a:t>
            </a:r>
            <a:r>
              <a:rPr lang="en-US" sz="2200" dirty="0" err="1" smtClean="0"/>
              <a:t>los</a:t>
            </a:r>
            <a:r>
              <a:rPr lang="en-US" sz="2200" dirty="0" smtClean="0"/>
              <a:t> </a:t>
            </a:r>
            <a:r>
              <a:rPr lang="en-US" sz="2200" dirty="0" err="1" smtClean="0"/>
              <a:t>asuntos</a:t>
            </a:r>
            <a:r>
              <a:rPr lang="en-US" sz="2200" dirty="0" smtClean="0"/>
              <a:t>?</a:t>
            </a:r>
          </a:p>
          <a:p>
            <a:pPr lvl="1">
              <a:spcAft>
                <a:spcPts val="1200"/>
              </a:spcAft>
            </a:pPr>
            <a:r>
              <a:rPr lang="es-ES" sz="2200" dirty="0" smtClean="0"/>
              <a:t>los </a:t>
            </a:r>
            <a:r>
              <a:rPr lang="es-ES" sz="2200" dirty="0" err="1" smtClean="0"/>
              <a:t>sectors</a:t>
            </a:r>
            <a:r>
              <a:rPr lang="es-ES" sz="2200" dirty="0" smtClean="0"/>
              <a:t> público y privado resuelven diferencias de manera diferente?</a:t>
            </a:r>
          </a:p>
          <a:p>
            <a:pPr lvl="1">
              <a:spcAft>
                <a:spcPts val="1200"/>
              </a:spcAft>
            </a:pPr>
            <a:r>
              <a:rPr lang="es-ES" sz="2200" dirty="0" smtClean="0"/>
              <a:t>al fin del día, el decisor es jefe/a y tiene más responsabilidad que nosotros?</a:t>
            </a:r>
            <a:endParaRPr lang="en-US" sz="2200" dirty="0" smtClean="0"/>
          </a:p>
          <a:p>
            <a:pPr lvl="1">
              <a:spcAft>
                <a:spcPts val="1200"/>
              </a:spcAft>
            </a:pPr>
            <a:r>
              <a:rPr lang="en-US" sz="2200" dirty="0" smtClean="0"/>
              <a:t>el </a:t>
            </a:r>
            <a:r>
              <a:rPr lang="en-US" sz="2200" dirty="0" err="1" smtClean="0"/>
              <a:t>respeto</a:t>
            </a:r>
            <a:r>
              <a:rPr lang="en-US" sz="2200" dirty="0" smtClean="0"/>
              <a:t> </a:t>
            </a:r>
            <a:r>
              <a:rPr lang="en-US" sz="2200" dirty="0" err="1" smtClean="0"/>
              <a:t>es</a:t>
            </a:r>
            <a:r>
              <a:rPr lang="en-US" sz="2200" dirty="0" smtClean="0"/>
              <a:t> </a:t>
            </a:r>
            <a:r>
              <a:rPr lang="en-US" sz="2200" dirty="0" err="1" smtClean="0"/>
              <a:t>esencial</a:t>
            </a:r>
            <a:r>
              <a:rPr lang="en-US" sz="2200" dirty="0" smtClean="0"/>
              <a:t>, </a:t>
            </a:r>
            <a:r>
              <a:rPr lang="en-US" sz="2200" dirty="0" err="1" smtClean="0"/>
              <a:t>en</a:t>
            </a:r>
            <a:r>
              <a:rPr lang="en-US" sz="2200" dirty="0" smtClean="0"/>
              <a:t> el </a:t>
            </a:r>
            <a:r>
              <a:rPr lang="en-US" sz="2200" dirty="0" err="1" smtClean="0"/>
              <a:t>centro</a:t>
            </a:r>
            <a:r>
              <a:rPr lang="en-US" sz="2200" dirty="0" smtClean="0"/>
              <a:t> de la </a:t>
            </a:r>
            <a:r>
              <a:rPr lang="en-US" sz="2200" dirty="0" err="1" smtClean="0"/>
              <a:t>ética</a:t>
            </a:r>
            <a:r>
              <a:rPr lang="en-US" sz="2200" dirty="0" smtClean="0"/>
              <a:t> </a:t>
            </a:r>
            <a:r>
              <a:rPr lang="en-US" sz="2200" dirty="0" err="1" smtClean="0"/>
              <a:t>institucional</a:t>
            </a:r>
            <a:r>
              <a:rPr lang="en-US" sz="2200" dirty="0" smtClean="0"/>
              <a:t>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685800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/>
              <a:t>Diferencias</a:t>
            </a:r>
            <a:r>
              <a:rPr lang="en-US" sz="3600" dirty="0" smtClean="0"/>
              <a:t> entre “</a:t>
            </a:r>
            <a:r>
              <a:rPr lang="es-ES" sz="3600" dirty="0" smtClean="0"/>
              <a:t>ellos” y “nosotros”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smtClean="0"/>
              <a:t>(</a:t>
            </a:r>
            <a:r>
              <a:rPr lang="en-US" sz="2000" dirty="0" err="1" smtClean="0"/>
              <a:t>decisores</a:t>
            </a:r>
            <a:r>
              <a:rPr lang="en-US" sz="2000" dirty="0" smtClean="0"/>
              <a:t> y </a:t>
            </a:r>
            <a:r>
              <a:rPr lang="en-US" sz="2000" dirty="0" err="1" smtClean="0"/>
              <a:t>analistas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777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decisor</a:t>
            </a:r>
            <a:r>
              <a:rPr lang="en-US" dirty="0" smtClean="0"/>
              <a:t>, y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quiere</a:t>
            </a:r>
            <a:r>
              <a:rPr lang="en-US" dirty="0" smtClean="0"/>
              <a:t> y </a:t>
            </a:r>
            <a:r>
              <a:rPr lang="en-US" dirty="0" err="1" smtClean="0"/>
              <a:t>necesita</a:t>
            </a:r>
            <a:r>
              <a:rPr lang="en-US" dirty="0" smtClean="0"/>
              <a:t>?</a:t>
            </a:r>
            <a:endParaRPr lang="en-US" sz="31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2743200"/>
            <a:ext cx="7772400" cy="304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Aft>
                <a:spcPts val="1200"/>
              </a:spcAft>
            </a:pPr>
            <a:r>
              <a:rPr lang="en-US" sz="2400" dirty="0" smtClean="0"/>
              <a:t>Tres </a:t>
            </a:r>
            <a:r>
              <a:rPr lang="en-US" sz="2400" dirty="0" err="1" smtClean="0"/>
              <a:t>perspectivas</a:t>
            </a:r>
            <a:r>
              <a:rPr lang="en-US" sz="2400" dirty="0" smtClean="0"/>
              <a:t>:</a:t>
            </a:r>
          </a:p>
          <a:p>
            <a:pPr marL="514350" indent="-514350" algn="l">
              <a:spcAft>
                <a:spcPts val="1200"/>
              </a:spcAft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hacemos</a:t>
            </a:r>
            <a:r>
              <a:rPr lang="en-US" sz="2400" dirty="0" smtClean="0"/>
              <a:t> </a:t>
            </a:r>
            <a:r>
              <a:rPr lang="en-US" sz="2400" dirty="0" err="1" smtClean="0"/>
              <a:t>todos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decisión</a:t>
            </a:r>
            <a:r>
              <a:rPr lang="en-US" sz="2400" dirty="0" smtClean="0"/>
              <a:t>?  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necesitamos</a:t>
            </a:r>
            <a:r>
              <a:rPr lang="en-US" sz="2400" dirty="0" smtClean="0"/>
              <a:t>?</a:t>
            </a:r>
          </a:p>
          <a:p>
            <a:pPr marL="514350" indent="-514350" algn="l">
              <a:spcAft>
                <a:spcPts val="1200"/>
              </a:spcAft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Cúales</a:t>
            </a:r>
            <a:r>
              <a:rPr lang="en-US" sz="2400" dirty="0" smtClean="0"/>
              <a:t> son las </a:t>
            </a:r>
            <a:r>
              <a:rPr lang="en-US" sz="2400" dirty="0" err="1" smtClean="0"/>
              <a:t>diferencias</a:t>
            </a:r>
            <a:r>
              <a:rPr lang="en-US" sz="2400" dirty="0" smtClean="0"/>
              <a:t> entre “</a:t>
            </a:r>
            <a:r>
              <a:rPr lang="en-US" sz="2400" dirty="0" err="1" smtClean="0"/>
              <a:t>ellos</a:t>
            </a:r>
            <a:r>
              <a:rPr lang="en-US" sz="2400" dirty="0" smtClean="0"/>
              <a:t>” (</a:t>
            </a:r>
            <a:r>
              <a:rPr lang="en-US" sz="2400" dirty="0" err="1" smtClean="0"/>
              <a:t>decisores</a:t>
            </a:r>
            <a:r>
              <a:rPr lang="en-US" sz="2400" dirty="0" smtClean="0"/>
              <a:t>) y “</a:t>
            </a:r>
            <a:r>
              <a:rPr lang="en-US" sz="2400" dirty="0" err="1" smtClean="0"/>
              <a:t>nosotros</a:t>
            </a:r>
            <a:r>
              <a:rPr lang="en-US" sz="2400" dirty="0" smtClean="0"/>
              <a:t>” (</a:t>
            </a:r>
            <a:r>
              <a:rPr lang="en-US" sz="2400" dirty="0" err="1" smtClean="0"/>
              <a:t>analistas</a:t>
            </a:r>
            <a:r>
              <a:rPr lang="en-US" sz="2400" dirty="0" smtClean="0"/>
              <a:t>)? </a:t>
            </a:r>
          </a:p>
          <a:p>
            <a:pPr marL="514350" indent="-514350" algn="l">
              <a:spcAft>
                <a:spcPts val="1200"/>
              </a:spcAft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¿</a:t>
            </a:r>
            <a:r>
              <a:rPr lang="en-US" sz="2400" dirty="0" err="1" smtClean="0">
                <a:solidFill>
                  <a:srgbClr val="FF0000"/>
                </a:solidFill>
              </a:rPr>
              <a:t>Cúal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es</a:t>
            </a:r>
            <a:r>
              <a:rPr lang="en-US" sz="2400" dirty="0" smtClean="0">
                <a:solidFill>
                  <a:srgbClr val="FF0000"/>
                </a:solidFill>
              </a:rPr>
              <a:t> la </a:t>
            </a:r>
            <a:r>
              <a:rPr lang="en-US" sz="2400" dirty="0" err="1" smtClean="0">
                <a:solidFill>
                  <a:srgbClr val="FF0000"/>
                </a:solidFill>
              </a:rPr>
              <a:t>diferencia</a:t>
            </a:r>
            <a:r>
              <a:rPr lang="en-US" sz="2400" dirty="0" smtClean="0">
                <a:solidFill>
                  <a:srgbClr val="FF0000"/>
                </a:solidFill>
              </a:rPr>
              <a:t> entre lo que </a:t>
            </a:r>
            <a:r>
              <a:rPr lang="en-US" sz="2400" dirty="0" err="1" smtClean="0">
                <a:solidFill>
                  <a:srgbClr val="FF0000"/>
                </a:solidFill>
              </a:rPr>
              <a:t>ellos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desean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tener</a:t>
            </a:r>
            <a:r>
              <a:rPr lang="en-US" sz="2400" dirty="0" smtClean="0">
                <a:solidFill>
                  <a:srgbClr val="FF0000"/>
                </a:solidFill>
              </a:rPr>
              <a:t> y lo que </a:t>
            </a:r>
            <a:r>
              <a:rPr lang="en-US" sz="2400" dirty="0" err="1" smtClean="0">
                <a:solidFill>
                  <a:srgbClr val="FF0000"/>
                </a:solidFill>
              </a:rPr>
              <a:t>necesitan</a:t>
            </a:r>
            <a:r>
              <a:rPr lang="en-US" sz="2400" dirty="0" smtClean="0">
                <a:solidFill>
                  <a:srgbClr val="FF0000"/>
                </a:solidFill>
              </a:rPr>
              <a:t>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61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¿Hay </a:t>
            </a:r>
            <a:r>
              <a:rPr lang="en-US" sz="2800" dirty="0" err="1" smtClean="0"/>
              <a:t>diferencias</a:t>
            </a:r>
            <a:r>
              <a:rPr lang="en-US" sz="2800" dirty="0" smtClean="0"/>
              <a:t> entre lo que el </a:t>
            </a:r>
            <a:r>
              <a:rPr lang="en-US" sz="2800" dirty="0" err="1" smtClean="0"/>
              <a:t>decisor</a:t>
            </a:r>
            <a:r>
              <a:rPr lang="en-US" sz="2800" dirty="0" smtClean="0"/>
              <a:t> </a:t>
            </a:r>
            <a:r>
              <a:rPr lang="en-US" sz="2800" dirty="0" err="1" smtClean="0"/>
              <a:t>quiere</a:t>
            </a:r>
            <a:r>
              <a:rPr lang="en-US" sz="2800" dirty="0" smtClean="0"/>
              <a:t> y lo que </a:t>
            </a:r>
            <a:r>
              <a:rPr lang="en-US" sz="2800" dirty="0" err="1" smtClean="0"/>
              <a:t>necesita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2362200"/>
            <a:ext cx="62408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¿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circunstancias</a:t>
            </a:r>
            <a:r>
              <a:rPr lang="en-US" sz="2400" dirty="0" smtClean="0"/>
              <a:t> </a:t>
            </a:r>
            <a:r>
              <a:rPr lang="en-US" sz="2400" dirty="0" err="1" smtClean="0"/>
              <a:t>suelen</a:t>
            </a:r>
            <a:r>
              <a:rPr lang="en-US" sz="2400" dirty="0" smtClean="0"/>
              <a:t>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significantes</a:t>
            </a:r>
            <a:r>
              <a:rPr lang="en-US" sz="2400" dirty="0" smtClean="0"/>
              <a:t> las </a:t>
            </a:r>
            <a:r>
              <a:rPr lang="en-US" sz="2400" dirty="0" err="1" smtClean="0"/>
              <a:t>diferencias</a:t>
            </a:r>
            <a:r>
              <a:rPr lang="en-US" sz="2400" dirty="0" smtClean="0"/>
              <a:t>?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factores</a:t>
            </a:r>
            <a:r>
              <a:rPr lang="en-US" sz="2400" dirty="0" smtClean="0"/>
              <a:t> </a:t>
            </a:r>
            <a:r>
              <a:rPr lang="en-US" sz="2400" dirty="0" err="1" smtClean="0"/>
              <a:t>causan</a:t>
            </a:r>
            <a:r>
              <a:rPr lang="en-US" sz="2400" dirty="0" smtClean="0"/>
              <a:t> </a:t>
            </a:r>
            <a:r>
              <a:rPr lang="en-US" sz="2400" dirty="0" err="1" smtClean="0"/>
              <a:t>esta</a:t>
            </a:r>
            <a:r>
              <a:rPr lang="en-US" sz="2400" dirty="0" smtClean="0"/>
              <a:t> </a:t>
            </a:r>
            <a:r>
              <a:rPr lang="en-US" sz="2400" dirty="0" err="1" smtClean="0"/>
              <a:t>discrepancia</a:t>
            </a:r>
            <a:r>
              <a:rPr lang="en-US" sz="2400" dirty="0" smtClean="0"/>
              <a:t>?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¿</a:t>
            </a:r>
            <a:r>
              <a:rPr lang="en-US" sz="2400" dirty="0" err="1" smtClean="0"/>
              <a:t>Ejemplos</a:t>
            </a:r>
            <a:r>
              <a:rPr lang="en-US" sz="2400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3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22177"/>
            <a:ext cx="7239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 err="1" smtClean="0"/>
              <a:t>Pregunta</a:t>
            </a:r>
            <a:r>
              <a:rPr lang="en-US" sz="2400" dirty="0" smtClean="0"/>
              <a:t>:  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hacemos</a:t>
            </a:r>
            <a:r>
              <a:rPr lang="en-US" sz="2400" dirty="0" smtClean="0"/>
              <a:t> </a:t>
            </a:r>
            <a:r>
              <a:rPr lang="en-US" sz="2400" dirty="0" err="1" smtClean="0"/>
              <a:t>cuando</a:t>
            </a:r>
            <a:r>
              <a:rPr lang="en-US" sz="2400" dirty="0" smtClean="0"/>
              <a:t> hay </a:t>
            </a:r>
            <a:r>
              <a:rPr lang="en-US" sz="2400" dirty="0" err="1" smtClean="0"/>
              <a:t>diferencias</a:t>
            </a:r>
            <a:r>
              <a:rPr lang="en-US" sz="2400" dirty="0" smtClean="0"/>
              <a:t> entre lo que el </a:t>
            </a:r>
            <a:r>
              <a:rPr lang="en-US" sz="2400" dirty="0" err="1" smtClean="0"/>
              <a:t>decisor</a:t>
            </a:r>
            <a:r>
              <a:rPr lang="en-US" sz="2400" dirty="0" smtClean="0"/>
              <a:t> </a:t>
            </a:r>
            <a:r>
              <a:rPr lang="en-US" sz="2400" dirty="0" err="1" smtClean="0"/>
              <a:t>quiere</a:t>
            </a:r>
            <a:r>
              <a:rPr lang="en-US" sz="2400" dirty="0" smtClean="0"/>
              <a:t> y lo que </a:t>
            </a:r>
            <a:r>
              <a:rPr lang="en-US" sz="2400" dirty="0" err="1" smtClean="0"/>
              <a:t>necesita</a:t>
            </a:r>
            <a:r>
              <a:rPr lang="en-US" sz="2400" dirty="0" smtClean="0"/>
              <a:t>?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/>
            <a:r>
              <a:rPr lang="es-ES" sz="2400" dirty="0" smtClean="0"/>
              <a:t>Respuesta:  </a:t>
            </a:r>
            <a:r>
              <a:rPr lang="en-US" sz="2400" dirty="0"/>
              <a:t>Lo </a:t>
            </a:r>
            <a:r>
              <a:rPr lang="en-US" sz="2400" dirty="0" err="1"/>
              <a:t>mismo</a:t>
            </a:r>
            <a:r>
              <a:rPr lang="en-US" sz="2400" dirty="0"/>
              <a:t> que </a:t>
            </a:r>
            <a:r>
              <a:rPr lang="en-US" sz="2400" dirty="0" err="1"/>
              <a:t>cuando</a:t>
            </a:r>
            <a:r>
              <a:rPr lang="en-US" sz="2400" dirty="0"/>
              <a:t> </a:t>
            </a:r>
            <a:r>
              <a:rPr lang="en-US" sz="2400" dirty="0" err="1"/>
              <a:t>ponemos</a:t>
            </a:r>
            <a:r>
              <a:rPr lang="en-US" sz="2400" dirty="0"/>
              <a:t> control </a:t>
            </a:r>
            <a:r>
              <a:rPr lang="en-US" sz="2400" dirty="0" err="1"/>
              <a:t>sobre</a:t>
            </a:r>
            <a:r>
              <a:rPr lang="en-US" sz="2400" dirty="0"/>
              <a:t> </a:t>
            </a:r>
            <a:r>
              <a:rPr lang="en-US" sz="2400" dirty="0" err="1"/>
              <a:t>nuestros</a:t>
            </a:r>
            <a:r>
              <a:rPr lang="en-US" sz="2400" dirty="0"/>
              <a:t> </a:t>
            </a:r>
            <a:r>
              <a:rPr lang="en-US" sz="2400" dirty="0" err="1"/>
              <a:t>propios</a:t>
            </a:r>
            <a:r>
              <a:rPr lang="en-US" sz="2400" dirty="0"/>
              <a:t> </a:t>
            </a:r>
            <a:r>
              <a:rPr lang="en-US" sz="2400" dirty="0" err="1"/>
              <a:t>deseos</a:t>
            </a:r>
            <a:endParaRPr lang="en-US" sz="2400" dirty="0"/>
          </a:p>
          <a:p>
            <a:pPr marL="457200" indent="-457200"/>
            <a:r>
              <a:rPr lang="es-ES" sz="2800" dirty="0" smtClean="0"/>
              <a:t> 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8200" y="3124200"/>
            <a:ext cx="7391400" cy="28315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en-US" sz="2000" dirty="0" err="1" smtClean="0"/>
              <a:t>Enfatizamos</a:t>
            </a:r>
            <a:r>
              <a:rPr lang="en-US" sz="2000" dirty="0" smtClean="0"/>
              <a:t> el </a:t>
            </a:r>
            <a:r>
              <a:rPr lang="en-US" sz="2000" dirty="0" err="1" smtClean="0"/>
              <a:t>buen</a:t>
            </a:r>
            <a:r>
              <a:rPr lang="en-US" sz="2000" dirty="0" smtClean="0"/>
              <a:t> arte del </a:t>
            </a:r>
            <a:r>
              <a:rPr lang="en-US" sz="2000" dirty="0" err="1" smtClean="0"/>
              <a:t>oficio</a:t>
            </a:r>
            <a:r>
              <a:rPr lang="en-US" sz="2000" dirty="0" smtClean="0"/>
              <a:t> (tradecraft), </a:t>
            </a:r>
            <a:r>
              <a:rPr lang="en-US" sz="2000" dirty="0" err="1" smtClean="0"/>
              <a:t>incluyendo</a:t>
            </a:r>
            <a:r>
              <a:rPr lang="en-US" sz="2000" dirty="0" smtClean="0"/>
              <a:t> …</a:t>
            </a:r>
            <a:br>
              <a:rPr lang="en-US" sz="2000" dirty="0" smtClean="0"/>
            </a:br>
            <a:endParaRPr lang="en-US" sz="20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clara</a:t>
            </a:r>
            <a:r>
              <a:rPr lang="en-US" sz="2000" dirty="0" smtClean="0"/>
              <a:t> </a:t>
            </a:r>
            <a:r>
              <a:rPr lang="en-US" sz="2000" dirty="0" err="1" smtClean="0"/>
              <a:t>explicación</a:t>
            </a:r>
            <a:r>
              <a:rPr lang="en-US" sz="2000" dirty="0" smtClean="0"/>
              <a:t> de </a:t>
            </a:r>
            <a:r>
              <a:rPr lang="en-US" sz="2000" dirty="0" err="1" smtClean="0"/>
              <a:t>los</a:t>
            </a:r>
            <a:r>
              <a:rPr lang="en-US" sz="2000" dirty="0" smtClean="0"/>
              <a:t> </a:t>
            </a:r>
            <a:r>
              <a:rPr lang="en-US" sz="2000" dirty="0" err="1" smtClean="0"/>
              <a:t>impulsores</a:t>
            </a:r>
            <a:r>
              <a:rPr lang="en-US" sz="2000" dirty="0" smtClean="0"/>
              <a:t> </a:t>
            </a:r>
            <a:r>
              <a:rPr lang="en-US" sz="2000" dirty="0" err="1" smtClean="0"/>
              <a:t>como</a:t>
            </a:r>
            <a:r>
              <a:rPr lang="en-US" sz="2000" dirty="0" smtClean="0"/>
              <a:t> </a:t>
            </a:r>
            <a:r>
              <a:rPr lang="en-US" sz="2000" dirty="0" err="1" smtClean="0"/>
              <a:t>factores</a:t>
            </a:r>
            <a:r>
              <a:rPr lang="en-US" sz="2000" dirty="0" smtClean="0"/>
              <a:t> claves, </a:t>
            </a:r>
            <a:r>
              <a:rPr lang="en-US" sz="2000" dirty="0" err="1" smtClean="0"/>
              <a:t>especialment</a:t>
            </a:r>
            <a:r>
              <a:rPr lang="en-US" sz="2000" dirty="0" err="1" smtClean="0"/>
              <a:t>e</a:t>
            </a:r>
            <a:r>
              <a:rPr lang="en-US" sz="2000" dirty="0" smtClean="0"/>
              <a:t> </a:t>
            </a:r>
            <a:r>
              <a:rPr lang="en-US" sz="2000" dirty="0" err="1" smtClean="0"/>
              <a:t>los</a:t>
            </a:r>
            <a:r>
              <a:rPr lang="en-US" sz="2000" dirty="0" smtClean="0"/>
              <a:t> </a:t>
            </a:r>
            <a:r>
              <a:rPr lang="en-US" sz="2000" dirty="0" smtClean="0"/>
              <a:t>que </a:t>
            </a:r>
            <a:r>
              <a:rPr lang="en-US" sz="2000" dirty="0" err="1" smtClean="0"/>
              <a:t>podrían</a:t>
            </a:r>
            <a:r>
              <a:rPr lang="en-US" sz="2000" dirty="0" smtClean="0"/>
              <a:t> </a:t>
            </a:r>
            <a:r>
              <a:rPr lang="en-US" sz="2000" dirty="0" err="1" smtClean="0"/>
              <a:t>influir</a:t>
            </a:r>
            <a:r>
              <a:rPr lang="en-US" sz="2000" dirty="0" smtClean="0"/>
              <a:t> la </a:t>
            </a:r>
            <a:r>
              <a:rPr lang="en-US" sz="2000" dirty="0" err="1" smtClean="0"/>
              <a:t>situación</a:t>
            </a:r>
            <a:endParaRPr lang="en-US" sz="20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inclusión</a:t>
            </a:r>
            <a:r>
              <a:rPr lang="en-US" sz="2000" dirty="0" smtClean="0"/>
              <a:t> de </a:t>
            </a:r>
            <a:r>
              <a:rPr lang="en-US" sz="2000" dirty="0" err="1" smtClean="0"/>
              <a:t>escenarios</a:t>
            </a:r>
            <a:r>
              <a:rPr lang="en-US" sz="2000" dirty="0" smtClean="0"/>
              <a:t> con </a:t>
            </a:r>
            <a:r>
              <a:rPr lang="en-US" sz="2000" dirty="0" err="1" smtClean="0"/>
              <a:t>varias</a:t>
            </a:r>
            <a:r>
              <a:rPr lang="en-US" sz="2000" dirty="0" smtClean="0"/>
              <a:t> </a:t>
            </a:r>
            <a:r>
              <a:rPr lang="en-US" sz="2000" dirty="0" err="1" smtClean="0"/>
              <a:t>probabilidades</a:t>
            </a:r>
            <a:r>
              <a:rPr lang="en-US" sz="2000" dirty="0" smtClean="0"/>
              <a:t> </a:t>
            </a:r>
            <a:r>
              <a:rPr lang="en-US" sz="2000" dirty="0" err="1" smtClean="0"/>
              <a:t>realistas</a:t>
            </a:r>
            <a:r>
              <a:rPr lang="en-US" sz="2000" dirty="0" smtClean="0"/>
              <a:t>*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en-US" sz="1600" i="1" dirty="0" smtClean="0"/>
              <a:t>*</a:t>
            </a:r>
            <a:r>
              <a:rPr lang="en-US" sz="1600" i="1" dirty="0" err="1" smtClean="0"/>
              <a:t>incluyendo</a:t>
            </a:r>
            <a:r>
              <a:rPr lang="en-US" sz="1600" i="1" dirty="0" smtClean="0"/>
              <a:t>, al </a:t>
            </a:r>
            <a:r>
              <a:rPr lang="en-US" sz="1600" i="1" dirty="0" err="1" smtClean="0"/>
              <a:t>menos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indirectamente</a:t>
            </a:r>
            <a:r>
              <a:rPr lang="en-US" sz="1600" i="1" dirty="0" smtClean="0"/>
              <a:t>, las </a:t>
            </a:r>
            <a:r>
              <a:rPr lang="en-US" sz="1600" i="1" dirty="0" err="1" smtClean="0"/>
              <a:t>consecuencias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ventajosas</a:t>
            </a:r>
            <a:r>
              <a:rPr lang="en-US" sz="1600" i="1" dirty="0" smtClean="0"/>
              <a:t> y </a:t>
            </a:r>
            <a:r>
              <a:rPr lang="en-US" sz="1600" i="1" dirty="0" err="1" smtClean="0"/>
              <a:t>desventajosas</a:t>
            </a:r>
            <a:r>
              <a:rPr lang="en-US" sz="1600" i="1" dirty="0" smtClean="0"/>
              <a:t> de </a:t>
            </a:r>
            <a:r>
              <a:rPr lang="en-US" sz="1600" i="1" dirty="0" err="1" smtClean="0"/>
              <a:t>escenarios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influídos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por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sus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decisiones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7246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79249"/>
            <a:ext cx="7239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</a:t>
            </a:r>
            <a:r>
              <a:rPr lang="en-US" sz="2800" b="1" dirty="0" smtClean="0"/>
              <a:t> forma </a:t>
            </a:r>
            <a:r>
              <a:rPr lang="en-US" sz="2800" b="1" dirty="0" err="1" smtClean="0"/>
              <a:t>más</a:t>
            </a:r>
            <a:r>
              <a:rPr lang="en-US" sz="2800" b="1" dirty="0" smtClean="0"/>
              <a:t> simple, el </a:t>
            </a:r>
            <a:r>
              <a:rPr lang="en-US" sz="2800" b="1" dirty="0" err="1" smtClean="0"/>
              <a:t>análisis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bueno</a:t>
            </a:r>
            <a:r>
              <a:rPr lang="en-US" sz="2800" b="1" dirty="0" smtClean="0"/>
              <a:t> – lo que el </a:t>
            </a:r>
            <a:r>
              <a:rPr lang="en-US" sz="2800" b="1" dirty="0" err="1" smtClean="0"/>
              <a:t>decisor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necesita</a:t>
            </a:r>
            <a:r>
              <a:rPr lang="en-US" sz="2800" b="1" dirty="0" smtClean="0"/>
              <a:t> – le da:</a:t>
            </a:r>
          </a:p>
          <a:p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Un </a:t>
            </a:r>
            <a:r>
              <a:rPr lang="en-US" sz="2400" dirty="0" err="1" smtClean="0"/>
              <a:t>resumen</a:t>
            </a:r>
            <a:r>
              <a:rPr lang="en-US" sz="2400" dirty="0" smtClean="0"/>
              <a:t> </a:t>
            </a:r>
            <a:r>
              <a:rPr lang="en-US" sz="2400" dirty="0" err="1" smtClean="0"/>
              <a:t>claro</a:t>
            </a:r>
            <a:r>
              <a:rPr lang="en-US" sz="2400" dirty="0" smtClean="0"/>
              <a:t> de lo que </a:t>
            </a:r>
            <a:r>
              <a:rPr lang="en-US" sz="2400" i="1" dirty="0" err="1" smtClean="0"/>
              <a:t>sabemos</a:t>
            </a:r>
            <a:r>
              <a:rPr lang="en-US" sz="2400" i="1" dirty="0" smtClean="0"/>
              <a:t> </a:t>
            </a:r>
            <a:r>
              <a:rPr lang="en-US" sz="2400" dirty="0" smtClean="0"/>
              <a:t>and </a:t>
            </a:r>
            <a:r>
              <a:rPr lang="en-US" sz="2400" i="1" dirty="0" err="1" smtClean="0"/>
              <a:t>pensamos</a:t>
            </a:r>
            <a:r>
              <a:rPr lang="en-US" sz="2400" i="1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la </a:t>
            </a:r>
            <a:r>
              <a:rPr lang="en-US" sz="2400" dirty="0" err="1" smtClean="0"/>
              <a:t>situación</a:t>
            </a:r>
            <a:r>
              <a:rPr lang="en-US" sz="2400" dirty="0" smtClean="0"/>
              <a:t> actual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err="1" smtClean="0"/>
              <a:t>quién</a:t>
            </a:r>
            <a:r>
              <a:rPr lang="en-US" sz="2400" dirty="0" smtClean="0"/>
              <a:t>, </a:t>
            </a:r>
            <a:r>
              <a:rPr lang="en-US" sz="2400" dirty="0" err="1" smtClean="0"/>
              <a:t>qué</a:t>
            </a:r>
            <a:r>
              <a:rPr lang="en-US" sz="2400" dirty="0" smtClean="0"/>
              <a:t>, </a:t>
            </a:r>
            <a:r>
              <a:rPr lang="en-US" sz="2400" dirty="0" err="1" smtClean="0"/>
              <a:t>cuándo</a:t>
            </a:r>
            <a:r>
              <a:rPr lang="en-US" sz="2400" dirty="0" smtClean="0"/>
              <a:t>, </a:t>
            </a:r>
            <a:r>
              <a:rPr lang="en-US" sz="2400" dirty="0" err="1" smtClean="0"/>
              <a:t>dónde</a:t>
            </a:r>
            <a:r>
              <a:rPr lang="en-US" sz="2400" dirty="0" smtClean="0"/>
              <a:t>, </a:t>
            </a:r>
            <a:r>
              <a:rPr lang="en-US" sz="2400" dirty="0" err="1" smtClean="0"/>
              <a:t>cómo</a:t>
            </a:r>
            <a:r>
              <a:rPr lang="en-US" sz="2400" dirty="0" smtClean="0"/>
              <a:t>, y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qué</a:t>
            </a:r>
            <a:endParaRPr lang="en-US" sz="24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impulsores</a:t>
            </a:r>
            <a:r>
              <a:rPr lang="en-US" sz="2400" dirty="0" smtClean="0"/>
              <a:t> y </a:t>
            </a:r>
            <a:r>
              <a:rPr lang="en-US" sz="2400" dirty="0" err="1" smtClean="0"/>
              <a:t>causas</a:t>
            </a:r>
            <a:r>
              <a:rPr lang="en-US" sz="2400" dirty="0" smtClean="0"/>
              <a:t> (no </a:t>
            </a:r>
            <a:r>
              <a:rPr lang="en-US" sz="2400" dirty="0" err="1" smtClean="0"/>
              <a:t>sólo</a:t>
            </a:r>
            <a:r>
              <a:rPr lang="en-US" sz="2400" dirty="0" smtClean="0"/>
              <a:t>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síntomas</a:t>
            </a:r>
            <a:r>
              <a:rPr lang="en-US" sz="2400" dirty="0" smtClean="0"/>
              <a:t>)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Las </a:t>
            </a:r>
            <a:r>
              <a:rPr lang="en-US" sz="2400" dirty="0" err="1" smtClean="0"/>
              <a:t>tendencias</a:t>
            </a:r>
            <a:endParaRPr lang="en-US" sz="2400" i="1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sucede</a:t>
            </a:r>
            <a:r>
              <a:rPr lang="en-US" sz="2400" dirty="0" smtClean="0"/>
              <a:t> con </a:t>
            </a:r>
            <a:r>
              <a:rPr lang="en-US" sz="2400" dirty="0" err="1" smtClean="0"/>
              <a:t>cada</a:t>
            </a:r>
            <a:r>
              <a:rPr lang="en-US" sz="2400" dirty="0" smtClean="0"/>
              <a:t> </a:t>
            </a:r>
            <a:r>
              <a:rPr lang="en-US" sz="2400" dirty="0" err="1" smtClean="0"/>
              <a:t>impulsor</a:t>
            </a:r>
            <a:endParaRPr lang="en-US" sz="2400" dirty="0" smtClean="0"/>
          </a:p>
          <a:p>
            <a:pPr marL="1200150" lvl="2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/>
              <a:t>Posibles</a:t>
            </a:r>
            <a:r>
              <a:rPr lang="en-US" sz="2400" dirty="0" smtClean="0"/>
              <a:t> </a:t>
            </a:r>
            <a:r>
              <a:rPr lang="en-US" sz="2400" dirty="0" err="1" smtClean="0"/>
              <a:t>escenarios</a:t>
            </a:r>
            <a:r>
              <a:rPr lang="en-US" sz="2400" dirty="0" smtClean="0"/>
              <a:t>, con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estimación</a:t>
            </a:r>
            <a:r>
              <a:rPr lang="en-US" sz="2400" dirty="0" smtClean="0"/>
              <a:t> de </a:t>
            </a:r>
            <a:r>
              <a:rPr lang="en-US" sz="2400" dirty="0" err="1" smtClean="0"/>
              <a:t>sus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probabilidades</a:t>
            </a:r>
            <a:endParaRPr lang="en-US" sz="2400" i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/>
          </a:p>
          <a:p>
            <a:pPr algn="ctr"/>
            <a:r>
              <a:rPr lang="en-US" sz="2400" dirty="0" err="1" smtClean="0"/>
              <a:t>Estos</a:t>
            </a:r>
            <a:r>
              <a:rPr lang="en-US" sz="2400" dirty="0" smtClean="0"/>
              <a:t> son </a:t>
            </a:r>
            <a:r>
              <a:rPr lang="en-US" sz="2400" dirty="0" err="1" smtClean="0"/>
              <a:t>los</a:t>
            </a:r>
            <a:r>
              <a:rPr lang="en-US" sz="2400" dirty="0" smtClean="0"/>
              <a:t> “</a:t>
            </a:r>
            <a:r>
              <a:rPr lang="en-US" sz="2400" dirty="0" err="1" smtClean="0"/>
              <a:t>juicios</a:t>
            </a:r>
            <a:r>
              <a:rPr lang="en-US" sz="2400" dirty="0" smtClean="0"/>
              <a:t> </a:t>
            </a:r>
            <a:r>
              <a:rPr lang="en-US" sz="2400" dirty="0" err="1" smtClean="0"/>
              <a:t>principales</a:t>
            </a:r>
            <a:r>
              <a:rPr lang="en-US" sz="2400" dirty="0" smtClean="0"/>
              <a:t>.”</a:t>
            </a:r>
          </a:p>
          <a:p>
            <a:endParaRPr lang="en-US" sz="2400" dirty="0" smtClean="0"/>
          </a:p>
          <a:p>
            <a:r>
              <a:rPr lang="en-US" sz="2000" i="1" dirty="0" smtClean="0"/>
              <a:t>El </a:t>
            </a:r>
            <a:r>
              <a:rPr lang="en-US" sz="2000" i="1" dirty="0" err="1" smtClean="0"/>
              <a:t>análisis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educa</a:t>
            </a:r>
            <a:r>
              <a:rPr lang="en-US" sz="2000" i="1" dirty="0" smtClean="0"/>
              <a:t> … </a:t>
            </a:r>
            <a:r>
              <a:rPr lang="en-US" sz="2000" i="1" dirty="0" err="1" smtClean="0"/>
              <a:t>es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transparente</a:t>
            </a:r>
            <a:r>
              <a:rPr lang="en-US" sz="2000" i="1" dirty="0" smtClean="0"/>
              <a:t> … </a:t>
            </a:r>
            <a:r>
              <a:rPr lang="en-US" sz="2000" i="1" dirty="0" err="1" smtClean="0"/>
              <a:t>es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relevante</a:t>
            </a:r>
            <a:r>
              <a:rPr lang="en-US" sz="2000" i="1" dirty="0" smtClean="0"/>
              <a:t> … </a:t>
            </a:r>
            <a:r>
              <a:rPr lang="en-US" sz="2000" i="1" dirty="0" err="1" smtClean="0"/>
              <a:t>es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dinámico</a:t>
            </a:r>
            <a:r>
              <a:rPr lang="en-US" sz="2000" i="1" dirty="0" smtClean="0"/>
              <a:t>. </a:t>
            </a:r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7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775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7391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En</a:t>
            </a:r>
            <a:r>
              <a:rPr lang="en-US" sz="2800" b="1" dirty="0"/>
              <a:t> </a:t>
            </a:r>
            <a:r>
              <a:rPr lang="en-US" sz="2800" b="1" dirty="0" err="1"/>
              <a:t>su</a:t>
            </a:r>
            <a:r>
              <a:rPr lang="en-US" sz="2800" b="1" dirty="0"/>
              <a:t> forma </a:t>
            </a:r>
            <a:r>
              <a:rPr lang="en-US" sz="2800" b="1" dirty="0" err="1"/>
              <a:t>más</a:t>
            </a:r>
            <a:r>
              <a:rPr lang="en-US" sz="2800" b="1" dirty="0"/>
              <a:t> </a:t>
            </a:r>
            <a:r>
              <a:rPr lang="en-US" sz="2800" b="1" dirty="0" smtClean="0"/>
              <a:t>simple …</a:t>
            </a:r>
            <a:endParaRPr lang="en-US" sz="2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7112669"/>
              </p:ext>
            </p:extLst>
          </p:nvPr>
        </p:nvGraphicFramePr>
        <p:xfrm>
          <a:off x="1295400" y="1295400"/>
          <a:ext cx="6428013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0" y="5867400"/>
            <a:ext cx="2579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Good analysis is dynamic.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9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176790"/>
            <a:ext cx="6509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La presentación es sumamente importante.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3872919"/>
            <a:ext cx="5837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El análisis mal presentado no sirve para nada.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429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04800" y="838200"/>
            <a:ext cx="6248400" cy="769441"/>
          </a:xfrm>
        </p:spPr>
        <p:txBody>
          <a:bodyPr wrap="square">
            <a:spAutoFit/>
          </a:bodyPr>
          <a:lstStyle/>
          <a:p>
            <a:r>
              <a:rPr lang="es-ES" dirty="0"/>
              <a:t>INFORME </a:t>
            </a:r>
            <a:r>
              <a:rPr lang="es-ES" dirty="0" smtClean="0"/>
              <a:t>ESCRITO</a:t>
            </a:r>
            <a:endParaRPr lang="en-US" sz="31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2209800"/>
            <a:ext cx="7848600" cy="3293209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en-US" sz="2400" dirty="0" smtClean="0">
                <a:latin typeface="+mn-lt"/>
              </a:rPr>
              <a:t>Un been </a:t>
            </a:r>
            <a:r>
              <a:rPr lang="en-US" sz="2400" dirty="0" err="1" smtClean="0">
                <a:latin typeface="+mn-lt"/>
              </a:rPr>
              <a:t>informe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escrito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es</a:t>
            </a:r>
            <a:r>
              <a:rPr lang="en-US" sz="2400" dirty="0" smtClean="0">
                <a:latin typeface="+mn-lt"/>
              </a:rPr>
              <a:t> breve, </a:t>
            </a:r>
            <a:r>
              <a:rPr lang="en-US" sz="2400" dirty="0" err="1" smtClean="0">
                <a:latin typeface="+mn-lt"/>
              </a:rPr>
              <a:t>enfocado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dirty="0" err="1" smtClean="0">
                <a:latin typeface="+mn-lt"/>
              </a:rPr>
              <a:t>basado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en</a:t>
            </a:r>
            <a:r>
              <a:rPr lang="en-US" sz="2400" dirty="0" smtClean="0">
                <a:latin typeface="+mn-lt"/>
              </a:rPr>
              <a:t> las </a:t>
            </a:r>
            <a:r>
              <a:rPr lang="en-US" sz="2400" dirty="0" err="1" smtClean="0">
                <a:latin typeface="+mn-lt"/>
              </a:rPr>
              <a:t>necesidades</a:t>
            </a:r>
            <a:r>
              <a:rPr lang="en-US" sz="2400" dirty="0" smtClean="0">
                <a:latin typeface="+mn-lt"/>
              </a:rPr>
              <a:t> del </a:t>
            </a:r>
            <a:r>
              <a:rPr lang="en-US" sz="2400" dirty="0" err="1" smtClean="0">
                <a:latin typeface="+mn-lt"/>
              </a:rPr>
              <a:t>decisor</a:t>
            </a:r>
            <a:r>
              <a:rPr lang="en-US" sz="2400" dirty="0" smtClean="0">
                <a:latin typeface="+mn-lt"/>
              </a:rPr>
              <a:t>, flexible, </a:t>
            </a:r>
            <a:r>
              <a:rPr lang="en-US" sz="2400" dirty="0" err="1" smtClean="0">
                <a:latin typeface="+mn-lt"/>
              </a:rPr>
              <a:t>transparente</a:t>
            </a:r>
            <a:r>
              <a:rPr lang="en-US" sz="2400" dirty="0" smtClean="0">
                <a:latin typeface="+mn-lt"/>
              </a:rPr>
              <a:t>, y </a:t>
            </a:r>
            <a:r>
              <a:rPr lang="en-US" sz="2400" dirty="0" err="1" smtClean="0">
                <a:latin typeface="+mn-lt"/>
              </a:rPr>
              <a:t>analíticamente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sólido</a:t>
            </a:r>
            <a:r>
              <a:rPr lang="en-US" sz="2400" dirty="0" smtClean="0">
                <a:latin typeface="+mn-lt"/>
              </a:rPr>
              <a:t>.</a:t>
            </a:r>
          </a:p>
          <a:p>
            <a:pPr marL="73152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+mn-lt"/>
              </a:rPr>
              <a:t>lo más corto posible</a:t>
            </a:r>
          </a:p>
          <a:p>
            <a:pPr marL="73152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+mn-lt"/>
              </a:rPr>
              <a:t>con los puntos claves al principio del texto (BLUF)</a:t>
            </a:r>
          </a:p>
          <a:p>
            <a:pPr marL="73152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+mn-lt"/>
              </a:rPr>
              <a:t>conciso, neutral, sin ambigüedad </a:t>
            </a:r>
          </a:p>
          <a:p>
            <a:pPr marL="73152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+mn-lt"/>
              </a:rPr>
              <a:t>KISS</a:t>
            </a:r>
            <a:endParaRPr lang="en-US" sz="24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18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209800" y="5334000"/>
            <a:ext cx="4718709" cy="842664"/>
            <a:chOff x="2209800" y="5334000"/>
            <a:chExt cx="4718709" cy="842664"/>
          </a:xfrm>
        </p:grpSpPr>
        <p:sp>
          <p:nvSpPr>
            <p:cNvPr id="7" name="TextBox 6"/>
            <p:cNvSpPr txBox="1"/>
            <p:nvPr/>
          </p:nvSpPr>
          <p:spPr>
            <a:xfrm>
              <a:off x="3505200" y="5714999"/>
              <a:ext cx="34233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dirty="0" smtClean="0"/>
                <a:t>“</a:t>
              </a:r>
              <a:r>
                <a:rPr lang="es-ES" sz="2400" dirty="0" err="1" smtClean="0"/>
                <a:t>Keep</a:t>
              </a:r>
              <a:r>
                <a:rPr lang="es-ES" sz="2400" dirty="0" smtClean="0"/>
                <a:t> </a:t>
              </a:r>
              <a:r>
                <a:rPr lang="es-ES" sz="2400" dirty="0" err="1" smtClean="0"/>
                <a:t>it</a:t>
              </a:r>
              <a:r>
                <a:rPr lang="es-ES" sz="2400" dirty="0" smtClean="0"/>
                <a:t> simple, </a:t>
              </a:r>
              <a:r>
                <a:rPr lang="es-ES" sz="2400" dirty="0" err="1" smtClean="0"/>
                <a:t>stupid</a:t>
              </a:r>
              <a:r>
                <a:rPr lang="es-ES" sz="2400" dirty="0" smtClean="0"/>
                <a:t>!!!”</a:t>
              </a:r>
              <a:endParaRPr lang="en-US" sz="24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209800" y="5334000"/>
              <a:ext cx="1219200" cy="5334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673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04800" y="838200"/>
            <a:ext cx="6248400" cy="769441"/>
          </a:xfrm>
        </p:spPr>
        <p:txBody>
          <a:bodyPr wrap="square">
            <a:spAutoFit/>
          </a:bodyPr>
          <a:lstStyle/>
          <a:p>
            <a:r>
              <a:rPr lang="es-ES" dirty="0"/>
              <a:t>INFORME </a:t>
            </a:r>
            <a:r>
              <a:rPr lang="es-ES" dirty="0" smtClean="0"/>
              <a:t>ORAL</a:t>
            </a:r>
            <a:endParaRPr lang="en-US" sz="31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2209800"/>
            <a:ext cx="7848600" cy="2667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en-US" sz="2400" dirty="0" smtClean="0"/>
              <a:t>Un </a:t>
            </a:r>
            <a:r>
              <a:rPr lang="en-US" sz="2400" dirty="0" err="1" smtClean="0"/>
              <a:t>buen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informe</a:t>
            </a:r>
            <a:r>
              <a:rPr lang="en-US" sz="2400" dirty="0" smtClean="0"/>
              <a:t> oral </a:t>
            </a:r>
            <a:r>
              <a:rPr lang="en-US" sz="2400" dirty="0" err="1" smtClean="0"/>
              <a:t>es</a:t>
            </a:r>
            <a:r>
              <a:rPr lang="en-US" sz="2400" dirty="0" smtClean="0"/>
              <a:t> breve, </a:t>
            </a:r>
            <a:r>
              <a:rPr lang="en-US" sz="2400" dirty="0" err="1" smtClean="0"/>
              <a:t>enfocado</a:t>
            </a:r>
            <a:r>
              <a:rPr lang="en-US" sz="2400" dirty="0" smtClean="0"/>
              <a:t>, </a:t>
            </a:r>
            <a:r>
              <a:rPr lang="en-US" sz="2400" dirty="0" err="1" smtClean="0"/>
              <a:t>basado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las </a:t>
            </a:r>
            <a:r>
              <a:rPr lang="en-US" sz="2400" dirty="0" err="1" smtClean="0"/>
              <a:t>necesidades</a:t>
            </a:r>
            <a:r>
              <a:rPr lang="en-US" sz="2400" dirty="0" smtClean="0"/>
              <a:t> del </a:t>
            </a:r>
            <a:r>
              <a:rPr lang="en-US" sz="2400" dirty="0" err="1" smtClean="0"/>
              <a:t>decisor</a:t>
            </a:r>
            <a:r>
              <a:rPr lang="en-US" sz="2400" dirty="0" smtClean="0"/>
              <a:t>, flexible, </a:t>
            </a:r>
            <a:r>
              <a:rPr lang="en-US" sz="2400" dirty="0" err="1" smtClean="0"/>
              <a:t>transparente</a:t>
            </a:r>
            <a:r>
              <a:rPr lang="en-US" sz="2400" dirty="0" smtClean="0"/>
              <a:t>, y </a:t>
            </a:r>
            <a:r>
              <a:rPr lang="en-US" sz="2400" dirty="0" err="1" smtClean="0"/>
              <a:t>analíticamente</a:t>
            </a:r>
            <a:r>
              <a:rPr lang="en-US" sz="2400" dirty="0" smtClean="0"/>
              <a:t> </a:t>
            </a:r>
            <a:r>
              <a:rPr lang="en-US" sz="2400" dirty="0" err="1" smtClean="0"/>
              <a:t>sólido</a:t>
            </a:r>
            <a:r>
              <a:rPr lang="en-US" sz="2400" dirty="0" smtClean="0"/>
              <a:t>.</a:t>
            </a:r>
          </a:p>
          <a:p>
            <a:pPr algn="l">
              <a:spcAft>
                <a:spcPts val="1200"/>
              </a:spcAft>
            </a:pPr>
            <a:endParaRPr lang="en-US" sz="2400" dirty="0"/>
          </a:p>
          <a:p>
            <a:pPr algn="l">
              <a:spcAft>
                <a:spcPts val="1200"/>
              </a:spcAft>
            </a:pPr>
            <a:r>
              <a:rPr lang="en-US" sz="2400" i="1" dirty="0" err="1" smtClean="0"/>
              <a:t>Quieres</a:t>
            </a:r>
            <a:r>
              <a:rPr lang="en-US" sz="2400" i="1" dirty="0" smtClean="0"/>
              <a:t> que </a:t>
            </a:r>
            <a:r>
              <a:rPr lang="en-US" sz="2400" i="1" dirty="0" err="1" smtClean="0"/>
              <a:t>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presentación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tenga</a:t>
            </a:r>
            <a:r>
              <a:rPr lang="en-US" sz="2400" i="1" dirty="0" smtClean="0"/>
              <a:t> la </a:t>
            </a:r>
            <a:r>
              <a:rPr lang="en-US" sz="2400" i="1" dirty="0" err="1" smtClean="0"/>
              <a:t>fuerza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persuasiva</a:t>
            </a:r>
            <a:r>
              <a:rPr lang="en-US" sz="2400" i="1" dirty="0" smtClean="0"/>
              <a:t> de un </a:t>
            </a:r>
            <a:r>
              <a:rPr lang="en-US" sz="2400" i="1" dirty="0" err="1" smtClean="0"/>
              <a:t>vendedor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eficaz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pero</a:t>
            </a:r>
            <a:r>
              <a:rPr lang="en-US" sz="2400" i="1" dirty="0" smtClean="0"/>
              <a:t> sin la </a:t>
            </a:r>
            <a:r>
              <a:rPr lang="en-US" sz="2400" i="1" dirty="0" err="1" smtClean="0"/>
              <a:t>manipulación</a:t>
            </a:r>
            <a:r>
              <a:rPr lang="en-US" sz="2400" i="1" dirty="0" smtClean="0"/>
              <a:t> y </a:t>
            </a:r>
            <a:r>
              <a:rPr lang="en-US" sz="2400" i="1" dirty="0" err="1" smtClean="0"/>
              <a:t>lucro</a:t>
            </a:r>
            <a:r>
              <a:rPr lang="en-US" sz="2400" i="1" dirty="0" smtClean="0"/>
              <a:t> personal.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86300" y="5569601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ADEMÁS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010400" y="5486400"/>
            <a:ext cx="1066800" cy="685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2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decisor</a:t>
            </a:r>
            <a:r>
              <a:rPr lang="en-US" dirty="0" smtClean="0"/>
              <a:t>, y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quiere</a:t>
            </a:r>
            <a:r>
              <a:rPr lang="en-US" dirty="0" smtClean="0"/>
              <a:t> y </a:t>
            </a:r>
            <a:r>
              <a:rPr lang="en-US" dirty="0" err="1" smtClean="0"/>
              <a:t>necesita</a:t>
            </a:r>
            <a:r>
              <a:rPr lang="en-US" dirty="0" smtClean="0"/>
              <a:t>?</a:t>
            </a:r>
            <a:endParaRPr lang="en-US" sz="31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2743200"/>
            <a:ext cx="7772400" cy="304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Aft>
                <a:spcPts val="1200"/>
              </a:spcAft>
            </a:pPr>
            <a:r>
              <a:rPr lang="en-US" sz="2400" dirty="0" smtClean="0"/>
              <a:t>Tres </a:t>
            </a:r>
            <a:r>
              <a:rPr lang="en-US" sz="2400" dirty="0" err="1" smtClean="0"/>
              <a:t>perspectivas</a:t>
            </a:r>
            <a:r>
              <a:rPr lang="en-US" sz="2400" dirty="0" smtClean="0"/>
              <a:t>:</a:t>
            </a:r>
          </a:p>
          <a:p>
            <a:pPr marL="514350" indent="-514350" algn="l">
              <a:spcAft>
                <a:spcPts val="1200"/>
              </a:spcAft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¿</a:t>
            </a:r>
            <a:r>
              <a:rPr lang="en-US" sz="2400" dirty="0" err="1" smtClean="0">
                <a:solidFill>
                  <a:srgbClr val="FF0000"/>
                </a:solidFill>
              </a:rPr>
              <a:t>Cómo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hacemos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todos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una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decisión</a:t>
            </a:r>
            <a:r>
              <a:rPr lang="en-US" sz="2400" dirty="0" smtClean="0">
                <a:solidFill>
                  <a:srgbClr val="FF0000"/>
                </a:solidFill>
              </a:rPr>
              <a:t>?  ¿</a:t>
            </a:r>
            <a:r>
              <a:rPr lang="en-US" sz="2400" dirty="0" err="1" smtClean="0">
                <a:solidFill>
                  <a:srgbClr val="FF0000"/>
                </a:solidFill>
              </a:rPr>
              <a:t>Qué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necesitamos</a:t>
            </a:r>
            <a:r>
              <a:rPr lang="en-US" sz="2400" dirty="0" smtClean="0">
                <a:solidFill>
                  <a:srgbClr val="FF0000"/>
                </a:solidFill>
              </a:rPr>
              <a:t>?</a:t>
            </a:r>
          </a:p>
          <a:p>
            <a:pPr marL="514350" indent="-514350" algn="l">
              <a:spcAft>
                <a:spcPts val="1200"/>
              </a:spcAft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Cúales</a:t>
            </a:r>
            <a:r>
              <a:rPr lang="en-US" sz="2400" dirty="0" smtClean="0"/>
              <a:t> son las </a:t>
            </a:r>
            <a:r>
              <a:rPr lang="en-US" sz="2400" dirty="0" err="1" smtClean="0"/>
              <a:t>diferencias</a:t>
            </a:r>
            <a:r>
              <a:rPr lang="en-US" sz="2400" dirty="0" smtClean="0"/>
              <a:t> entre “</a:t>
            </a:r>
            <a:r>
              <a:rPr lang="en-US" sz="2400" dirty="0" err="1" smtClean="0"/>
              <a:t>ellos</a:t>
            </a:r>
            <a:r>
              <a:rPr lang="en-US" sz="2400" dirty="0" smtClean="0"/>
              <a:t>” (</a:t>
            </a:r>
            <a:r>
              <a:rPr lang="en-US" sz="2400" dirty="0" err="1" smtClean="0"/>
              <a:t>decisores</a:t>
            </a:r>
            <a:r>
              <a:rPr lang="en-US" sz="2400" dirty="0" smtClean="0"/>
              <a:t>) y “</a:t>
            </a:r>
            <a:r>
              <a:rPr lang="en-US" sz="2400" dirty="0" err="1" smtClean="0"/>
              <a:t>nosotros</a:t>
            </a:r>
            <a:r>
              <a:rPr lang="en-US" sz="2400" dirty="0" smtClean="0"/>
              <a:t>” (</a:t>
            </a:r>
            <a:r>
              <a:rPr lang="en-US" sz="2400" dirty="0" err="1" smtClean="0"/>
              <a:t>analistas</a:t>
            </a:r>
            <a:r>
              <a:rPr lang="en-US" sz="2400" dirty="0" smtClean="0"/>
              <a:t>)? </a:t>
            </a:r>
          </a:p>
          <a:p>
            <a:pPr marL="514350" indent="-514350" algn="l">
              <a:spcAft>
                <a:spcPts val="1200"/>
              </a:spcAft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Cúal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la </a:t>
            </a:r>
            <a:r>
              <a:rPr lang="en-US" sz="2400" dirty="0" err="1" smtClean="0"/>
              <a:t>diferencia</a:t>
            </a:r>
            <a:r>
              <a:rPr lang="en-US" sz="2400" dirty="0" smtClean="0"/>
              <a:t> entre lo que </a:t>
            </a:r>
            <a:r>
              <a:rPr lang="en-US" sz="2400" dirty="0" err="1" smtClean="0"/>
              <a:t>ellos</a:t>
            </a:r>
            <a:r>
              <a:rPr lang="en-US" sz="2400" dirty="0" smtClean="0"/>
              <a:t> </a:t>
            </a:r>
            <a:r>
              <a:rPr lang="en-US" sz="2400" dirty="0" err="1" smtClean="0"/>
              <a:t>desean</a:t>
            </a:r>
            <a:r>
              <a:rPr lang="en-US" sz="2400" dirty="0" smtClean="0"/>
              <a:t> </a:t>
            </a:r>
            <a:r>
              <a:rPr lang="en-US" sz="2400" dirty="0" err="1" smtClean="0"/>
              <a:t>tener</a:t>
            </a:r>
            <a:r>
              <a:rPr lang="en-US" sz="2400" dirty="0" smtClean="0"/>
              <a:t> y lo que </a:t>
            </a:r>
            <a:r>
              <a:rPr lang="en-US" sz="2400" dirty="0" err="1" smtClean="0"/>
              <a:t>necesitan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907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90600" y="914400"/>
            <a:ext cx="7848600" cy="609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en-US" sz="3200" dirty="0" smtClean="0"/>
              <a:t>Un </a:t>
            </a:r>
            <a:r>
              <a:rPr lang="en-US" sz="3200" dirty="0" err="1" smtClean="0"/>
              <a:t>buen</a:t>
            </a:r>
            <a:r>
              <a:rPr lang="en-US" sz="3200" dirty="0" smtClean="0"/>
              <a:t> </a:t>
            </a:r>
            <a:r>
              <a:rPr lang="en-US" sz="3200" dirty="0" err="1" smtClean="0"/>
              <a:t>informe</a:t>
            </a:r>
            <a:r>
              <a:rPr lang="en-US" sz="3200" dirty="0" smtClean="0"/>
              <a:t> de INTELIGENCIA ….</a:t>
            </a:r>
            <a:endParaRPr lang="en-US" sz="32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19200" y="2133600"/>
            <a:ext cx="1633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Nunca</a:t>
            </a:r>
            <a:r>
              <a:rPr lang="en-US" sz="2800" b="1" dirty="0" smtClean="0"/>
              <a:t> … 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2468" y="1922652"/>
            <a:ext cx="2814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NUNCA … 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28752" y="2887589"/>
            <a:ext cx="3629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roadway" panose="04040905080B02020502" pitchFamily="82" charset="0"/>
              </a:rPr>
              <a:t>NUNCA … </a:t>
            </a:r>
            <a:endParaRPr lang="en-US" sz="3600" dirty="0">
              <a:latin typeface="Broadway" panose="04040905080B020205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19497" y="4267200"/>
            <a:ext cx="2847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NUNCA …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072044"/>
            <a:ext cx="3195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Ravie" panose="04040805050809020602" pitchFamily="82" charset="0"/>
              </a:rPr>
              <a:t>NUNCA … </a:t>
            </a:r>
            <a:endParaRPr lang="en-US" sz="3600" dirty="0">
              <a:latin typeface="Ravie" panose="04040805050809020602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0480" y="3871631"/>
            <a:ext cx="290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Kristen ITC" panose="03050502040202030202" pitchFamily="66" charset="0"/>
              </a:rPr>
              <a:t>NUNCA … </a:t>
            </a:r>
            <a:endParaRPr lang="en-US" sz="3600" dirty="0">
              <a:latin typeface="Kristen ITC" panose="03050502040202030202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1" y="2887590"/>
            <a:ext cx="2187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NUNCA … 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642344" y="3381522"/>
            <a:ext cx="3067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Jokerman" panose="04090605060D06020702" pitchFamily="82" charset="0"/>
              </a:rPr>
              <a:t>NUNCA … </a:t>
            </a:r>
            <a:endParaRPr lang="en-US" sz="3600" dirty="0">
              <a:latin typeface="Jokerman" panose="04090605060D06020702" pitchFamily="8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142" y="5304408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¡</a:t>
            </a:r>
            <a:r>
              <a:rPr lang="en-US" sz="3600" dirty="0" err="1" smtClean="0"/>
              <a:t>Nunca</a:t>
            </a:r>
            <a:r>
              <a:rPr lang="en-US" sz="3600" dirty="0" smtClean="0"/>
              <a:t> … </a:t>
            </a:r>
            <a:r>
              <a:rPr lang="en-US" sz="3600" dirty="0" err="1" smtClean="0"/>
              <a:t>jamás</a:t>
            </a:r>
            <a:r>
              <a:rPr lang="en-US" sz="3600" dirty="0" smtClean="0"/>
              <a:t> … </a:t>
            </a:r>
            <a:r>
              <a:rPr lang="en-US" sz="3600" dirty="0" err="1" smtClean="0"/>
              <a:t>entra</a:t>
            </a:r>
            <a:r>
              <a:rPr lang="en-US" sz="3600" dirty="0" smtClean="0"/>
              <a:t> </a:t>
            </a:r>
            <a:r>
              <a:rPr lang="en-US" sz="3600" dirty="0" err="1" smtClean="0"/>
              <a:t>en</a:t>
            </a:r>
            <a:r>
              <a:rPr lang="en-US" sz="3600" dirty="0" smtClean="0"/>
              <a:t> la </a:t>
            </a:r>
            <a:r>
              <a:rPr lang="en-US" sz="3600" dirty="0" err="1" smtClean="0"/>
              <a:t>política</a:t>
            </a:r>
            <a:r>
              <a:rPr lang="en-US" sz="3600" dirty="0" smtClean="0"/>
              <a:t>!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3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90600" y="914400"/>
            <a:ext cx="7848600" cy="609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en-US" sz="3200" dirty="0" smtClean="0"/>
              <a:t>Un </a:t>
            </a:r>
            <a:r>
              <a:rPr lang="en-US" sz="3200" dirty="0" err="1" smtClean="0"/>
              <a:t>buen</a:t>
            </a:r>
            <a:r>
              <a:rPr lang="en-US" sz="3200" dirty="0" smtClean="0"/>
              <a:t> </a:t>
            </a:r>
            <a:r>
              <a:rPr lang="en-US" sz="3200" dirty="0" err="1" smtClean="0"/>
              <a:t>informe</a:t>
            </a:r>
            <a:r>
              <a:rPr lang="en-US" sz="3200" dirty="0" smtClean="0"/>
              <a:t> de INTELIGENCIA ….</a:t>
            </a:r>
            <a:endParaRPr lang="en-US" sz="32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19200" y="2133600"/>
            <a:ext cx="1633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Nunca</a:t>
            </a:r>
            <a:r>
              <a:rPr lang="en-US" sz="2800" b="1" dirty="0" smtClean="0"/>
              <a:t> … 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2468" y="1922652"/>
            <a:ext cx="2814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NUNCA … 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28752" y="2887589"/>
            <a:ext cx="3629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roadway" panose="04040905080B02020502" pitchFamily="82" charset="0"/>
              </a:rPr>
              <a:t>NUNCA … </a:t>
            </a:r>
            <a:endParaRPr lang="en-US" sz="3600" dirty="0">
              <a:latin typeface="Broadway" panose="04040905080B020205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19497" y="4267200"/>
            <a:ext cx="2847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NUNCA …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072044"/>
            <a:ext cx="3195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Ravie" panose="04040805050809020602" pitchFamily="82" charset="0"/>
              </a:rPr>
              <a:t>NUNCA … </a:t>
            </a:r>
            <a:endParaRPr lang="en-US" sz="3600" dirty="0">
              <a:latin typeface="Ravie" panose="04040805050809020602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0480" y="3871631"/>
            <a:ext cx="290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Kristen ITC" panose="03050502040202030202" pitchFamily="66" charset="0"/>
              </a:rPr>
              <a:t>NUNCA … </a:t>
            </a:r>
            <a:endParaRPr lang="en-US" sz="3600" dirty="0">
              <a:latin typeface="Kristen ITC" panose="03050502040202030202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1" y="2887590"/>
            <a:ext cx="2187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NUNCA … 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642344" y="3381522"/>
            <a:ext cx="3067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Jokerman" panose="04090605060D06020702" pitchFamily="82" charset="0"/>
              </a:rPr>
              <a:t>NUNCA … </a:t>
            </a:r>
            <a:endParaRPr lang="en-US" sz="3600" dirty="0">
              <a:latin typeface="Jokerman" panose="04090605060D06020702" pitchFamily="8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142" y="5304408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¡</a:t>
            </a:r>
            <a:r>
              <a:rPr lang="en-US" sz="3600" dirty="0" err="1" smtClean="0"/>
              <a:t>Nunca</a:t>
            </a:r>
            <a:r>
              <a:rPr lang="en-US" sz="3600" dirty="0" smtClean="0"/>
              <a:t> … </a:t>
            </a:r>
            <a:r>
              <a:rPr lang="en-US" sz="3600" dirty="0" err="1" smtClean="0"/>
              <a:t>jamás</a:t>
            </a:r>
            <a:r>
              <a:rPr lang="en-US" sz="3600" dirty="0" smtClean="0"/>
              <a:t> … </a:t>
            </a:r>
            <a:r>
              <a:rPr lang="en-US" sz="3600" dirty="0" err="1" smtClean="0"/>
              <a:t>entra</a:t>
            </a:r>
            <a:r>
              <a:rPr lang="en-US" sz="3600" dirty="0" smtClean="0"/>
              <a:t> </a:t>
            </a:r>
            <a:r>
              <a:rPr lang="en-US" sz="3600" dirty="0" err="1" smtClean="0"/>
              <a:t>en</a:t>
            </a:r>
            <a:r>
              <a:rPr lang="en-US" sz="3600" dirty="0" smtClean="0"/>
              <a:t> la </a:t>
            </a:r>
            <a:r>
              <a:rPr lang="en-US" sz="3600" dirty="0" err="1" smtClean="0"/>
              <a:t>política</a:t>
            </a:r>
            <a:r>
              <a:rPr lang="en-US" sz="3600" dirty="0" smtClean="0"/>
              <a:t>!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21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 rot="176282">
            <a:off x="614314" y="871740"/>
            <a:ext cx="8077201" cy="5301124"/>
          </a:xfrm>
          <a:prstGeom prst="rect">
            <a:avLst/>
          </a:prstGeom>
          <a:solidFill>
            <a:schemeClr val="bg2">
              <a:alpha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en-US" sz="5400" dirty="0" smtClean="0"/>
          </a:p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No </a:t>
            </a:r>
            <a:r>
              <a:rPr lang="en-US" sz="5400" dirty="0" err="1">
                <a:solidFill>
                  <a:schemeClr val="tx1"/>
                </a:solidFill>
              </a:rPr>
              <a:t>te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toca</a:t>
            </a:r>
            <a:r>
              <a:rPr lang="en-US" sz="5400" dirty="0">
                <a:solidFill>
                  <a:schemeClr val="tx1"/>
                </a:solidFill>
              </a:rPr>
              <a:t> a </a:t>
            </a:r>
            <a:r>
              <a:rPr lang="en-US" sz="5400" dirty="0" err="1">
                <a:solidFill>
                  <a:schemeClr val="tx1"/>
                </a:solidFill>
              </a:rPr>
              <a:t>ti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5400" dirty="0" err="1" smtClean="0">
                <a:solidFill>
                  <a:schemeClr val="tx1"/>
                </a:solidFill>
              </a:rPr>
              <a:t>hacer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5400" dirty="0" err="1" smtClean="0">
                <a:solidFill>
                  <a:schemeClr val="tx1"/>
                </a:solidFill>
              </a:rPr>
              <a:t>recomendaciones</a:t>
            </a:r>
            <a:r>
              <a:rPr lang="en-US" sz="5400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3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799594"/>
              </p:ext>
            </p:extLst>
          </p:nvPr>
        </p:nvGraphicFramePr>
        <p:xfrm>
          <a:off x="609600" y="593348"/>
          <a:ext cx="7735035" cy="55381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4600"/>
                <a:gridCol w="685800"/>
                <a:gridCol w="2743200"/>
                <a:gridCol w="1791435"/>
              </a:tblGrid>
              <a:tr h="1027066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Structure of a Simple-form Analytic Article</a:t>
                      </a:r>
                    </a:p>
                    <a:p>
                      <a:pPr algn="ctr"/>
                      <a:r>
                        <a:rPr lang="en-US" sz="1400" i="1" dirty="0" smtClean="0"/>
                        <a:t>Main, Basic</a:t>
                      </a:r>
                      <a:r>
                        <a:rPr lang="en-US" sz="1400" i="1" baseline="0" dirty="0" smtClean="0"/>
                        <a:t> Elements to Satisfy Your Audience’s Needs</a:t>
                      </a:r>
                      <a:endParaRPr lang="en-US" sz="14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      Reader’s Needs</a:t>
                      </a:r>
                      <a:endParaRPr lang="en-US" sz="20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Structural</a:t>
                      </a:r>
                      <a:r>
                        <a:rPr lang="en-US" sz="2000" baseline="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 </a:t>
                      </a:r>
                      <a:r>
                        <a:rPr lang="en-US" sz="20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Element</a:t>
                      </a:r>
                      <a:endParaRPr lang="en-US" sz="20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Clear, meaningful</a:t>
                      </a:r>
                      <a:r>
                        <a:rPr lang="en-US" sz="2000" baseline="0" dirty="0" smtClean="0"/>
                        <a:t> summary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Thesis – BLUF 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One</a:t>
                      </a:r>
                      <a:r>
                        <a:rPr lang="en-US" sz="1600" baseline="0" dirty="0" smtClean="0"/>
                        <a:t> sentence or short paragraph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Enough</a:t>
                      </a:r>
                      <a:r>
                        <a:rPr lang="en-US" sz="2000" baseline="0" dirty="0" smtClean="0"/>
                        <a:t> facts to understand phenomenon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Factual snapshot, validation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Perhaps one</a:t>
                      </a:r>
                      <a:r>
                        <a:rPr lang="en-US" sz="1600" baseline="0" dirty="0" smtClean="0"/>
                        <a:t> quarter of paper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Grasp</a:t>
                      </a:r>
                      <a:r>
                        <a:rPr lang="en-US" sz="2000" baseline="0" dirty="0" smtClean="0"/>
                        <a:t> of w</a:t>
                      </a:r>
                      <a:r>
                        <a:rPr lang="en-US" sz="2000" dirty="0" smtClean="0"/>
                        <a:t>hy</a:t>
                      </a:r>
                      <a:r>
                        <a:rPr lang="en-US" sz="2000" baseline="0" dirty="0" smtClean="0"/>
                        <a:t> and how it’s happening</a:t>
                      </a:r>
                      <a:endParaRPr lang="en-US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Drivers and trends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Perhaps</a:t>
                      </a:r>
                      <a:r>
                        <a:rPr lang="en-US" sz="1600" baseline="0" dirty="0" smtClean="0"/>
                        <a:t> one half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of paper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Idea</a:t>
                      </a:r>
                      <a:r>
                        <a:rPr lang="en-US" sz="2000" baseline="0" dirty="0" smtClean="0"/>
                        <a:t> of w</a:t>
                      </a:r>
                      <a:r>
                        <a:rPr lang="en-US" sz="2000" dirty="0" smtClean="0"/>
                        <a:t>hat will happen and what else could happen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Scenarios,</a:t>
                      </a:r>
                      <a:r>
                        <a:rPr lang="en-US" sz="2000" baseline="0" dirty="0" smtClean="0"/>
                        <a:t> Alternatives, and “Wild Cards”</a:t>
                      </a:r>
                      <a:endParaRPr lang="en-US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Perhaps one quarter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Why it’s important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Implications</a:t>
                      </a:r>
                      <a:br>
                        <a:rPr lang="en-US" sz="2000" dirty="0" smtClean="0"/>
                      </a:br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Right Arrow 14"/>
          <p:cNvSpPr/>
          <p:nvPr/>
        </p:nvSpPr>
        <p:spPr>
          <a:xfrm>
            <a:off x="3326422" y="2276390"/>
            <a:ext cx="228600" cy="131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3332283" y="3171840"/>
            <a:ext cx="228600" cy="131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3320561" y="3998428"/>
            <a:ext cx="228600" cy="131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3308838" y="4793735"/>
            <a:ext cx="228600" cy="131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3285390" y="5562600"/>
            <a:ext cx="228600" cy="131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6248400" y="4648200"/>
            <a:ext cx="304800" cy="1045591"/>
          </a:xfrm>
          <a:prstGeom prst="rightBrace">
            <a:avLst>
              <a:gd name="adj1" fmla="val 8333"/>
              <a:gd name="adj2" fmla="val 5089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0" y="347330"/>
            <a:ext cx="4572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</a:rPr>
              <a:t>A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FFB3-6428-49CC-BD7E-46B07E30D1EE}" type="slidenum">
              <a:rPr lang="en-US"/>
              <a:pPr/>
              <a:t>23</a:t>
            </a:fld>
            <a:endParaRPr lang="en-US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28600"/>
            <a:ext cx="4953000" cy="63993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0" y="347330"/>
            <a:ext cx="4572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</a:rPr>
              <a:t>B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914400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HANDOUT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609491" y="6354792"/>
            <a:ext cx="19812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8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066800"/>
            <a:ext cx="6640287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El </a:t>
            </a:r>
            <a:r>
              <a:rPr lang="en-US" sz="2800" b="1" dirty="0" err="1" smtClean="0"/>
              <a:t>éxito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</a:t>
            </a:r>
            <a:r>
              <a:rPr lang="en-US" sz="2800" b="1" dirty="0" smtClean="0"/>
              <a:t> …   </a:t>
            </a:r>
          </a:p>
          <a:p>
            <a:endParaRPr lang="en-US" sz="2000" dirty="0"/>
          </a:p>
          <a:p>
            <a:pPr>
              <a:spcAft>
                <a:spcPts val="1200"/>
              </a:spcAft>
            </a:pPr>
            <a:r>
              <a:rPr lang="en-US" sz="2400" dirty="0" err="1" smtClean="0"/>
              <a:t>Somos</a:t>
            </a:r>
            <a:r>
              <a:rPr lang="en-US" sz="2400" dirty="0" smtClean="0"/>
              <a:t> </a:t>
            </a:r>
            <a:r>
              <a:rPr lang="en-US" sz="2400" dirty="0" err="1" smtClean="0"/>
              <a:t>exitosos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analistas</a:t>
            </a:r>
            <a:r>
              <a:rPr lang="en-US" sz="2400" dirty="0" smtClean="0"/>
              <a:t> </a:t>
            </a:r>
            <a:r>
              <a:rPr lang="en-US" sz="2400" dirty="0" err="1" smtClean="0"/>
              <a:t>cuando</a:t>
            </a:r>
            <a:r>
              <a:rPr lang="en-US" sz="2400" dirty="0" smtClean="0"/>
              <a:t> </a:t>
            </a:r>
            <a:r>
              <a:rPr lang="en-US" sz="2400" dirty="0" err="1" smtClean="0"/>
              <a:t>nuestra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información</a:t>
            </a:r>
            <a:r>
              <a:rPr lang="en-US" sz="2400" dirty="0" smtClean="0"/>
              <a:t> y </a:t>
            </a:r>
            <a:r>
              <a:rPr lang="en-US" sz="2400" dirty="0" err="1" smtClean="0"/>
              <a:t>análisis</a:t>
            </a:r>
            <a:r>
              <a:rPr lang="en-US" sz="2400" dirty="0" smtClean="0"/>
              <a:t> </a:t>
            </a:r>
            <a:r>
              <a:rPr lang="en-US" sz="2400" dirty="0" err="1" smtClean="0"/>
              <a:t>habilitan</a:t>
            </a:r>
            <a:r>
              <a:rPr lang="en-US" sz="2400" dirty="0" smtClean="0"/>
              <a:t> al </a:t>
            </a:r>
            <a:r>
              <a:rPr lang="en-US" sz="2400" dirty="0" err="1" smtClean="0"/>
              <a:t>decisor</a:t>
            </a:r>
            <a:r>
              <a:rPr lang="en-US" sz="2400" dirty="0" smtClean="0"/>
              <a:t> </a:t>
            </a:r>
            <a:r>
              <a:rPr lang="en-US" sz="2400" dirty="0" err="1" smtClean="0"/>
              <a:t>adoptar</a:t>
            </a:r>
            <a:r>
              <a:rPr lang="en-US" sz="2400" dirty="0" smtClean="0"/>
              <a:t> </a:t>
            </a:r>
            <a:r>
              <a:rPr lang="en-US" sz="2400" dirty="0" err="1" smtClean="0"/>
              <a:t>políticas</a:t>
            </a:r>
            <a:r>
              <a:rPr lang="en-US" sz="2400" dirty="0" smtClean="0"/>
              <a:t> que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satisfagan</a:t>
            </a:r>
            <a:r>
              <a:rPr lang="en-US" sz="2400" dirty="0" smtClean="0"/>
              <a:t> </a:t>
            </a:r>
            <a:r>
              <a:rPr lang="en-US" sz="2400" dirty="0" err="1" smtClean="0"/>
              <a:t>sus</a:t>
            </a:r>
            <a:r>
              <a:rPr lang="en-US" sz="2400" dirty="0" smtClean="0"/>
              <a:t> </a:t>
            </a:r>
            <a:r>
              <a:rPr lang="en-US" sz="2400" dirty="0" err="1" smtClean="0"/>
              <a:t>necesidades</a:t>
            </a:r>
            <a:r>
              <a:rPr lang="en-US" sz="2400" dirty="0" smtClean="0"/>
              <a:t> “</a:t>
            </a:r>
            <a:r>
              <a:rPr lang="en-US" sz="2400" dirty="0" err="1" smtClean="0"/>
              <a:t>políticos</a:t>
            </a:r>
            <a:r>
              <a:rPr lang="en-US" sz="2400" dirty="0" smtClean="0"/>
              <a:t>” de </a:t>
            </a:r>
            <a:r>
              <a:rPr lang="en-US" sz="2400" dirty="0" err="1" smtClean="0"/>
              <a:t>corto</a:t>
            </a:r>
            <a:r>
              <a:rPr lang="en-US" sz="2400" dirty="0" smtClean="0"/>
              <a:t>- y </a:t>
            </a:r>
            <a:r>
              <a:rPr lang="en-US" sz="2400" dirty="0" err="1" smtClean="0"/>
              <a:t>mediano-plazo</a:t>
            </a:r>
            <a:r>
              <a:rPr lang="en-US" sz="2400" dirty="0" smtClean="0"/>
              <a:t>, y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sirvan</a:t>
            </a:r>
            <a:r>
              <a:rPr lang="en-US" sz="2400" dirty="0" smtClean="0"/>
              <a:t>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intereses</a:t>
            </a:r>
            <a:r>
              <a:rPr lang="en-US" sz="2400" dirty="0" smtClean="0"/>
              <a:t> de </a:t>
            </a:r>
            <a:r>
              <a:rPr lang="en-US" sz="2400" dirty="0" err="1" smtClean="0"/>
              <a:t>corto</a:t>
            </a:r>
            <a:r>
              <a:rPr lang="en-US" sz="2400" dirty="0" smtClean="0"/>
              <a:t>-, </a:t>
            </a:r>
            <a:r>
              <a:rPr lang="en-US" sz="2400" dirty="0" err="1" smtClean="0"/>
              <a:t>mediano</a:t>
            </a:r>
            <a:r>
              <a:rPr lang="en-US" sz="2400" dirty="0" smtClean="0"/>
              <a:t>-, o largo-</a:t>
            </a:r>
            <a:r>
              <a:rPr lang="en-US" sz="2400" dirty="0" err="1" smtClean="0"/>
              <a:t>plazo</a:t>
            </a:r>
            <a:r>
              <a:rPr lang="en-US" sz="2400" dirty="0" smtClean="0"/>
              <a:t> de la </a:t>
            </a:r>
            <a:r>
              <a:rPr lang="en-US" sz="2400" dirty="0" err="1" smtClean="0"/>
              <a:t>organización</a:t>
            </a:r>
            <a:r>
              <a:rPr lang="en-US" sz="2400" dirty="0" smtClean="0"/>
              <a:t> (</a:t>
            </a:r>
            <a:r>
              <a:rPr lang="en-US" sz="2400" dirty="0" err="1" smtClean="0"/>
              <a:t>país</a:t>
            </a:r>
            <a:r>
              <a:rPr lang="en-US" sz="2400" dirty="0" smtClean="0"/>
              <a:t>, </a:t>
            </a:r>
            <a:r>
              <a:rPr lang="en-US" sz="2400" dirty="0" err="1" smtClean="0"/>
              <a:t>empresa</a:t>
            </a:r>
            <a:r>
              <a:rPr lang="en-US" sz="2400" dirty="0" smtClean="0"/>
              <a:t>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3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69450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El </a:t>
            </a:r>
            <a:r>
              <a:rPr lang="en-US" sz="2800" b="1" dirty="0" err="1" smtClean="0"/>
              <a:t>fracaso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</a:t>
            </a:r>
            <a:r>
              <a:rPr lang="en-US" sz="2800" b="1" dirty="0" smtClean="0"/>
              <a:t> …  </a:t>
            </a:r>
          </a:p>
          <a:p>
            <a:endParaRPr lang="en-US" sz="2000" dirty="0"/>
          </a:p>
          <a:p>
            <a:pPr>
              <a:spcAft>
                <a:spcPts val="1200"/>
              </a:spcAft>
            </a:pPr>
            <a:r>
              <a:rPr lang="en-US" sz="2400" dirty="0" err="1" smtClean="0"/>
              <a:t>Fracasamos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analistas</a:t>
            </a:r>
            <a:r>
              <a:rPr lang="en-US" sz="2400" dirty="0" smtClean="0"/>
              <a:t> </a:t>
            </a:r>
            <a:r>
              <a:rPr lang="en-US" sz="2400" dirty="0" err="1" smtClean="0"/>
              <a:t>cuando</a:t>
            </a:r>
            <a:r>
              <a:rPr lang="en-US" sz="2400" dirty="0" smtClean="0"/>
              <a:t> </a:t>
            </a:r>
            <a:r>
              <a:rPr lang="en-US" sz="2400" dirty="0" err="1" smtClean="0"/>
              <a:t>nuestra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información</a:t>
            </a:r>
            <a:r>
              <a:rPr lang="en-US" sz="2400" dirty="0" smtClean="0"/>
              <a:t> y </a:t>
            </a:r>
            <a:r>
              <a:rPr lang="en-US" sz="2400" dirty="0" err="1" smtClean="0"/>
              <a:t>análisis</a:t>
            </a:r>
            <a:r>
              <a:rPr lang="en-US" sz="2400" dirty="0" smtClean="0"/>
              <a:t> </a:t>
            </a:r>
            <a:r>
              <a:rPr lang="en-US" sz="2400" dirty="0" err="1" smtClean="0"/>
              <a:t>conducen</a:t>
            </a:r>
            <a:r>
              <a:rPr lang="en-US" sz="2400" dirty="0" smtClean="0"/>
              <a:t> a que el </a:t>
            </a:r>
            <a:r>
              <a:rPr lang="en-US" sz="2400" dirty="0" err="1" smtClean="0"/>
              <a:t>decisor</a:t>
            </a:r>
            <a:r>
              <a:rPr lang="en-US" sz="2400" dirty="0" smtClean="0"/>
              <a:t> </a:t>
            </a:r>
            <a:r>
              <a:rPr lang="en-US" sz="2400" dirty="0" err="1" smtClean="0"/>
              <a:t>adopte</a:t>
            </a:r>
            <a:r>
              <a:rPr lang="en-US" sz="2400" dirty="0" smtClean="0"/>
              <a:t> </a:t>
            </a:r>
            <a:r>
              <a:rPr lang="en-US" sz="2400" dirty="0" err="1" smtClean="0"/>
              <a:t>políticas</a:t>
            </a:r>
            <a:r>
              <a:rPr lang="en-US" sz="2400" dirty="0" smtClean="0"/>
              <a:t> que …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/>
              <a:t>quizás</a:t>
            </a:r>
            <a:r>
              <a:rPr lang="en-US" sz="2400" dirty="0" smtClean="0"/>
              <a:t> </a:t>
            </a:r>
            <a:r>
              <a:rPr lang="en-US" sz="2400" dirty="0" err="1" smtClean="0"/>
              <a:t>satisfagan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intereses</a:t>
            </a:r>
            <a:r>
              <a:rPr lang="en-US" sz="2400" dirty="0" smtClean="0"/>
              <a:t> </a:t>
            </a:r>
            <a:r>
              <a:rPr lang="en-US" sz="2400" dirty="0" err="1" smtClean="0"/>
              <a:t>inmediatos</a:t>
            </a:r>
            <a:r>
              <a:rPr lang="en-US" sz="2400" dirty="0" smtClean="0"/>
              <a:t>, PERO que …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no </a:t>
            </a:r>
            <a:r>
              <a:rPr lang="en-US" sz="2400" dirty="0" err="1" smtClean="0"/>
              <a:t>avisan</a:t>
            </a:r>
            <a:r>
              <a:rPr lang="en-US" sz="2400" dirty="0" smtClean="0"/>
              <a:t> de </a:t>
            </a:r>
            <a:r>
              <a:rPr lang="en-US" sz="2400" dirty="0" err="1" smtClean="0"/>
              <a:t>desafíos</a:t>
            </a:r>
            <a:r>
              <a:rPr lang="en-US" sz="2400" dirty="0" smtClean="0"/>
              <a:t> </a:t>
            </a:r>
            <a:r>
              <a:rPr lang="en-US" sz="2400" dirty="0" err="1" smtClean="0"/>
              <a:t>adelante</a:t>
            </a:r>
            <a:endParaRPr lang="en-US" sz="2400" dirty="0" smtClean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no </a:t>
            </a:r>
            <a:r>
              <a:rPr lang="en-US" sz="2400" dirty="0" err="1" smtClean="0"/>
              <a:t>identifican</a:t>
            </a:r>
            <a:r>
              <a:rPr lang="en-US" sz="2400" dirty="0" smtClean="0"/>
              <a:t> </a:t>
            </a:r>
            <a:r>
              <a:rPr lang="en-US" sz="2400" dirty="0" err="1" smtClean="0"/>
              <a:t>oportunidades</a:t>
            </a:r>
            <a:r>
              <a:rPr lang="en-US" sz="2400" dirty="0" smtClean="0"/>
              <a:t> para </a:t>
            </a:r>
            <a:r>
              <a:rPr lang="en-US" sz="2400" dirty="0" err="1" smtClean="0"/>
              <a:t>avanzar</a:t>
            </a:r>
            <a:r>
              <a:rPr lang="en-US" sz="2400" dirty="0" smtClean="0"/>
              <a:t> </a:t>
            </a:r>
            <a:r>
              <a:rPr lang="en-US" sz="2400" dirty="0" err="1" smtClean="0"/>
              <a:t>intereses</a:t>
            </a:r>
            <a:endParaRPr lang="en-US" sz="2400" dirty="0" smtClean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no </a:t>
            </a:r>
            <a:r>
              <a:rPr lang="en-US" sz="2400" dirty="0" err="1" smtClean="0"/>
              <a:t>sirven</a:t>
            </a:r>
            <a:r>
              <a:rPr lang="en-US" sz="2400" dirty="0" smtClean="0"/>
              <a:t>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intereses</a:t>
            </a:r>
            <a:r>
              <a:rPr lang="en-US" sz="2400" dirty="0" smtClean="0"/>
              <a:t> a </a:t>
            </a:r>
            <a:r>
              <a:rPr lang="en-US" sz="2400" dirty="0" err="1" smtClean="0"/>
              <a:t>corto</a:t>
            </a:r>
            <a:r>
              <a:rPr lang="en-US" sz="2400" dirty="0" smtClean="0"/>
              <a:t>-, </a:t>
            </a:r>
            <a:r>
              <a:rPr lang="en-US" sz="2400" dirty="0" err="1" smtClean="0"/>
              <a:t>mediano</a:t>
            </a:r>
            <a:r>
              <a:rPr lang="en-US" sz="2400" dirty="0" smtClean="0"/>
              <a:t>-, y largo-</a:t>
            </a:r>
            <a:r>
              <a:rPr lang="en-US" sz="2400" dirty="0" err="1" smtClean="0"/>
              <a:t>plazo</a:t>
            </a:r>
            <a:r>
              <a:rPr lang="en-US" sz="2400" dirty="0" smtClean="0"/>
              <a:t> de la </a:t>
            </a:r>
            <a:r>
              <a:rPr lang="en-US" sz="2400" dirty="0" err="1" smtClean="0"/>
              <a:t>organización</a:t>
            </a:r>
            <a:r>
              <a:rPr lang="en-US" sz="2400" dirty="0" smtClean="0"/>
              <a:t> (</a:t>
            </a:r>
            <a:r>
              <a:rPr lang="en-US" sz="2400" dirty="0" err="1" smtClean="0"/>
              <a:t>país</a:t>
            </a:r>
            <a:r>
              <a:rPr lang="en-US" sz="2400" dirty="0" smtClean="0"/>
              <a:t>, </a:t>
            </a:r>
            <a:r>
              <a:rPr lang="en-US" sz="2400" dirty="0" err="1" smtClean="0"/>
              <a:t>empresa</a:t>
            </a:r>
            <a:r>
              <a:rPr lang="en-US" sz="2400" dirty="0" smtClean="0"/>
              <a:t>, etc.)</a:t>
            </a:r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3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133600"/>
            <a:ext cx="538273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s-ES" sz="2800" dirty="0" smtClean="0"/>
              <a:t>¿Comentarios?</a:t>
            </a:r>
          </a:p>
          <a:p>
            <a:pPr>
              <a:spcAft>
                <a:spcPts val="1200"/>
              </a:spcAft>
            </a:pPr>
            <a:r>
              <a:rPr lang="es-ES" sz="2800" dirty="0"/>
              <a:t>	</a:t>
            </a:r>
            <a:r>
              <a:rPr lang="es-ES" sz="2800" dirty="0" smtClean="0"/>
              <a:t>	¿Dudas?</a:t>
            </a:r>
          </a:p>
          <a:p>
            <a:pPr>
              <a:spcAft>
                <a:spcPts val="1200"/>
              </a:spcAft>
            </a:pPr>
            <a:r>
              <a:rPr lang="es-ES" sz="2800" dirty="0"/>
              <a:t>	</a:t>
            </a:r>
            <a:r>
              <a:rPr lang="es-ES" sz="2800" dirty="0" smtClean="0"/>
              <a:t>		¿Preguntas?</a:t>
            </a:r>
            <a:endParaRPr lang="es-E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6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¿</a:t>
            </a:r>
            <a:r>
              <a:rPr lang="en-US" sz="2400" b="1" dirty="0" err="1" smtClean="0"/>
              <a:t>Cómo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haces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tú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decisiones</a:t>
            </a:r>
            <a:r>
              <a:rPr lang="en-US" sz="2400" b="1" dirty="0" smtClean="0"/>
              <a:t>?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371600"/>
            <a:ext cx="7391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Piensa …  </a:t>
            </a:r>
            <a:br>
              <a:rPr lang="es-ES" sz="2400" dirty="0" smtClean="0"/>
            </a:b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¿</a:t>
            </a:r>
            <a:r>
              <a:rPr lang="en-US" sz="2400" dirty="0" err="1" smtClean="0"/>
              <a:t>Cúal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decision que </a:t>
            </a:r>
            <a:r>
              <a:rPr lang="en-US" sz="2400" dirty="0" err="1" smtClean="0"/>
              <a:t>hiciste</a:t>
            </a:r>
            <a:r>
              <a:rPr lang="en-US" sz="2400" dirty="0" smtClean="0"/>
              <a:t> </a:t>
            </a:r>
            <a:r>
              <a:rPr lang="en-US" sz="2400" dirty="0" err="1" smtClean="0"/>
              <a:t>recientemente</a:t>
            </a:r>
            <a:r>
              <a:rPr lang="en-US" sz="2400" dirty="0" smtClean="0"/>
              <a:t>?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smtClean="0"/>
              <a:t>¿</a:t>
            </a:r>
            <a:r>
              <a:rPr lang="en-US" sz="2400" dirty="0" err="1" smtClean="0"/>
              <a:t>algo</a:t>
            </a:r>
            <a:r>
              <a:rPr lang="en-US" sz="2400" dirty="0" smtClean="0"/>
              <a:t> con el </a:t>
            </a:r>
            <a:r>
              <a:rPr lang="en-US" sz="2400" dirty="0" err="1" smtClean="0"/>
              <a:t>trabajo</a:t>
            </a:r>
            <a:r>
              <a:rPr lang="en-US" sz="2400" dirty="0" smtClean="0"/>
              <a:t>?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smtClean="0"/>
              <a:t>¿con el/la </a:t>
            </a:r>
            <a:r>
              <a:rPr lang="en-US" sz="2400" dirty="0" err="1" smtClean="0"/>
              <a:t>novio</a:t>
            </a:r>
            <a:r>
              <a:rPr lang="en-US" sz="2400" dirty="0" smtClean="0"/>
              <a:t>/a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smtClean="0"/>
              <a:t>¿</a:t>
            </a:r>
            <a:r>
              <a:rPr lang="en-US" sz="2400" dirty="0" err="1" smtClean="0"/>
              <a:t>alguna</a:t>
            </a:r>
            <a:r>
              <a:rPr lang="en-US" sz="2400" dirty="0" smtClean="0"/>
              <a:t> </a:t>
            </a:r>
            <a:r>
              <a:rPr lang="en-US" sz="2400" dirty="0" err="1" smtClean="0"/>
              <a:t>compra</a:t>
            </a:r>
            <a:r>
              <a:rPr lang="en-US" sz="2400" dirty="0" smtClean="0"/>
              <a:t>?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smtClean="0"/>
              <a:t>¿la </a:t>
            </a:r>
            <a:r>
              <a:rPr lang="en-US" sz="2400" dirty="0" err="1" smtClean="0"/>
              <a:t>vivienda</a:t>
            </a:r>
            <a:r>
              <a:rPr lang="en-US" sz="2400" dirty="0" smtClean="0"/>
              <a:t>?</a:t>
            </a:r>
            <a:br>
              <a:rPr lang="en-US" sz="2400" dirty="0" smtClean="0"/>
            </a:b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¿</a:t>
            </a:r>
            <a:r>
              <a:rPr lang="en-US" sz="2400" dirty="0" err="1" smtClean="0"/>
              <a:t>Cómo</a:t>
            </a:r>
            <a:r>
              <a:rPr lang="en-US" sz="2400" dirty="0" smtClean="0"/>
              <a:t> la </a:t>
            </a:r>
            <a:r>
              <a:rPr lang="en-US" sz="2400" dirty="0" err="1" smtClean="0"/>
              <a:t>hiciste</a:t>
            </a:r>
            <a:r>
              <a:rPr lang="en-US" sz="2400" dirty="0" smtClean="0"/>
              <a:t>?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smtClean="0"/>
              <a:t>¿</a:t>
            </a:r>
            <a:r>
              <a:rPr lang="en-US" sz="2400" dirty="0" err="1" smtClean="0"/>
              <a:t>investigación</a:t>
            </a:r>
            <a:r>
              <a:rPr lang="en-US" sz="2400" dirty="0" smtClean="0"/>
              <a:t>?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smtClean="0"/>
              <a:t>¿</a:t>
            </a:r>
            <a:r>
              <a:rPr lang="en-US" sz="2400" dirty="0" err="1" smtClean="0"/>
              <a:t>consulta</a:t>
            </a:r>
            <a:r>
              <a:rPr lang="en-US" sz="2400" dirty="0" smtClean="0"/>
              <a:t> con amigo o </a:t>
            </a:r>
            <a:r>
              <a:rPr lang="en-US" sz="2400" dirty="0" err="1" smtClean="0"/>
              <a:t>alguien</a:t>
            </a:r>
            <a:r>
              <a:rPr lang="en-US" sz="2400" dirty="0" smtClean="0"/>
              <a:t> </a:t>
            </a:r>
            <a:r>
              <a:rPr lang="en-US" sz="2400" dirty="0" err="1" smtClean="0"/>
              <a:t>profesional</a:t>
            </a:r>
            <a:r>
              <a:rPr lang="en-US" sz="2400" dirty="0" smtClean="0"/>
              <a:t>?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smtClean="0"/>
              <a:t>¿con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adivina</a:t>
            </a:r>
            <a:r>
              <a:rPr lang="en-US" sz="2400" dirty="0" smtClean="0"/>
              <a:t>?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smtClean="0"/>
              <a:t>¿</a:t>
            </a:r>
            <a:r>
              <a:rPr lang="en-US" sz="2400" dirty="0" err="1" smtClean="0"/>
              <a:t>tirar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moneda</a:t>
            </a:r>
            <a:r>
              <a:rPr lang="en-US" sz="2400" dirty="0" smtClean="0"/>
              <a:t> al </a:t>
            </a:r>
            <a:r>
              <a:rPr lang="en-US" sz="2400" dirty="0" err="1" smtClean="0"/>
              <a:t>aire</a:t>
            </a:r>
            <a:r>
              <a:rPr lang="en-US" sz="2400" dirty="0" smtClean="0"/>
              <a:t> (</a:t>
            </a:r>
            <a:r>
              <a:rPr lang="en-US" sz="2400" dirty="0" err="1" smtClean="0"/>
              <a:t>cara</a:t>
            </a:r>
            <a:r>
              <a:rPr lang="en-US" sz="2400" dirty="0" smtClean="0"/>
              <a:t> o </a:t>
            </a:r>
            <a:r>
              <a:rPr lang="en-US" sz="2400" dirty="0" err="1" smtClean="0"/>
              <a:t>cruz</a:t>
            </a:r>
            <a:r>
              <a:rPr lang="en-US" sz="2400" dirty="0" smtClean="0"/>
              <a:t>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¿</a:t>
            </a:r>
            <a:r>
              <a:rPr lang="en-US" sz="2400" b="1" dirty="0" err="1" smtClean="0"/>
              <a:t>Cómo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hiciste</a:t>
            </a:r>
            <a:r>
              <a:rPr lang="en-US" sz="2400" b="1" dirty="0" smtClean="0"/>
              <a:t> la </a:t>
            </a:r>
            <a:r>
              <a:rPr lang="en-US" sz="2400" b="1" dirty="0" err="1" smtClean="0"/>
              <a:t>decisión</a:t>
            </a:r>
            <a:r>
              <a:rPr lang="en-US" sz="2400" b="1" dirty="0" smtClean="0"/>
              <a:t>?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371600"/>
            <a:ext cx="7391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Además de las preguntas anteriores …</a:t>
            </a:r>
            <a:br>
              <a:rPr lang="es-ES" sz="2400" dirty="0" smtClean="0"/>
            </a:b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¿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pusiste</a:t>
            </a:r>
            <a:r>
              <a:rPr lang="en-US" sz="2400" dirty="0" smtClean="0"/>
              <a:t> control </a:t>
            </a:r>
            <a:r>
              <a:rPr lang="en-US" sz="2400" dirty="0" err="1" smtClean="0"/>
              <a:t>sobre</a:t>
            </a:r>
            <a:r>
              <a:rPr lang="en-US" sz="2400" dirty="0" smtClean="0"/>
              <a:t> </a:t>
            </a:r>
            <a:r>
              <a:rPr lang="en-US" sz="2400" dirty="0" err="1" smtClean="0"/>
              <a:t>tus</a:t>
            </a:r>
            <a:r>
              <a:rPr lang="en-US" sz="2400" dirty="0" smtClean="0"/>
              <a:t> </a:t>
            </a:r>
            <a:r>
              <a:rPr lang="en-US" sz="2400" dirty="0" err="1" smtClean="0"/>
              <a:t>impulsos</a:t>
            </a:r>
            <a:r>
              <a:rPr lang="en-US" sz="2400" dirty="0" smtClean="0"/>
              <a:t>?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err="1" smtClean="0"/>
              <a:t>exceso</a:t>
            </a:r>
            <a:r>
              <a:rPr lang="en-US" sz="2400" dirty="0" smtClean="0"/>
              <a:t> de </a:t>
            </a:r>
            <a:r>
              <a:rPr lang="en-US" sz="2400" dirty="0" err="1" smtClean="0"/>
              <a:t>optimismo</a:t>
            </a:r>
            <a:endParaRPr lang="en-US" sz="24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err="1" smtClean="0"/>
              <a:t>presunciones</a:t>
            </a:r>
            <a:r>
              <a:rPr lang="en-US" sz="2400" dirty="0" smtClean="0"/>
              <a:t> y </a:t>
            </a:r>
            <a:r>
              <a:rPr lang="en-US" sz="2400" dirty="0" err="1" smtClean="0"/>
              <a:t>prejuicios</a:t>
            </a:r>
            <a:endParaRPr lang="en-US" sz="24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smtClean="0"/>
              <a:t>imagen y ego</a:t>
            </a:r>
            <a:br>
              <a:rPr lang="en-US" sz="2400" dirty="0" smtClean="0"/>
            </a:b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¿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supiste</a:t>
            </a:r>
            <a:r>
              <a:rPr lang="en-US" sz="2400" dirty="0" smtClean="0"/>
              <a:t> (o </a:t>
            </a:r>
            <a:r>
              <a:rPr lang="en-US" sz="2400" dirty="0" err="1" smtClean="0"/>
              <a:t>sabrás</a:t>
            </a:r>
            <a:r>
              <a:rPr lang="en-US" sz="2400" dirty="0" smtClean="0"/>
              <a:t>) </a:t>
            </a:r>
            <a:r>
              <a:rPr lang="en-US" sz="2400" dirty="0" err="1" smtClean="0"/>
              <a:t>si</a:t>
            </a:r>
            <a:r>
              <a:rPr lang="en-US" sz="2400" dirty="0" smtClean="0"/>
              <a:t> la </a:t>
            </a:r>
            <a:r>
              <a:rPr lang="en-US" sz="2400" dirty="0" err="1" smtClean="0"/>
              <a:t>decisión</a:t>
            </a:r>
            <a:r>
              <a:rPr lang="en-US" sz="2400" dirty="0" smtClean="0"/>
              <a:t> </a:t>
            </a:r>
            <a:r>
              <a:rPr lang="en-US" sz="2400" dirty="0" err="1" smtClean="0"/>
              <a:t>fue</a:t>
            </a:r>
            <a:r>
              <a:rPr lang="en-US" sz="2400" dirty="0" smtClean="0"/>
              <a:t> </a:t>
            </a:r>
            <a:r>
              <a:rPr lang="en-US" sz="2400" dirty="0" err="1" smtClean="0"/>
              <a:t>correcta</a:t>
            </a:r>
            <a:r>
              <a:rPr lang="en-US" sz="2400" dirty="0" smtClean="0"/>
              <a:t>?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err="1" smtClean="0"/>
              <a:t>compruebas</a:t>
            </a:r>
            <a:r>
              <a:rPr lang="en-US" sz="2400" dirty="0" smtClean="0"/>
              <a:t> el </a:t>
            </a:r>
            <a:r>
              <a:rPr lang="en-US" sz="2400" dirty="0" err="1" smtClean="0"/>
              <a:t>resultado</a:t>
            </a:r>
            <a:endParaRPr lang="en-US" sz="24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err="1" smtClean="0"/>
              <a:t>aumentan</a:t>
            </a:r>
            <a:r>
              <a:rPr lang="en-US" sz="2400" dirty="0" smtClean="0"/>
              <a:t> o </a:t>
            </a:r>
            <a:r>
              <a:rPr lang="en-US" sz="2400" dirty="0" err="1" smtClean="0"/>
              <a:t>disminuyen</a:t>
            </a:r>
            <a:r>
              <a:rPr lang="en-US" sz="2400" dirty="0" smtClean="0"/>
              <a:t> </a:t>
            </a:r>
            <a:r>
              <a:rPr lang="en-US" sz="2400" dirty="0" err="1" smtClean="0"/>
              <a:t>ganancias</a:t>
            </a:r>
            <a:endParaRPr lang="en-US" sz="24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err="1" smtClean="0"/>
              <a:t>otros</a:t>
            </a:r>
            <a:r>
              <a:rPr lang="en-US" sz="2400" dirty="0" smtClean="0"/>
              <a:t> </a:t>
            </a:r>
            <a:r>
              <a:rPr lang="en-US" sz="2400" dirty="0" err="1" smtClean="0"/>
              <a:t>indicadores</a:t>
            </a:r>
            <a:endParaRPr lang="en-US" sz="2400" dirty="0" smtClean="0"/>
          </a:p>
          <a:p>
            <a:pPr marL="1200150" lvl="2" indent="-285750">
              <a:buFont typeface="Arial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¿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describirías</a:t>
            </a:r>
            <a:r>
              <a:rPr lang="en-US" sz="2400" dirty="0" smtClean="0"/>
              <a:t> </a:t>
            </a:r>
            <a:r>
              <a:rPr lang="en-US" sz="2400" dirty="0" err="1" smtClean="0"/>
              <a:t>tu</a:t>
            </a:r>
            <a:r>
              <a:rPr lang="en-US" sz="2400" dirty="0" smtClean="0"/>
              <a:t> </a:t>
            </a:r>
            <a:r>
              <a:rPr lang="en-US" sz="2400" dirty="0" err="1" smtClean="0"/>
              <a:t>método</a:t>
            </a:r>
            <a:r>
              <a:rPr lang="en-US" sz="2400" dirty="0" smtClean="0"/>
              <a:t> </a:t>
            </a:r>
            <a:r>
              <a:rPr lang="en-US" sz="2400" dirty="0" err="1" smtClean="0"/>
              <a:t>analítico</a:t>
            </a:r>
            <a:r>
              <a:rPr lang="en-US" sz="2400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8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Para </a:t>
            </a:r>
            <a:r>
              <a:rPr lang="en-US" sz="2400" b="1" dirty="0" err="1" smtClean="0"/>
              <a:t>hacer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decisiones</a:t>
            </a:r>
            <a:r>
              <a:rPr lang="en-US" sz="2400" b="1" dirty="0" smtClean="0"/>
              <a:t> BUENAS </a:t>
            </a:r>
            <a:r>
              <a:rPr lang="en-US" sz="2400" b="1" dirty="0" err="1" smtClean="0"/>
              <a:t>necesitas</a:t>
            </a:r>
            <a:r>
              <a:rPr lang="en-US" sz="2400" b="1" dirty="0" smtClean="0"/>
              <a:t> …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440597"/>
            <a:ext cx="739140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/>
              <a:t>Una </a:t>
            </a:r>
            <a:r>
              <a:rPr lang="en-US" sz="2400" dirty="0" err="1" smtClean="0"/>
              <a:t>clara</a:t>
            </a:r>
            <a:r>
              <a:rPr lang="en-US" sz="2400" dirty="0" smtClean="0"/>
              <a:t> </a:t>
            </a:r>
            <a:r>
              <a:rPr lang="en-US" sz="2400" dirty="0" err="1" smtClean="0"/>
              <a:t>comprensión</a:t>
            </a:r>
            <a:r>
              <a:rPr lang="en-US" sz="2400" dirty="0" smtClean="0"/>
              <a:t> de …</a:t>
            </a:r>
          </a:p>
          <a:p>
            <a:pPr marL="777240" lvl="1" indent="-32004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tus</a:t>
            </a:r>
            <a:r>
              <a:rPr lang="en-US" sz="2400" dirty="0" smtClean="0"/>
              <a:t> </a:t>
            </a:r>
            <a:r>
              <a:rPr lang="en-US" sz="2400" dirty="0" err="1" smtClean="0"/>
              <a:t>necesidades</a:t>
            </a:r>
            <a:r>
              <a:rPr lang="en-US" sz="2400" dirty="0" smtClean="0"/>
              <a:t> y </a:t>
            </a:r>
            <a:r>
              <a:rPr lang="en-US" sz="2400" dirty="0" err="1" smtClean="0"/>
              <a:t>deseos</a:t>
            </a:r>
            <a:endParaRPr lang="en-US" sz="2400" dirty="0" smtClean="0"/>
          </a:p>
          <a:p>
            <a:pPr marL="777240" lvl="1" indent="-32004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las </a:t>
            </a:r>
            <a:r>
              <a:rPr lang="en-US" sz="2400" i="1" dirty="0" err="1" smtClean="0"/>
              <a:t>causas</a:t>
            </a:r>
            <a:r>
              <a:rPr lang="en-US" sz="2400" i="1" dirty="0" smtClean="0"/>
              <a:t> </a:t>
            </a:r>
            <a:r>
              <a:rPr lang="en-US" sz="2400" dirty="0" smtClean="0"/>
              <a:t>o </a:t>
            </a:r>
            <a:r>
              <a:rPr lang="en-US" sz="2400" i="1" dirty="0" err="1" smtClean="0"/>
              <a:t>impulsores</a:t>
            </a:r>
            <a:r>
              <a:rPr lang="en-US" sz="2400" i="1" dirty="0" smtClean="0"/>
              <a:t> </a:t>
            </a:r>
            <a:r>
              <a:rPr lang="en-US" sz="2400" dirty="0" smtClean="0"/>
              <a:t>de </a:t>
            </a:r>
            <a:r>
              <a:rPr lang="en-US" sz="2400" dirty="0" err="1" smtClean="0"/>
              <a:t>tu</a:t>
            </a:r>
            <a:r>
              <a:rPr lang="en-US" sz="2400" dirty="0" smtClean="0"/>
              <a:t> </a:t>
            </a:r>
            <a:r>
              <a:rPr lang="en-US" sz="2400" dirty="0" err="1" smtClean="0"/>
              <a:t>situación</a:t>
            </a:r>
            <a:endParaRPr lang="en-US" sz="2400" dirty="0" smtClean="0"/>
          </a:p>
          <a:p>
            <a:pPr marL="777240" lvl="1" indent="-32004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las </a:t>
            </a:r>
            <a:r>
              <a:rPr lang="en-US" sz="2400" i="1" dirty="0" err="1" smtClean="0"/>
              <a:t>tendencias</a:t>
            </a:r>
            <a:r>
              <a:rPr lang="en-US" sz="2400" i="1" dirty="0" smtClean="0"/>
              <a:t> </a:t>
            </a:r>
            <a:r>
              <a:rPr lang="en-US" sz="2400" dirty="0" smtClean="0"/>
              <a:t>o </a:t>
            </a:r>
            <a:r>
              <a:rPr lang="en-US" sz="2400" i="1" dirty="0" err="1" smtClean="0"/>
              <a:t>corrientes</a:t>
            </a:r>
            <a:r>
              <a:rPr lang="en-US" sz="2400" i="1" dirty="0" smtClean="0"/>
              <a:t> </a:t>
            </a:r>
            <a:r>
              <a:rPr lang="en-US" sz="2400" dirty="0" smtClean="0"/>
              <a:t>de </a:t>
            </a:r>
            <a:r>
              <a:rPr lang="en-US" sz="2400" dirty="0" err="1"/>
              <a:t>tu</a:t>
            </a:r>
            <a:r>
              <a:rPr lang="en-US" sz="2400" dirty="0"/>
              <a:t> </a:t>
            </a:r>
            <a:r>
              <a:rPr lang="en-US" sz="2400" dirty="0" err="1"/>
              <a:t>situación</a:t>
            </a:r>
            <a:endParaRPr lang="en-US" sz="2400" dirty="0" smtClean="0"/>
          </a:p>
          <a:p>
            <a:pPr marL="777240" lvl="1" indent="-32004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escenarios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probables</a:t>
            </a:r>
            <a:r>
              <a:rPr lang="en-US" sz="2400" dirty="0"/>
              <a:t> </a:t>
            </a:r>
            <a:r>
              <a:rPr lang="en-US" sz="2400" dirty="0" smtClean="0"/>
              <a:t>y </a:t>
            </a:r>
            <a:r>
              <a:rPr lang="en-US" sz="2400" i="1" dirty="0" err="1" smtClean="0"/>
              <a:t>alternativos</a:t>
            </a:r>
            <a:r>
              <a:rPr lang="en-US" sz="2400" dirty="0" smtClean="0"/>
              <a:t> de </a:t>
            </a:r>
            <a:r>
              <a:rPr lang="en-US" sz="2400" dirty="0" err="1" smtClean="0"/>
              <a:t>esas</a:t>
            </a:r>
            <a:r>
              <a:rPr lang="en-US" sz="2400" dirty="0" smtClean="0"/>
              <a:t> </a:t>
            </a:r>
            <a:r>
              <a:rPr lang="en-US" sz="2400" dirty="0" err="1" smtClean="0"/>
              <a:t>tendencias</a:t>
            </a:r>
            <a:r>
              <a:rPr lang="en-US" sz="2400" dirty="0" smtClean="0"/>
              <a:t>/</a:t>
            </a:r>
            <a:r>
              <a:rPr lang="en-US" sz="2400" dirty="0" err="1" smtClean="0"/>
              <a:t>corrientes</a:t>
            </a:r>
            <a:endParaRPr lang="en-US" sz="2400" dirty="0" smtClean="0"/>
          </a:p>
          <a:p>
            <a:pPr marL="777240" lvl="1" indent="-32004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las </a:t>
            </a:r>
            <a:r>
              <a:rPr lang="en-US" sz="2400" i="1" dirty="0" err="1" smtClean="0"/>
              <a:t>implicaciones</a:t>
            </a:r>
            <a:r>
              <a:rPr lang="en-US" sz="2400" dirty="0" smtClean="0"/>
              <a:t> o </a:t>
            </a:r>
            <a:r>
              <a:rPr lang="en-US" sz="2400" i="1" dirty="0" err="1" smtClean="0"/>
              <a:t>consecuencias</a:t>
            </a:r>
            <a:r>
              <a:rPr lang="en-US" sz="2400" dirty="0" smtClean="0"/>
              <a:t> de la </a:t>
            </a:r>
            <a:r>
              <a:rPr lang="en-US" sz="2400" dirty="0" err="1" smtClean="0"/>
              <a:t>solución</a:t>
            </a:r>
            <a:r>
              <a:rPr lang="en-US" sz="2400" dirty="0" smtClean="0"/>
              <a:t> o no‑</a:t>
            </a:r>
            <a:r>
              <a:rPr lang="en-US" sz="2400" dirty="0" err="1" smtClean="0"/>
              <a:t>solución</a:t>
            </a:r>
            <a:r>
              <a:rPr lang="en-US" sz="2400" dirty="0" smtClean="0"/>
              <a:t> del </a:t>
            </a:r>
            <a:r>
              <a:rPr lang="en-US" sz="2400" dirty="0" err="1" smtClean="0"/>
              <a:t>problema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9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Para </a:t>
            </a:r>
            <a:r>
              <a:rPr lang="en-US" sz="2400" b="1" dirty="0" err="1" smtClean="0"/>
              <a:t>hacer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decisiones</a:t>
            </a:r>
            <a:r>
              <a:rPr lang="en-US" sz="2400" b="1" dirty="0" smtClean="0"/>
              <a:t> BUENAS </a:t>
            </a:r>
            <a:r>
              <a:rPr lang="en-US" sz="2400" b="1" dirty="0" err="1" smtClean="0"/>
              <a:t>necesitas</a:t>
            </a:r>
            <a:r>
              <a:rPr lang="en-US" sz="2400" b="1" dirty="0" smtClean="0"/>
              <a:t> …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440597"/>
            <a:ext cx="7391400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decir</a:t>
            </a:r>
            <a:r>
              <a:rPr lang="en-US" sz="2400" dirty="0" smtClean="0"/>
              <a:t>, </a:t>
            </a:r>
            <a:r>
              <a:rPr lang="en-US" sz="2400" dirty="0" err="1" smtClean="0"/>
              <a:t>necesitas</a:t>
            </a:r>
            <a:r>
              <a:rPr lang="en-US" sz="2400" dirty="0" smtClean="0"/>
              <a:t> </a:t>
            </a:r>
            <a:r>
              <a:rPr lang="en-US" sz="2400" dirty="0" err="1" smtClean="0"/>
              <a:t>hacer</a:t>
            </a:r>
            <a:r>
              <a:rPr lang="en-US" sz="2400" smtClean="0"/>
              <a:t> un </a:t>
            </a:r>
            <a:r>
              <a:rPr lang="en-US" sz="2400" dirty="0" err="1" smtClean="0"/>
              <a:t>esfuerzo</a:t>
            </a:r>
            <a:r>
              <a:rPr lang="en-US" sz="2400" dirty="0" smtClean="0"/>
              <a:t> </a:t>
            </a:r>
            <a:r>
              <a:rPr lang="en-US" sz="2400" dirty="0" err="1" smtClean="0"/>
              <a:t>consciente</a:t>
            </a:r>
            <a:r>
              <a:rPr lang="en-US" sz="2400" dirty="0" smtClean="0"/>
              <a:t>, </a:t>
            </a:r>
            <a:r>
              <a:rPr lang="en-US" sz="2400" dirty="0" err="1" smtClean="0"/>
              <a:t>disciplinado</a:t>
            </a:r>
            <a:r>
              <a:rPr lang="en-US" sz="2400" dirty="0" smtClean="0"/>
              <a:t> para …</a:t>
            </a:r>
          </a:p>
          <a:p>
            <a:endParaRPr lang="en-US" sz="2400" dirty="0" smtClean="0"/>
          </a:p>
          <a:p>
            <a:pPr marL="8001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identificar</a:t>
            </a:r>
            <a:r>
              <a:rPr lang="en-US" sz="2400" dirty="0" smtClean="0"/>
              <a:t> y </a:t>
            </a:r>
            <a:r>
              <a:rPr lang="en-US" sz="2400" dirty="0" err="1" smtClean="0"/>
              <a:t>analizar</a:t>
            </a:r>
            <a:r>
              <a:rPr lang="en-US" sz="2400" dirty="0" smtClean="0"/>
              <a:t> </a:t>
            </a:r>
            <a:r>
              <a:rPr lang="en-US" sz="2400" dirty="0" err="1" smtClean="0"/>
              <a:t>tus</a:t>
            </a:r>
            <a:r>
              <a:rPr lang="en-US" sz="2400" dirty="0" smtClean="0"/>
              <a:t> </a:t>
            </a:r>
            <a:r>
              <a:rPr lang="en-US" sz="2400" dirty="0" err="1" smtClean="0"/>
              <a:t>intereses</a:t>
            </a:r>
            <a:r>
              <a:rPr lang="en-US" sz="2400" dirty="0" smtClean="0"/>
              <a:t> y </a:t>
            </a:r>
            <a:r>
              <a:rPr lang="en-US" sz="2400" dirty="0" err="1" smtClean="0"/>
              <a:t>opciones</a:t>
            </a:r>
            <a:r>
              <a:rPr lang="en-US" sz="2400" dirty="0" smtClean="0"/>
              <a:t> </a:t>
            </a:r>
            <a:r>
              <a:rPr lang="en-US" sz="2400" dirty="0" err="1" smtClean="0"/>
              <a:t>alternativas</a:t>
            </a:r>
            <a:endParaRPr lang="en-US" sz="2400" dirty="0" smtClean="0"/>
          </a:p>
          <a:p>
            <a:pPr marL="8001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controlar</a:t>
            </a:r>
            <a:r>
              <a:rPr lang="en-US" sz="2400" dirty="0" smtClean="0"/>
              <a:t> </a:t>
            </a:r>
            <a:r>
              <a:rPr lang="en-US" sz="2400" dirty="0" err="1" smtClean="0"/>
              <a:t>tus</a:t>
            </a:r>
            <a:r>
              <a:rPr lang="en-US" sz="2400" dirty="0" smtClean="0"/>
              <a:t> </a:t>
            </a:r>
            <a:r>
              <a:rPr lang="en-US" sz="2400" dirty="0" err="1" smtClean="0"/>
              <a:t>deseos</a:t>
            </a:r>
            <a:r>
              <a:rPr lang="en-US" sz="2400" dirty="0" smtClean="0"/>
              <a:t> y </a:t>
            </a:r>
            <a:r>
              <a:rPr lang="en-US" sz="2400" dirty="0" err="1" smtClean="0"/>
              <a:t>prejuicios</a:t>
            </a:r>
            <a:endParaRPr lang="en-US" sz="2400" dirty="0" smtClean="0"/>
          </a:p>
          <a:p>
            <a:pPr marL="8001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tener</a:t>
            </a:r>
            <a:r>
              <a:rPr lang="en-US" sz="2400" dirty="0" smtClean="0"/>
              <a:t> un </a:t>
            </a:r>
            <a:r>
              <a:rPr lang="en-US" sz="2400" dirty="0" err="1" smtClean="0"/>
              <a:t>proceso</a:t>
            </a:r>
            <a:r>
              <a:rPr lang="en-US" sz="2400" dirty="0" smtClean="0"/>
              <a:t> </a:t>
            </a:r>
            <a:r>
              <a:rPr lang="en-US" sz="2400" dirty="0" err="1" smtClean="0"/>
              <a:t>transparente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1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95406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As</a:t>
            </a:r>
            <a:r>
              <a:rPr lang="es-ES" sz="2400" b="1" dirty="0" smtClean="0"/>
              <a:t>í que … ¿Qué necesitamos para </a:t>
            </a:r>
            <a:br>
              <a:rPr lang="es-ES" sz="2400" b="1" dirty="0" smtClean="0"/>
            </a:br>
            <a:r>
              <a:rPr lang="es-ES" sz="2400" b="1" dirty="0" smtClean="0"/>
              <a:t>hacer decisiones BUENAS?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90601" y="1451483"/>
            <a:ext cx="7391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En</a:t>
            </a:r>
            <a:r>
              <a:rPr lang="en-US" sz="2400" dirty="0" smtClean="0"/>
              <a:t> “</a:t>
            </a:r>
            <a:r>
              <a:rPr lang="en-US" sz="2400" dirty="0" err="1" smtClean="0"/>
              <a:t>planificación</a:t>
            </a:r>
            <a:r>
              <a:rPr lang="en-US" sz="2400" dirty="0" smtClean="0"/>
              <a:t>” </a:t>
            </a:r>
            <a:r>
              <a:rPr lang="en-US" sz="2400" dirty="0" smtClean="0"/>
              <a:t>de la </a:t>
            </a:r>
            <a:r>
              <a:rPr lang="en-US" sz="2400" dirty="0" err="1" smtClean="0"/>
              <a:t>vida</a:t>
            </a:r>
            <a:r>
              <a:rPr lang="en-US" sz="2400" dirty="0" smtClean="0"/>
              <a:t>, 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hago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Miro las </a:t>
            </a:r>
            <a:r>
              <a:rPr lang="en-US" sz="2400" dirty="0" err="1" smtClean="0"/>
              <a:t>causas</a:t>
            </a:r>
            <a:r>
              <a:rPr lang="en-US" sz="2400" dirty="0" smtClean="0"/>
              <a:t> (</a:t>
            </a:r>
            <a:r>
              <a:rPr lang="en-US" sz="2400" u="sng" dirty="0" err="1" smtClean="0"/>
              <a:t>impulsores</a:t>
            </a:r>
            <a:r>
              <a:rPr lang="en-US" sz="2400" dirty="0" smtClean="0"/>
              <a:t>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Miro lo 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pasa</a:t>
            </a:r>
            <a:r>
              <a:rPr lang="en-US" sz="2400" dirty="0" smtClean="0"/>
              <a:t> </a:t>
            </a:r>
            <a:r>
              <a:rPr lang="en-US" sz="2400" dirty="0" smtClean="0"/>
              <a:t>y a d</a:t>
            </a:r>
            <a:r>
              <a:rPr lang="es-ES" sz="2400" dirty="0" err="1" smtClean="0"/>
              <a:t>ónde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 smtClean="0"/>
              <a:t>va la cosa </a:t>
            </a:r>
            <a:r>
              <a:rPr lang="en-US" sz="2400" dirty="0" smtClean="0"/>
              <a:t>(</a:t>
            </a:r>
            <a:r>
              <a:rPr lang="en-US" sz="2400" u="sng" dirty="0" err="1" smtClean="0"/>
              <a:t>tendencias</a:t>
            </a:r>
            <a:r>
              <a:rPr lang="en-US" sz="2400" dirty="0" smtClean="0"/>
              <a:t>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Miro lo que </a:t>
            </a:r>
            <a:r>
              <a:rPr lang="en-US" sz="2400" dirty="0" err="1" smtClean="0"/>
              <a:t>probablemente</a:t>
            </a:r>
            <a:r>
              <a:rPr lang="en-US" sz="2400" dirty="0" smtClean="0"/>
              <a:t> </a:t>
            </a:r>
            <a:r>
              <a:rPr lang="en-US" sz="2400" dirty="0" err="1" smtClean="0"/>
              <a:t>va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 </a:t>
            </a:r>
            <a:r>
              <a:rPr lang="en-US" sz="2400" dirty="0" err="1" smtClean="0"/>
              <a:t>suceder</a:t>
            </a:r>
            <a:r>
              <a:rPr lang="en-US" sz="2400" dirty="0" smtClean="0"/>
              <a:t> (</a:t>
            </a:r>
            <a:r>
              <a:rPr lang="en-US" sz="2400" u="sng" dirty="0" err="1" smtClean="0"/>
              <a:t>escenarios</a:t>
            </a:r>
            <a:r>
              <a:rPr lang="en-US" sz="2400" dirty="0" smtClean="0"/>
              <a:t>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Miro lo que </a:t>
            </a:r>
            <a:r>
              <a:rPr lang="en-US" sz="2400" i="1" dirty="0" err="1" smtClean="0"/>
              <a:t>podría</a:t>
            </a:r>
            <a:r>
              <a:rPr lang="en-US" sz="2400" i="1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(</a:t>
            </a:r>
            <a:r>
              <a:rPr lang="en-US" sz="2400" u="sng" dirty="0" err="1" smtClean="0"/>
              <a:t>escenarios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alternativos</a:t>
            </a:r>
            <a:r>
              <a:rPr lang="en-US" sz="2400" dirty="0" smtClean="0"/>
              <a:t>) y a </a:t>
            </a:r>
            <a:r>
              <a:rPr lang="en-US" sz="2400" dirty="0" err="1" smtClean="0"/>
              <a:t>eventos</a:t>
            </a:r>
            <a:r>
              <a:rPr lang="en-US" sz="2400" dirty="0" smtClean="0"/>
              <a:t> “</a:t>
            </a:r>
            <a:r>
              <a:rPr lang="en-US" sz="2400" dirty="0" err="1" smtClean="0"/>
              <a:t>baja</a:t>
            </a:r>
            <a:r>
              <a:rPr lang="en-US" sz="2400" dirty="0" smtClean="0"/>
              <a:t> </a:t>
            </a:r>
            <a:r>
              <a:rPr lang="en-US" sz="2400" dirty="0" err="1" smtClean="0"/>
              <a:t>probabilidad</a:t>
            </a:r>
            <a:r>
              <a:rPr lang="en-US" sz="2400" dirty="0" smtClean="0"/>
              <a:t>, alto </a:t>
            </a:r>
            <a:r>
              <a:rPr lang="en-US" sz="2400" dirty="0" err="1" smtClean="0"/>
              <a:t>impacto</a:t>
            </a:r>
            <a:r>
              <a:rPr lang="en-US" sz="2400" dirty="0" smtClean="0"/>
              <a:t>” (</a:t>
            </a:r>
            <a:r>
              <a:rPr lang="en-US" sz="2400" u="sng" dirty="0" err="1" smtClean="0"/>
              <a:t>comodines</a:t>
            </a:r>
            <a:r>
              <a:rPr lang="en-US" sz="2400" dirty="0" smtClean="0"/>
              <a:t>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Miro </a:t>
            </a:r>
            <a:r>
              <a:rPr lang="en-US" sz="2400" dirty="0" err="1" smtClean="0"/>
              <a:t>mis</a:t>
            </a:r>
            <a:r>
              <a:rPr lang="en-US" sz="2400" dirty="0" smtClean="0"/>
              <a:t> </a:t>
            </a:r>
            <a:r>
              <a:rPr lang="en-US" sz="2400" dirty="0" err="1" smtClean="0"/>
              <a:t>opciones</a:t>
            </a:r>
            <a:endParaRPr lang="en-US" sz="2400" dirty="0" smtClean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Miro las </a:t>
            </a:r>
            <a:r>
              <a:rPr lang="en-US" sz="2400" dirty="0" err="1" smtClean="0"/>
              <a:t>implicaciones</a:t>
            </a:r>
            <a:r>
              <a:rPr lang="en-US" sz="2400" dirty="0" smtClean="0"/>
              <a:t>/</a:t>
            </a:r>
            <a:r>
              <a:rPr lang="en-US" sz="2400" dirty="0" err="1" smtClean="0"/>
              <a:t>consecuencias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7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5334000" y="1595735"/>
            <a:ext cx="3048001" cy="2181539"/>
            <a:chOff x="5334000" y="1595735"/>
            <a:chExt cx="3048001" cy="2181539"/>
          </a:xfrm>
        </p:grpSpPr>
        <p:sp>
          <p:nvSpPr>
            <p:cNvPr id="4" name="TextBox 3"/>
            <p:cNvSpPr txBox="1"/>
            <p:nvPr/>
          </p:nvSpPr>
          <p:spPr>
            <a:xfrm>
              <a:off x="6781800" y="1595735"/>
              <a:ext cx="1600201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NUESTRO MODELO ANALÍTICO</a:t>
              </a:r>
              <a:endParaRPr lang="en-US" dirty="0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5334000" y="2514600"/>
              <a:ext cx="1962892" cy="1262674"/>
              <a:chOff x="5334000" y="2514600"/>
              <a:chExt cx="1962892" cy="1262674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H="1" flipV="1">
                <a:off x="5334000" y="2519065"/>
                <a:ext cx="1600200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>
                <a:off x="5791200" y="2514600"/>
                <a:ext cx="1143000" cy="38323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H="1">
                <a:off x="6362700" y="2519065"/>
                <a:ext cx="571500" cy="75753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6934200" y="2519065"/>
                <a:ext cx="152400" cy="125820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6934200" y="2519065"/>
                <a:ext cx="362692" cy="125820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3579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Los </a:t>
            </a:r>
            <a:r>
              <a:rPr lang="en-US" sz="2400" b="1" dirty="0" err="1" smtClean="0"/>
              <a:t>decisores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necesitan</a:t>
            </a:r>
            <a:r>
              <a:rPr lang="en-US" sz="2400" b="1" dirty="0" smtClean="0"/>
              <a:t> …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473254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BUENA INFORMACIÓN</a:t>
            </a:r>
            <a:endParaRPr lang="en-US" sz="2400" b="1" dirty="0" smtClean="0"/>
          </a:p>
          <a:p>
            <a:pPr marL="320040" indent="-320040">
              <a:buFont typeface="Arial" panose="020B0604020202020204" pitchFamily="34" charset="0"/>
              <a:buChar char="•"/>
            </a:pPr>
            <a:r>
              <a:rPr lang="en-US" sz="2400" dirty="0" err="1" smtClean="0"/>
              <a:t>oportuna</a:t>
            </a:r>
            <a:r>
              <a:rPr lang="en-US" sz="2400" dirty="0" smtClean="0"/>
              <a:t>, </a:t>
            </a:r>
            <a:r>
              <a:rPr lang="en-US" sz="2400" dirty="0" err="1" smtClean="0"/>
              <a:t>objetiva</a:t>
            </a:r>
            <a:r>
              <a:rPr lang="en-US" sz="2400" dirty="0" smtClean="0"/>
              <a:t>, </a:t>
            </a:r>
            <a:r>
              <a:rPr lang="en-US" sz="2400" dirty="0" err="1" smtClean="0"/>
              <a:t>independiente</a:t>
            </a:r>
            <a:r>
              <a:rPr lang="en-US" sz="2400" dirty="0" smtClean="0"/>
              <a:t>, sin agenda </a:t>
            </a:r>
            <a:r>
              <a:rPr lang="en-US" sz="2400" dirty="0" err="1" smtClean="0"/>
              <a:t>ninguna</a:t>
            </a:r>
            <a:endParaRPr lang="en-US" sz="2400" dirty="0" smtClean="0"/>
          </a:p>
          <a:p>
            <a:pPr marL="320040" indent="-320040">
              <a:buFont typeface="Arial" panose="020B0604020202020204" pitchFamily="34" charset="0"/>
              <a:buChar char="•"/>
            </a:pPr>
            <a:r>
              <a:rPr lang="en-US" sz="2400" dirty="0" err="1" smtClean="0"/>
              <a:t>transparente</a:t>
            </a:r>
            <a:r>
              <a:rPr lang="en-US" sz="2400" dirty="0" smtClean="0"/>
              <a:t>, </a:t>
            </a:r>
            <a:r>
              <a:rPr lang="en-US" sz="2400" dirty="0" err="1" smtClean="0"/>
              <a:t>honesta</a:t>
            </a:r>
            <a:r>
              <a:rPr lang="en-US" sz="2400" dirty="0" smtClean="0"/>
              <a:t> (</a:t>
            </a:r>
            <a:r>
              <a:rPr lang="en-US" sz="2400" dirty="0" err="1" smtClean="0"/>
              <a:t>separando</a:t>
            </a:r>
            <a:r>
              <a:rPr lang="en-US" sz="2400" dirty="0" smtClean="0"/>
              <a:t> lo que se </a:t>
            </a:r>
            <a:r>
              <a:rPr lang="en-US" sz="2400" dirty="0" err="1" smtClean="0"/>
              <a:t>sabe</a:t>
            </a:r>
            <a:r>
              <a:rPr lang="en-US" sz="2400" dirty="0" smtClean="0"/>
              <a:t>, lo que se </a:t>
            </a:r>
            <a:r>
              <a:rPr lang="en-US" sz="2400" dirty="0" err="1" smtClean="0"/>
              <a:t>piensa</a:t>
            </a:r>
            <a:r>
              <a:rPr lang="en-US" sz="2400" dirty="0" smtClean="0"/>
              <a:t>, y lo que se </a:t>
            </a:r>
            <a:r>
              <a:rPr lang="en-US" sz="2400" dirty="0" err="1" smtClean="0"/>
              <a:t>especula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5376553" y="5998099"/>
            <a:ext cx="2467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Éste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nuestro</a:t>
            </a:r>
            <a:r>
              <a:rPr lang="en-US" b="1" dirty="0" smtClean="0"/>
              <a:t> </a:t>
            </a:r>
            <a:r>
              <a:rPr lang="en-US" b="1" dirty="0" err="1" smtClean="0"/>
              <a:t>modelo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0075" y="3437355"/>
            <a:ext cx="7696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ÚTIL Y RELEVANTE</a:t>
            </a:r>
            <a:endParaRPr lang="en-US" sz="2400" b="1" dirty="0" smtClean="0"/>
          </a:p>
          <a:p>
            <a:pPr marL="320040" lvl="1" indent="-320040">
              <a:buFont typeface="Arial" panose="020B0604020202020204" pitchFamily="34" charset="0"/>
              <a:buChar char="•"/>
            </a:pPr>
            <a:r>
              <a:rPr lang="en-US" sz="2400" dirty="0" err="1" smtClean="0"/>
              <a:t>enfocada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i="1" dirty="0" err="1" smtClean="0"/>
              <a:t>impulsores</a:t>
            </a:r>
            <a:r>
              <a:rPr lang="en-US" sz="2400" i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diferenciando</a:t>
            </a:r>
            <a:r>
              <a:rPr lang="en-US" sz="2400" dirty="0" smtClean="0"/>
              <a:t> </a:t>
            </a:r>
            <a:r>
              <a:rPr lang="en-US" sz="2400" dirty="0" err="1" smtClean="0"/>
              <a:t>causas</a:t>
            </a:r>
            <a:r>
              <a:rPr lang="en-US" sz="2400" dirty="0" smtClean="0"/>
              <a:t>/</a:t>
            </a:r>
            <a:r>
              <a:rPr lang="en-US" sz="2400" dirty="0" err="1" smtClean="0"/>
              <a:t>efectos</a:t>
            </a:r>
            <a:r>
              <a:rPr lang="en-US" sz="2400" dirty="0" smtClean="0"/>
              <a:t>, </a:t>
            </a:r>
            <a:r>
              <a:rPr lang="en-US" sz="2400" dirty="0" err="1" smtClean="0"/>
              <a:t>síntomas</a:t>
            </a:r>
            <a:r>
              <a:rPr lang="en-US" sz="2400" dirty="0" smtClean="0"/>
              <a:t>/</a:t>
            </a:r>
            <a:r>
              <a:rPr lang="en-US" sz="2400" dirty="0" err="1" smtClean="0"/>
              <a:t>enfermedades</a:t>
            </a:r>
            <a:r>
              <a:rPr lang="en-US" sz="2400" dirty="0" smtClean="0"/>
              <a:t>)</a:t>
            </a:r>
          </a:p>
          <a:p>
            <a:pPr marL="320040" lvl="1" indent="-320040">
              <a:buFont typeface="Arial" panose="020B0604020202020204" pitchFamily="34" charset="0"/>
              <a:buChar char="•"/>
            </a:pPr>
            <a:r>
              <a:rPr lang="es-ES" sz="2400" dirty="0" smtClean="0"/>
              <a:t>identificando los </a:t>
            </a:r>
            <a:r>
              <a:rPr lang="es-ES" sz="2400" i="1" dirty="0" smtClean="0"/>
              <a:t>tendencias</a:t>
            </a:r>
            <a:endParaRPr lang="en-US" sz="2400" i="1" dirty="0" smtClean="0"/>
          </a:p>
          <a:p>
            <a:pPr marL="320040" lvl="1" indent="-320040">
              <a:buFont typeface="Arial" panose="020B0604020202020204" pitchFamily="34" charset="0"/>
              <a:buChar char="•"/>
            </a:pPr>
            <a:r>
              <a:rPr lang="en-US" sz="2400" dirty="0" err="1" smtClean="0"/>
              <a:t>produciendo</a:t>
            </a:r>
            <a:r>
              <a:rPr lang="en-US" sz="2400" dirty="0" smtClean="0"/>
              <a:t> </a:t>
            </a:r>
            <a:r>
              <a:rPr lang="en-US" sz="2400" i="1" dirty="0" err="1" smtClean="0"/>
              <a:t>escenarios</a:t>
            </a:r>
            <a:r>
              <a:rPr lang="en-US" sz="2400" i="1" dirty="0" smtClean="0"/>
              <a:t> </a:t>
            </a:r>
            <a:r>
              <a:rPr lang="en-US" sz="2400" dirty="0" err="1" smtClean="0"/>
              <a:t>realistas</a:t>
            </a:r>
            <a:r>
              <a:rPr lang="en-US" sz="2400" dirty="0" smtClean="0"/>
              <a:t> (con </a:t>
            </a:r>
            <a:r>
              <a:rPr lang="en-US" sz="2400" i="1" dirty="0" err="1" smtClean="0"/>
              <a:t>probabilidades</a:t>
            </a:r>
            <a:r>
              <a:rPr lang="en-US" sz="2400" i="1" dirty="0" smtClean="0"/>
              <a:t> </a:t>
            </a:r>
            <a:r>
              <a:rPr lang="en-US" sz="2400" dirty="0" err="1" smtClean="0"/>
              <a:t>realistas</a:t>
            </a:r>
            <a:r>
              <a:rPr lang="en-US" sz="2400" dirty="0" smtClean="0"/>
              <a:t>) – con </a:t>
            </a:r>
            <a:r>
              <a:rPr lang="en-US" sz="2400" i="1" dirty="0" err="1" smtClean="0"/>
              <a:t>alternativos</a:t>
            </a:r>
            <a:r>
              <a:rPr lang="en-US" sz="2400" i="1" dirty="0" smtClean="0"/>
              <a:t> </a:t>
            </a:r>
            <a:r>
              <a:rPr lang="en-US" sz="2400" dirty="0" smtClean="0"/>
              <a:t>y </a:t>
            </a:r>
            <a:r>
              <a:rPr lang="en-US" sz="2400" i="1" dirty="0" err="1" smtClean="0"/>
              <a:t>comodines</a:t>
            </a:r>
            <a:endParaRPr lang="en-US" sz="2400" dirty="0" smtClean="0"/>
          </a:p>
          <a:p>
            <a:pPr marL="320040" indent="-320040">
              <a:buFont typeface="Arial" pitchFamily="34" charset="0"/>
              <a:buChar char="•"/>
            </a:pPr>
            <a:r>
              <a:rPr lang="en-US" sz="2400" dirty="0" smtClean="0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09038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decisor</a:t>
            </a:r>
            <a:r>
              <a:rPr lang="en-US" dirty="0" smtClean="0"/>
              <a:t>, y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quiere</a:t>
            </a:r>
            <a:r>
              <a:rPr lang="en-US" dirty="0" smtClean="0"/>
              <a:t> y </a:t>
            </a:r>
            <a:r>
              <a:rPr lang="en-US" dirty="0" err="1" smtClean="0"/>
              <a:t>necesita</a:t>
            </a:r>
            <a:r>
              <a:rPr lang="en-US" dirty="0" smtClean="0"/>
              <a:t>?</a:t>
            </a:r>
            <a:endParaRPr lang="en-US" sz="31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2743200"/>
            <a:ext cx="7772400" cy="304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Aft>
                <a:spcPts val="1200"/>
              </a:spcAft>
            </a:pPr>
            <a:r>
              <a:rPr lang="en-US" sz="2400" dirty="0" smtClean="0"/>
              <a:t>Tres </a:t>
            </a:r>
            <a:r>
              <a:rPr lang="en-US" sz="2400" dirty="0" err="1" smtClean="0"/>
              <a:t>perspectivas</a:t>
            </a:r>
            <a:r>
              <a:rPr lang="en-US" sz="2400" dirty="0" smtClean="0"/>
              <a:t>:</a:t>
            </a:r>
          </a:p>
          <a:p>
            <a:pPr marL="514350" indent="-514350" algn="l">
              <a:spcAft>
                <a:spcPts val="1200"/>
              </a:spcAft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hacemos</a:t>
            </a:r>
            <a:r>
              <a:rPr lang="en-US" sz="2400" dirty="0" smtClean="0"/>
              <a:t> </a:t>
            </a:r>
            <a:r>
              <a:rPr lang="en-US" sz="2400" dirty="0" err="1" smtClean="0"/>
              <a:t>todos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decisión</a:t>
            </a:r>
            <a:r>
              <a:rPr lang="en-US" sz="2400" dirty="0" smtClean="0"/>
              <a:t>?  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necesitamos</a:t>
            </a:r>
            <a:r>
              <a:rPr lang="en-US" sz="2400" dirty="0" smtClean="0"/>
              <a:t>?</a:t>
            </a:r>
          </a:p>
          <a:p>
            <a:pPr marL="514350" indent="-514350" algn="l">
              <a:spcAft>
                <a:spcPts val="1200"/>
              </a:spcAft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¿</a:t>
            </a:r>
            <a:r>
              <a:rPr lang="en-US" sz="2400" dirty="0" err="1" smtClean="0">
                <a:solidFill>
                  <a:srgbClr val="FF0000"/>
                </a:solidFill>
              </a:rPr>
              <a:t>Cúales</a:t>
            </a:r>
            <a:r>
              <a:rPr lang="en-US" sz="2400" dirty="0" smtClean="0">
                <a:solidFill>
                  <a:srgbClr val="FF0000"/>
                </a:solidFill>
              </a:rPr>
              <a:t> son las </a:t>
            </a:r>
            <a:r>
              <a:rPr lang="en-US" sz="2400" dirty="0" err="1" smtClean="0">
                <a:solidFill>
                  <a:srgbClr val="FF0000"/>
                </a:solidFill>
              </a:rPr>
              <a:t>diferencias</a:t>
            </a:r>
            <a:r>
              <a:rPr lang="en-US" sz="2400" dirty="0" smtClean="0">
                <a:solidFill>
                  <a:srgbClr val="FF0000"/>
                </a:solidFill>
              </a:rPr>
              <a:t> entre “</a:t>
            </a:r>
            <a:r>
              <a:rPr lang="en-US" sz="2400" dirty="0" err="1" smtClean="0">
                <a:solidFill>
                  <a:srgbClr val="FF0000"/>
                </a:solidFill>
              </a:rPr>
              <a:t>ellos</a:t>
            </a:r>
            <a:r>
              <a:rPr lang="en-US" sz="2400" dirty="0" smtClean="0">
                <a:solidFill>
                  <a:srgbClr val="FF0000"/>
                </a:solidFill>
              </a:rPr>
              <a:t>” (</a:t>
            </a:r>
            <a:r>
              <a:rPr lang="en-US" sz="2400" dirty="0" err="1" smtClean="0">
                <a:solidFill>
                  <a:srgbClr val="FF0000"/>
                </a:solidFill>
              </a:rPr>
              <a:t>decisores</a:t>
            </a:r>
            <a:r>
              <a:rPr lang="en-US" sz="2400" dirty="0" smtClean="0">
                <a:solidFill>
                  <a:srgbClr val="FF0000"/>
                </a:solidFill>
              </a:rPr>
              <a:t>) y “</a:t>
            </a:r>
            <a:r>
              <a:rPr lang="en-US" sz="2400" dirty="0" err="1" smtClean="0">
                <a:solidFill>
                  <a:srgbClr val="FF0000"/>
                </a:solidFill>
              </a:rPr>
              <a:t>nosotros</a:t>
            </a:r>
            <a:r>
              <a:rPr lang="en-US" sz="2400" dirty="0" smtClean="0">
                <a:solidFill>
                  <a:srgbClr val="FF0000"/>
                </a:solidFill>
              </a:rPr>
              <a:t>” (</a:t>
            </a:r>
            <a:r>
              <a:rPr lang="en-US" sz="2400" dirty="0" err="1" smtClean="0">
                <a:solidFill>
                  <a:srgbClr val="FF0000"/>
                </a:solidFill>
              </a:rPr>
              <a:t>analistas</a:t>
            </a:r>
            <a:r>
              <a:rPr lang="en-US" sz="2400" dirty="0" smtClean="0">
                <a:solidFill>
                  <a:srgbClr val="FF0000"/>
                </a:solidFill>
              </a:rPr>
              <a:t>)? </a:t>
            </a:r>
          </a:p>
          <a:p>
            <a:pPr marL="514350" indent="-514350" algn="l">
              <a:spcAft>
                <a:spcPts val="1200"/>
              </a:spcAft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Cúal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la </a:t>
            </a:r>
            <a:r>
              <a:rPr lang="en-US" sz="2400" dirty="0" err="1" smtClean="0"/>
              <a:t>diferencia</a:t>
            </a:r>
            <a:r>
              <a:rPr lang="en-US" sz="2400" dirty="0" smtClean="0"/>
              <a:t> entre lo que </a:t>
            </a:r>
            <a:r>
              <a:rPr lang="en-US" sz="2400" dirty="0" err="1" smtClean="0"/>
              <a:t>ellos</a:t>
            </a:r>
            <a:r>
              <a:rPr lang="en-US" sz="2400" dirty="0" smtClean="0"/>
              <a:t> </a:t>
            </a:r>
            <a:r>
              <a:rPr lang="en-US" sz="2400" dirty="0" err="1" smtClean="0"/>
              <a:t>desean</a:t>
            </a:r>
            <a:r>
              <a:rPr lang="en-US" sz="2400" dirty="0" smtClean="0"/>
              <a:t> </a:t>
            </a:r>
            <a:r>
              <a:rPr lang="en-US" sz="2400" dirty="0" err="1" smtClean="0"/>
              <a:t>tener</a:t>
            </a:r>
            <a:r>
              <a:rPr lang="en-US" sz="2400" dirty="0" smtClean="0"/>
              <a:t> y lo que </a:t>
            </a:r>
            <a:r>
              <a:rPr lang="en-US" sz="2400" dirty="0" err="1" smtClean="0"/>
              <a:t>necesitan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933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1212</Words>
  <Application>Microsoft Office PowerPoint</Application>
  <PresentationFormat>On-screen Show (4:3)</PresentationFormat>
  <Paragraphs>224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¿Quién es el decisor, y qué quiere y necesita?</vt:lpstr>
      <vt:lpstr>¿Quién es el decisor, y qué quiere y necesita?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¿Quién es el decisor, y qué quiere y necesita?</vt:lpstr>
      <vt:lpstr>PowerPoint Presentation</vt:lpstr>
      <vt:lpstr>PowerPoint Presentation</vt:lpstr>
      <vt:lpstr>¿Quién es el decisor, y qué quiere y necesita?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INFORME ESCRITO</vt:lpstr>
      <vt:lpstr>INFORME ORAL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the policymaker want and need?</dc:title>
  <dc:creator>fulton</dc:creator>
  <cp:lastModifiedBy>Fulton</cp:lastModifiedBy>
  <cp:revision>50</cp:revision>
  <cp:lastPrinted>2017-06-11T00:00:54Z</cp:lastPrinted>
  <dcterms:created xsi:type="dcterms:W3CDTF">2017-05-30T17:15:11Z</dcterms:created>
  <dcterms:modified xsi:type="dcterms:W3CDTF">2017-12-07T20:35:10Z</dcterms:modified>
</cp:coreProperties>
</file>