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108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89DF1CE3-BE8C-48A1-A3D8-C711AF082BCA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117B28D4-D6D8-456D-B998-BF6BD6910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372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94496-1EB6-466F-98AC-F59AEA124009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6A02-012F-4AE8-8CDA-DEF8864D3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41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94496-1EB6-466F-98AC-F59AEA124009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6A02-012F-4AE8-8CDA-DEF8864D3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676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94496-1EB6-466F-98AC-F59AEA124009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6A02-012F-4AE8-8CDA-DEF8864D3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566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94496-1EB6-466F-98AC-F59AEA124009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6A02-012F-4AE8-8CDA-DEF8864D3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379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94496-1EB6-466F-98AC-F59AEA124009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6A02-012F-4AE8-8CDA-DEF8864D3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95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94496-1EB6-466F-98AC-F59AEA124009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6A02-012F-4AE8-8CDA-DEF8864D3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238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94496-1EB6-466F-98AC-F59AEA124009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6A02-012F-4AE8-8CDA-DEF8864D3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57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94496-1EB6-466F-98AC-F59AEA124009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6A02-012F-4AE8-8CDA-DEF8864D3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515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94496-1EB6-466F-98AC-F59AEA124009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6A02-012F-4AE8-8CDA-DEF8864D3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738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94496-1EB6-466F-98AC-F59AEA124009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6A02-012F-4AE8-8CDA-DEF8864D3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306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94496-1EB6-466F-98AC-F59AEA124009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6A02-012F-4AE8-8CDA-DEF8864D3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0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94496-1EB6-466F-98AC-F59AEA124009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B6A02-012F-4AE8-8CDA-DEF8864D3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3643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47900" y="1752600"/>
            <a:ext cx="4800600" cy="923330"/>
          </a:xfrm>
        </p:spPr>
        <p:txBody>
          <a:bodyPr wrap="square">
            <a:spAutoFit/>
          </a:bodyPr>
          <a:lstStyle/>
          <a:p>
            <a:pPr algn="l"/>
            <a:r>
              <a:rPr lang="en-US" sz="5400" dirty="0" err="1" smtClean="0"/>
              <a:t>Otros</a:t>
            </a:r>
            <a:r>
              <a:rPr lang="en-US" sz="5400" dirty="0" smtClean="0"/>
              <a:t> </a:t>
            </a:r>
            <a:r>
              <a:rPr lang="en-US" sz="5400" dirty="0" err="1" smtClean="0"/>
              <a:t>asuntos</a:t>
            </a:r>
            <a:r>
              <a:rPr lang="en-US" sz="5400" dirty="0" smtClean="0"/>
              <a:t> …</a:t>
            </a:r>
            <a:endParaRPr lang="en-US" sz="5400" dirty="0"/>
          </a:p>
        </p:txBody>
      </p:sp>
      <p:sp>
        <p:nvSpPr>
          <p:cNvPr id="2" name="Rectangle 1"/>
          <p:cNvSpPr/>
          <p:nvPr/>
        </p:nvSpPr>
        <p:spPr>
          <a:xfrm>
            <a:off x="2209800" y="3276600"/>
            <a:ext cx="4572000" cy="15081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400" dirty="0" smtClean="0"/>
              <a:t>La </a:t>
            </a:r>
            <a:r>
              <a:rPr lang="en-US" sz="2400" dirty="0" err="1" smtClean="0"/>
              <a:t>politización</a:t>
            </a:r>
            <a:endParaRPr lang="en-US" sz="2400" dirty="0" smtClean="0"/>
          </a:p>
          <a:p>
            <a:pPr algn="ctr">
              <a:spcAft>
                <a:spcPts val="1200"/>
              </a:spcAft>
            </a:pPr>
            <a:r>
              <a:rPr lang="en-US" sz="2400" dirty="0" err="1" smtClean="0"/>
              <a:t>Nuestro</a:t>
            </a:r>
            <a:r>
              <a:rPr lang="en-US" sz="2400" dirty="0" smtClean="0"/>
              <a:t> valor a</a:t>
            </a:r>
            <a:r>
              <a:rPr lang="es-ES" sz="2400" dirty="0" err="1" smtClean="0"/>
              <a:t>ñadido</a:t>
            </a:r>
            <a:endParaRPr lang="en-US" sz="2400" dirty="0" smtClean="0"/>
          </a:p>
          <a:p>
            <a:pPr algn="ctr">
              <a:spcAft>
                <a:spcPts val="1200"/>
              </a:spcAft>
            </a:pPr>
            <a:r>
              <a:rPr lang="en-US" sz="2400" dirty="0" err="1" smtClean="0"/>
              <a:t>Manteniendo</a:t>
            </a:r>
            <a:r>
              <a:rPr lang="en-US" sz="2400" dirty="0" smtClean="0"/>
              <a:t> </a:t>
            </a:r>
            <a:r>
              <a:rPr lang="en-US" sz="2400" dirty="0" err="1" smtClean="0"/>
              <a:t>nuestra</a:t>
            </a:r>
            <a:r>
              <a:rPr lang="en-US" sz="2400" dirty="0" smtClean="0"/>
              <a:t> moral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85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42555"/>
            <a:ext cx="8229600" cy="646331"/>
          </a:xfrm>
        </p:spPr>
        <p:txBody>
          <a:bodyPr wrap="square">
            <a:spAutoFit/>
          </a:bodyPr>
          <a:lstStyle/>
          <a:p>
            <a:pPr algn="l"/>
            <a:r>
              <a:rPr lang="en-US" sz="3600" dirty="0" err="1" smtClean="0"/>
              <a:t>Politicización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1752600" y="1676400"/>
            <a:ext cx="50292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sz="2400" dirty="0" smtClean="0"/>
              <a:t>¿</a:t>
            </a:r>
            <a:r>
              <a:rPr lang="en-US" sz="2400" dirty="0" err="1" smtClean="0"/>
              <a:t>Qué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, y </a:t>
            </a:r>
            <a:r>
              <a:rPr lang="en-US" sz="2400" dirty="0" err="1" smtClean="0"/>
              <a:t>cómo</a:t>
            </a:r>
            <a:r>
              <a:rPr lang="en-US" sz="2400" dirty="0" smtClean="0"/>
              <a:t> </a:t>
            </a:r>
            <a:r>
              <a:rPr lang="en-US" sz="2400" dirty="0" err="1" smtClean="0"/>
              <a:t>nos</a:t>
            </a:r>
            <a:r>
              <a:rPr lang="en-US" sz="2400" dirty="0" smtClean="0"/>
              <a:t> </a:t>
            </a:r>
            <a:r>
              <a:rPr lang="en-US" sz="2400" dirty="0" err="1" smtClean="0"/>
              <a:t>daña</a:t>
            </a:r>
            <a:r>
              <a:rPr lang="en-US" sz="2400" dirty="0" smtClean="0"/>
              <a:t>?</a:t>
            </a:r>
            <a:endParaRPr lang="en-US" sz="2400" dirty="0"/>
          </a:p>
          <a:p>
            <a:pPr>
              <a:spcAft>
                <a:spcPts val="1200"/>
              </a:spcAft>
            </a:pPr>
            <a:r>
              <a:rPr lang="en-US" sz="2400" dirty="0" smtClean="0"/>
              <a:t>¿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qué</a:t>
            </a:r>
            <a:r>
              <a:rPr lang="en-US" sz="2400" dirty="0" smtClean="0"/>
              <a:t> y </a:t>
            </a:r>
            <a:r>
              <a:rPr lang="en-US" sz="2400" dirty="0" err="1" smtClean="0"/>
              <a:t>cómo</a:t>
            </a:r>
            <a:r>
              <a:rPr lang="en-US" sz="2400" dirty="0" smtClean="0"/>
              <a:t> </a:t>
            </a:r>
            <a:r>
              <a:rPr lang="en-US" sz="2400" dirty="0" err="1" smtClean="0"/>
              <a:t>sucede</a:t>
            </a:r>
            <a:r>
              <a:rPr lang="en-US" sz="2400" dirty="0" smtClean="0"/>
              <a:t>?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¿</a:t>
            </a:r>
            <a:r>
              <a:rPr lang="en-US" sz="2400" dirty="0" err="1" smtClean="0"/>
              <a:t>Qué</a:t>
            </a:r>
            <a:r>
              <a:rPr lang="en-US" sz="2400" dirty="0" smtClean="0"/>
              <a:t> </a:t>
            </a:r>
            <a:r>
              <a:rPr lang="en-US" sz="2400" dirty="0" err="1" smtClean="0"/>
              <a:t>formas</a:t>
            </a:r>
            <a:r>
              <a:rPr lang="en-US" sz="2400" dirty="0" smtClean="0"/>
              <a:t> </a:t>
            </a:r>
            <a:r>
              <a:rPr lang="en-US" sz="2400" dirty="0" err="1" smtClean="0"/>
              <a:t>toma</a:t>
            </a:r>
            <a:r>
              <a:rPr lang="en-US" sz="2400" dirty="0" smtClean="0"/>
              <a:t>?  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¿</a:t>
            </a:r>
            <a:r>
              <a:rPr lang="en-US" sz="2400" dirty="0" err="1" smtClean="0"/>
              <a:t>Qué</a:t>
            </a:r>
            <a:r>
              <a:rPr lang="en-US" sz="2400" dirty="0" smtClean="0"/>
              <a:t> </a:t>
            </a:r>
            <a:r>
              <a:rPr lang="en-US" sz="2400" dirty="0" err="1" smtClean="0"/>
              <a:t>tiene</a:t>
            </a:r>
            <a:r>
              <a:rPr lang="en-US" sz="2400" dirty="0" smtClean="0"/>
              <a:t> que </a:t>
            </a:r>
            <a:r>
              <a:rPr lang="en-US" sz="2400" dirty="0" err="1" smtClean="0"/>
              <a:t>ver</a:t>
            </a:r>
            <a:r>
              <a:rPr lang="en-US" sz="2400" dirty="0" smtClean="0"/>
              <a:t> </a:t>
            </a:r>
            <a:r>
              <a:rPr lang="en-US" sz="2400" dirty="0" smtClean="0"/>
              <a:t>con la </a:t>
            </a:r>
            <a:r>
              <a:rPr lang="en-US" sz="2400" dirty="0" err="1" smtClean="0"/>
              <a:t>retroalimentación</a:t>
            </a:r>
            <a:r>
              <a:rPr lang="en-US" sz="2400" dirty="0" smtClean="0"/>
              <a:t> (</a:t>
            </a:r>
            <a:r>
              <a:rPr lang="en-US" sz="2400" i="1" dirty="0" smtClean="0"/>
              <a:t>feedback)</a:t>
            </a:r>
            <a:r>
              <a:rPr lang="en-US" sz="2400" dirty="0" smtClean="0"/>
              <a:t> </a:t>
            </a:r>
            <a:r>
              <a:rPr lang="en-US" sz="2400" dirty="0" smtClean="0"/>
              <a:t>del </a:t>
            </a:r>
            <a:r>
              <a:rPr lang="en-US" sz="2400" dirty="0" err="1" smtClean="0"/>
              <a:t>decisor</a:t>
            </a:r>
            <a:r>
              <a:rPr lang="en-US" sz="2400" dirty="0" smtClean="0"/>
              <a:t> </a:t>
            </a:r>
            <a:r>
              <a:rPr lang="en-US" sz="2400" dirty="0" err="1" smtClean="0"/>
              <a:t>sobre</a:t>
            </a:r>
            <a:r>
              <a:rPr lang="en-US" sz="2400" dirty="0" smtClean="0"/>
              <a:t> </a:t>
            </a:r>
            <a:r>
              <a:rPr lang="en-US" sz="2400" dirty="0" err="1" smtClean="0"/>
              <a:t>nuestro</a:t>
            </a:r>
            <a:r>
              <a:rPr lang="en-US" sz="2400" dirty="0" smtClean="0"/>
              <a:t> </a:t>
            </a:r>
            <a:r>
              <a:rPr lang="en-US" sz="2400" dirty="0" err="1" smtClean="0"/>
              <a:t>trabajo</a:t>
            </a:r>
            <a:r>
              <a:rPr lang="en-US" sz="2400" dirty="0" smtClean="0"/>
              <a:t>?</a:t>
            </a:r>
            <a:endParaRPr lang="en-US" sz="2400" dirty="0"/>
          </a:p>
          <a:p>
            <a:pPr>
              <a:spcAft>
                <a:spcPts val="1200"/>
              </a:spcAft>
            </a:pPr>
            <a:endParaRPr lang="en-US" sz="2400" dirty="0"/>
          </a:p>
          <a:p>
            <a:endParaRPr lang="en-US" sz="2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978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905000"/>
            <a:ext cx="6934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sz="2400" dirty="0" smtClean="0"/>
              <a:t>¿</a:t>
            </a:r>
            <a:r>
              <a:rPr lang="en-US" sz="2400" dirty="0" err="1" smtClean="0"/>
              <a:t>Qué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“</a:t>
            </a:r>
            <a:r>
              <a:rPr lang="en-US" sz="2400" dirty="0" err="1" smtClean="0"/>
              <a:t>politicización</a:t>
            </a:r>
            <a:r>
              <a:rPr lang="en-US" sz="2400" dirty="0" smtClean="0"/>
              <a:t> al </a:t>
            </a:r>
            <a:r>
              <a:rPr lang="en-US" sz="2400" dirty="0" err="1" smtClean="0"/>
              <a:t>revés</a:t>
            </a:r>
            <a:r>
              <a:rPr lang="en-US" sz="2400" dirty="0" smtClean="0"/>
              <a:t>”?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¿</a:t>
            </a:r>
            <a:r>
              <a:rPr lang="en-US" sz="2400" dirty="0" err="1" smtClean="0"/>
              <a:t>Cómo</a:t>
            </a:r>
            <a:r>
              <a:rPr lang="en-US" sz="2400" dirty="0" smtClean="0"/>
              <a:t> y 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qué</a:t>
            </a:r>
            <a:r>
              <a:rPr lang="en-US" sz="2400" dirty="0" smtClean="0"/>
              <a:t> </a:t>
            </a:r>
            <a:r>
              <a:rPr lang="en-US" sz="2400" dirty="0" err="1" smtClean="0"/>
              <a:t>sucede</a:t>
            </a:r>
            <a:r>
              <a:rPr lang="en-US" sz="2400" dirty="0" smtClean="0"/>
              <a:t>?</a:t>
            </a:r>
            <a:endParaRPr lang="en-US" sz="2400" dirty="0"/>
          </a:p>
          <a:p>
            <a:pPr>
              <a:spcAft>
                <a:spcPts val="1200"/>
              </a:spcAft>
            </a:pPr>
            <a:endParaRPr lang="en-US" sz="2400" dirty="0"/>
          </a:p>
          <a:p>
            <a:endParaRPr lang="en-US" sz="2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3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42555"/>
            <a:ext cx="8229600" cy="646331"/>
          </a:xfrm>
        </p:spPr>
        <p:txBody>
          <a:bodyPr wrap="square">
            <a:spAutoFit/>
          </a:bodyPr>
          <a:lstStyle/>
          <a:p>
            <a:pPr algn="l"/>
            <a:r>
              <a:rPr lang="en-US" sz="3600" dirty="0" err="1" smtClean="0"/>
              <a:t>Politicización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8997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295400"/>
            <a:ext cx="6934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¿</a:t>
            </a:r>
            <a:r>
              <a:rPr lang="en-US" sz="2400" dirty="0" err="1" smtClean="0"/>
              <a:t>Cómo</a:t>
            </a:r>
            <a:r>
              <a:rPr lang="en-US" sz="2400" dirty="0" smtClean="0"/>
              <a:t> la </a:t>
            </a:r>
            <a:r>
              <a:rPr lang="en-US" sz="2400" dirty="0" err="1" smtClean="0"/>
              <a:t>prevenimos</a:t>
            </a:r>
            <a:r>
              <a:rPr lang="en-US" sz="2400" dirty="0" smtClean="0"/>
              <a:t>?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err="1" smtClean="0"/>
              <a:t>Emplear</a:t>
            </a:r>
            <a:r>
              <a:rPr lang="en-US" sz="2400" dirty="0" smtClean="0"/>
              <a:t> </a:t>
            </a:r>
            <a:r>
              <a:rPr lang="en-US" sz="2400" dirty="0" err="1" smtClean="0"/>
              <a:t>buen</a:t>
            </a:r>
            <a:r>
              <a:rPr lang="en-US" sz="2400" dirty="0" smtClean="0"/>
              <a:t> arte del </a:t>
            </a:r>
            <a:r>
              <a:rPr lang="en-US" sz="2400" dirty="0" err="1" smtClean="0"/>
              <a:t>oficio</a:t>
            </a:r>
            <a:r>
              <a:rPr lang="en-US" sz="2400" dirty="0" smtClean="0"/>
              <a:t> – con </a:t>
            </a:r>
            <a:r>
              <a:rPr lang="en-US" sz="2400" dirty="0" err="1" smtClean="0"/>
              <a:t>transparencia</a:t>
            </a:r>
            <a:endParaRPr lang="en-US" sz="2400" dirty="0" smtClean="0"/>
          </a:p>
          <a:p>
            <a:pPr marL="1657350" lvl="3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err="1" smtClean="0"/>
              <a:t>Ser</a:t>
            </a:r>
            <a:r>
              <a:rPr lang="en-US" sz="2400" dirty="0" smtClean="0"/>
              <a:t> </a:t>
            </a:r>
            <a:r>
              <a:rPr lang="en-US" sz="2400" dirty="0" err="1" smtClean="0"/>
              <a:t>honestos</a:t>
            </a:r>
            <a:r>
              <a:rPr lang="en-US" sz="2400" dirty="0" smtClean="0"/>
              <a:t> </a:t>
            </a:r>
            <a:r>
              <a:rPr lang="en-US" sz="2400" dirty="0" err="1" smtClean="0"/>
              <a:t>sobre</a:t>
            </a:r>
            <a:r>
              <a:rPr lang="en-US" sz="2400" dirty="0" smtClean="0"/>
              <a:t> </a:t>
            </a:r>
            <a:r>
              <a:rPr lang="en-US" sz="2400" dirty="0" err="1" smtClean="0"/>
              <a:t>nuestra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información</a:t>
            </a:r>
            <a:endParaRPr lang="en-US" sz="2400" dirty="0" smtClean="0"/>
          </a:p>
          <a:p>
            <a:pPr marL="1657350" lvl="3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err="1" smtClean="0"/>
              <a:t>Poner</a:t>
            </a:r>
            <a:r>
              <a:rPr lang="en-US" sz="2400" dirty="0" smtClean="0"/>
              <a:t> al </a:t>
            </a:r>
            <a:r>
              <a:rPr lang="en-US" sz="2400" dirty="0" err="1" smtClean="0"/>
              <a:t>lado</a:t>
            </a:r>
            <a:r>
              <a:rPr lang="en-US" sz="2400" dirty="0" smtClean="0"/>
              <a:t> </a:t>
            </a:r>
            <a:r>
              <a:rPr lang="en-US" sz="2400" dirty="0" err="1" smtClean="0"/>
              <a:t>preferencias</a:t>
            </a:r>
            <a:r>
              <a:rPr lang="en-US" sz="2400" dirty="0" smtClean="0"/>
              <a:t> </a:t>
            </a:r>
            <a:r>
              <a:rPr lang="en-US" sz="2400" dirty="0" err="1" smtClean="0"/>
              <a:t>institucionales</a:t>
            </a:r>
            <a:endParaRPr lang="en-US" sz="2400" dirty="0" smtClean="0"/>
          </a:p>
          <a:p>
            <a:pPr marL="1657350" lvl="3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err="1" smtClean="0"/>
              <a:t>Resistir</a:t>
            </a:r>
            <a:r>
              <a:rPr lang="en-US" sz="2400" dirty="0" smtClean="0"/>
              <a:t> </a:t>
            </a:r>
            <a:r>
              <a:rPr lang="en-US" sz="2400" dirty="0" err="1" smtClean="0"/>
              <a:t>tentación</a:t>
            </a:r>
            <a:r>
              <a:rPr lang="en-US" sz="2400" dirty="0" smtClean="0"/>
              <a:t> de </a:t>
            </a:r>
            <a:r>
              <a:rPr lang="en-US" sz="2400" dirty="0" err="1" smtClean="0"/>
              <a:t>acceso</a:t>
            </a:r>
            <a:endParaRPr lang="en-US" sz="2400" dirty="0" smtClean="0"/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err="1" smtClean="0"/>
              <a:t>Mantenernos</a:t>
            </a:r>
            <a:r>
              <a:rPr lang="en-US" sz="2400" dirty="0" smtClean="0"/>
              <a:t> al </a:t>
            </a:r>
            <a:r>
              <a:rPr lang="en-US" sz="2400" dirty="0" err="1" smtClean="0"/>
              <a:t>tanto</a:t>
            </a:r>
            <a:r>
              <a:rPr lang="en-US" sz="2400" dirty="0" smtClean="0"/>
              <a:t> </a:t>
            </a:r>
            <a:r>
              <a:rPr lang="en-US" sz="2400" dirty="0" err="1" smtClean="0"/>
              <a:t>sobre</a:t>
            </a:r>
            <a:r>
              <a:rPr lang="en-US" sz="2400" dirty="0" smtClean="0"/>
              <a:t> </a:t>
            </a:r>
            <a:r>
              <a:rPr lang="en-US" sz="2400" dirty="0" err="1" smtClean="0"/>
              <a:t>políticas</a:t>
            </a:r>
            <a:r>
              <a:rPr lang="en-US" sz="2400" dirty="0" smtClean="0"/>
              <a:t> y la </a:t>
            </a:r>
            <a:r>
              <a:rPr lang="en-US" sz="2400" dirty="0" err="1" smtClean="0"/>
              <a:t>política</a:t>
            </a:r>
            <a:endParaRPr lang="en-US" sz="2400" dirty="0" smtClean="0"/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err="1" smtClean="0"/>
              <a:t>Pensar</a:t>
            </a:r>
            <a:r>
              <a:rPr lang="en-US" sz="2400" dirty="0" smtClean="0"/>
              <a:t> </a:t>
            </a:r>
            <a:r>
              <a:rPr lang="en-US" sz="2400" dirty="0" err="1" smtClean="0"/>
              <a:t>como</a:t>
            </a:r>
            <a:r>
              <a:rPr lang="en-US" sz="2400" dirty="0" smtClean="0"/>
              <a:t> un </a:t>
            </a:r>
            <a:r>
              <a:rPr lang="en-US" sz="2400" dirty="0" err="1" smtClean="0"/>
              <a:t>decisor</a:t>
            </a:r>
            <a:r>
              <a:rPr lang="en-US" sz="2400" dirty="0" smtClean="0"/>
              <a:t> o </a:t>
            </a:r>
            <a:r>
              <a:rPr lang="en-US" sz="2400" dirty="0" err="1" smtClean="0"/>
              <a:t>político</a:t>
            </a:r>
            <a:endParaRPr lang="en-US" sz="2400" dirty="0" smtClean="0"/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err="1" smtClean="0"/>
              <a:t>Enfocarnos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los</a:t>
            </a:r>
            <a:r>
              <a:rPr lang="en-US" sz="2400" dirty="0" smtClean="0"/>
              <a:t> “</a:t>
            </a:r>
            <a:r>
              <a:rPr lang="en-US" sz="2400" dirty="0" err="1" smtClean="0"/>
              <a:t>intereses</a:t>
            </a:r>
            <a:r>
              <a:rPr lang="en-US" sz="2400" dirty="0" smtClean="0"/>
              <a:t> </a:t>
            </a:r>
            <a:r>
              <a:rPr lang="en-US" sz="2400" dirty="0" err="1" smtClean="0"/>
              <a:t>nacionales</a:t>
            </a:r>
            <a:r>
              <a:rPr lang="en-US" sz="2400" dirty="0" smtClean="0"/>
              <a:t>”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err="1" smtClean="0"/>
              <a:t>Respetar</a:t>
            </a:r>
            <a:r>
              <a:rPr lang="en-US" sz="2400" dirty="0" smtClean="0"/>
              <a:t> </a:t>
            </a:r>
            <a:r>
              <a:rPr lang="en-US" sz="2400" dirty="0" err="1" smtClean="0"/>
              <a:t>perspectivas</a:t>
            </a:r>
            <a:r>
              <a:rPr lang="en-US" sz="2400" dirty="0" smtClean="0"/>
              <a:t> </a:t>
            </a:r>
            <a:r>
              <a:rPr lang="en-US" sz="2400" dirty="0" err="1" smtClean="0"/>
              <a:t>ajenas</a:t>
            </a:r>
            <a:r>
              <a:rPr lang="en-US" sz="2400" dirty="0" smtClean="0"/>
              <a:t>; </a:t>
            </a:r>
            <a:r>
              <a:rPr lang="en-US" sz="2400" dirty="0" err="1" smtClean="0"/>
              <a:t>respetar</a:t>
            </a:r>
            <a:r>
              <a:rPr lang="en-US" sz="2400" dirty="0" smtClean="0"/>
              <a:t> </a:t>
            </a:r>
            <a:r>
              <a:rPr lang="en-US" sz="2400" dirty="0" err="1" smtClean="0"/>
              <a:t>procesos</a:t>
            </a:r>
            <a:r>
              <a:rPr lang="en-US" sz="2400" dirty="0" smtClean="0"/>
              <a:t> e </a:t>
            </a:r>
            <a:r>
              <a:rPr lang="en-US" sz="2400" dirty="0" err="1" smtClean="0"/>
              <a:t>instituciones</a:t>
            </a:r>
            <a:r>
              <a:rPr lang="en-US" sz="2400" dirty="0" smtClean="0"/>
              <a:t>; </a:t>
            </a:r>
            <a:r>
              <a:rPr lang="en-US" sz="2400" dirty="0" err="1" smtClean="0"/>
              <a:t>respetar</a:t>
            </a:r>
            <a:r>
              <a:rPr lang="en-US" sz="2400" dirty="0" smtClean="0"/>
              <a:t> la </a:t>
            </a:r>
            <a:r>
              <a:rPr lang="en-US" sz="2400" dirty="0" err="1" smtClean="0"/>
              <a:t>democracia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4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42555"/>
            <a:ext cx="8229600" cy="646331"/>
          </a:xfrm>
        </p:spPr>
        <p:txBody>
          <a:bodyPr wrap="square">
            <a:spAutoFit/>
          </a:bodyPr>
          <a:lstStyle/>
          <a:p>
            <a:pPr algn="l"/>
            <a:r>
              <a:rPr lang="en-US" sz="3600" dirty="0" err="1" smtClean="0"/>
              <a:t>Politicización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14667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42555"/>
            <a:ext cx="8229600" cy="646331"/>
          </a:xfrm>
        </p:spPr>
        <p:txBody>
          <a:bodyPr wrap="square">
            <a:spAutoFit/>
          </a:bodyPr>
          <a:lstStyle/>
          <a:p>
            <a:pPr algn="l"/>
            <a:r>
              <a:rPr lang="en-US" sz="3600" dirty="0" err="1" smtClean="0"/>
              <a:t>Nuestro</a:t>
            </a:r>
            <a:r>
              <a:rPr lang="en-US" sz="3600" dirty="0" smtClean="0"/>
              <a:t> valor </a:t>
            </a:r>
            <a:r>
              <a:rPr lang="en-US" sz="3600" dirty="0" err="1" smtClean="0"/>
              <a:t>añadido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914400" y="1295400"/>
            <a:ext cx="69342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¿</a:t>
            </a:r>
            <a:r>
              <a:rPr lang="en-US" sz="2400" dirty="0" err="1" smtClean="0"/>
              <a:t>Cúal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nuestra</a:t>
            </a:r>
            <a:r>
              <a:rPr lang="en-US" sz="2400" dirty="0" smtClean="0"/>
              <a:t> </a:t>
            </a:r>
            <a:r>
              <a:rPr lang="en-US" sz="2400" dirty="0" err="1" smtClean="0"/>
              <a:t>contribución</a:t>
            </a:r>
            <a:r>
              <a:rPr lang="en-US" sz="2400" dirty="0" smtClean="0"/>
              <a:t> especial?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¿La </a:t>
            </a:r>
            <a:r>
              <a:rPr lang="en-US" sz="2400" dirty="0" err="1" smtClean="0"/>
              <a:t>información</a:t>
            </a:r>
            <a:r>
              <a:rPr lang="en-US" sz="2400" dirty="0" smtClean="0"/>
              <a:t> </a:t>
            </a:r>
            <a:r>
              <a:rPr lang="en-US" sz="2400" dirty="0" err="1" smtClean="0"/>
              <a:t>secreta</a:t>
            </a:r>
            <a:r>
              <a:rPr lang="en-US" sz="2400" dirty="0" smtClean="0"/>
              <a:t>/</a:t>
            </a:r>
            <a:r>
              <a:rPr lang="en-US" sz="2400" dirty="0" err="1" smtClean="0"/>
              <a:t>clandestina</a:t>
            </a:r>
            <a:r>
              <a:rPr lang="en-US" sz="2400" dirty="0" smtClean="0"/>
              <a:t>? 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¿</a:t>
            </a:r>
            <a:r>
              <a:rPr lang="en-US" sz="2400" dirty="0" err="1" smtClean="0"/>
              <a:t>Nuestra</a:t>
            </a:r>
            <a:r>
              <a:rPr lang="en-US" sz="2400" dirty="0" smtClean="0"/>
              <a:t> </a:t>
            </a:r>
            <a:r>
              <a:rPr lang="en-US" sz="2400" dirty="0" err="1" smtClean="0"/>
              <a:t>pericia</a:t>
            </a:r>
            <a:r>
              <a:rPr lang="en-US" sz="2400" dirty="0" smtClean="0"/>
              <a:t>?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¿Que </a:t>
            </a:r>
            <a:r>
              <a:rPr lang="en-US" sz="2400" dirty="0" err="1" smtClean="0"/>
              <a:t>nuestro</a:t>
            </a:r>
            <a:r>
              <a:rPr lang="en-US" sz="2400" dirty="0" smtClean="0"/>
              <a:t> </a:t>
            </a:r>
            <a:r>
              <a:rPr lang="en-US" sz="2400" dirty="0" err="1" smtClean="0"/>
              <a:t>producto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oportuno</a:t>
            </a:r>
            <a:r>
              <a:rPr lang="en-US" sz="2400" dirty="0" smtClean="0"/>
              <a:t>?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¿Que no </a:t>
            </a:r>
            <a:r>
              <a:rPr lang="en-US" sz="2400" dirty="0" err="1" smtClean="0"/>
              <a:t>tenemos</a:t>
            </a:r>
            <a:r>
              <a:rPr lang="en-US" sz="2400" dirty="0" smtClean="0"/>
              <a:t> agenda?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¿</a:t>
            </a:r>
            <a:r>
              <a:rPr lang="en-US" sz="2400" dirty="0" err="1" smtClean="0"/>
              <a:t>Nuestro</a:t>
            </a:r>
            <a:r>
              <a:rPr lang="en-US" sz="2400" dirty="0" smtClean="0"/>
              <a:t> arte del </a:t>
            </a:r>
            <a:r>
              <a:rPr lang="en-US" sz="2400" dirty="0" err="1" smtClean="0"/>
              <a:t>oficio</a:t>
            </a:r>
            <a:r>
              <a:rPr lang="en-US" sz="2400" dirty="0" smtClean="0"/>
              <a:t> </a:t>
            </a:r>
            <a:r>
              <a:rPr lang="en-US" sz="2400" dirty="0" err="1" smtClean="0"/>
              <a:t>rigoroso</a:t>
            </a:r>
            <a:r>
              <a:rPr lang="en-US" sz="2400" dirty="0"/>
              <a:t>?</a:t>
            </a:r>
            <a:endParaRPr lang="en-US" sz="2400" dirty="0" smtClean="0"/>
          </a:p>
          <a:p>
            <a:pPr algn="ctr">
              <a:spcAft>
                <a:spcPts val="1200"/>
              </a:spcAft>
            </a:pP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¿Somos más que un medio interno para las noticias, en competencia con los medios masivos?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133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42555"/>
            <a:ext cx="8229600" cy="646331"/>
          </a:xfrm>
        </p:spPr>
        <p:txBody>
          <a:bodyPr wrap="square">
            <a:spAutoFit/>
          </a:bodyPr>
          <a:lstStyle/>
          <a:p>
            <a:pPr algn="l"/>
            <a:r>
              <a:rPr lang="en-US" sz="3600" dirty="0" err="1" smtClean="0"/>
              <a:t>Nuestra</a:t>
            </a:r>
            <a:r>
              <a:rPr lang="en-US" sz="3600" dirty="0" smtClean="0"/>
              <a:t> moral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1561352"/>
            <a:ext cx="69342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¿</a:t>
            </a:r>
            <a:r>
              <a:rPr lang="en-US" sz="2400" dirty="0" err="1" smtClean="0"/>
              <a:t>Cómo</a:t>
            </a:r>
            <a:r>
              <a:rPr lang="en-US" sz="2400" dirty="0" smtClean="0"/>
              <a:t> </a:t>
            </a:r>
            <a:r>
              <a:rPr lang="en-US" sz="2400" dirty="0" err="1" smtClean="0"/>
              <a:t>mantenemos</a:t>
            </a:r>
            <a:r>
              <a:rPr lang="en-US" sz="2400" dirty="0" smtClean="0"/>
              <a:t> </a:t>
            </a:r>
            <a:r>
              <a:rPr lang="en-US" sz="2400" dirty="0" err="1" smtClean="0"/>
              <a:t>nuestra</a:t>
            </a:r>
            <a:r>
              <a:rPr lang="en-US" sz="2400" dirty="0" smtClean="0"/>
              <a:t> moral?</a:t>
            </a:r>
            <a:endParaRPr lang="en-US" sz="2400" dirty="0"/>
          </a:p>
          <a:p>
            <a:pPr lvl="1">
              <a:spcAft>
                <a:spcPts val="1200"/>
              </a:spcAft>
            </a:pPr>
            <a:r>
              <a:rPr lang="en-US" sz="2400" dirty="0" err="1" smtClean="0"/>
              <a:t>Trabajo</a:t>
            </a:r>
            <a:r>
              <a:rPr lang="en-US" sz="2400" dirty="0" smtClean="0"/>
              <a:t> </a:t>
            </a:r>
            <a:r>
              <a:rPr lang="en-US" sz="2400" dirty="0" err="1" smtClean="0"/>
              <a:t>interesante</a:t>
            </a:r>
            <a:r>
              <a:rPr lang="en-US" sz="2400" dirty="0" smtClean="0"/>
              <a:t> </a:t>
            </a:r>
            <a:r>
              <a:rPr lang="en-US" sz="2400" dirty="0" err="1" smtClean="0"/>
              <a:t>pero</a:t>
            </a:r>
            <a:r>
              <a:rPr lang="en-US" sz="2400" dirty="0" smtClean="0"/>
              <a:t> </a:t>
            </a:r>
            <a:r>
              <a:rPr lang="en-US" sz="2400" dirty="0" err="1" smtClean="0"/>
              <a:t>muchas</a:t>
            </a:r>
            <a:r>
              <a:rPr lang="en-US" sz="2400" dirty="0" smtClean="0"/>
              <a:t> </a:t>
            </a:r>
            <a:r>
              <a:rPr lang="en-US" sz="2400" dirty="0" err="1" smtClean="0"/>
              <a:t>veces</a:t>
            </a:r>
            <a:r>
              <a:rPr lang="en-US" sz="2400" dirty="0" smtClean="0"/>
              <a:t> </a:t>
            </a:r>
            <a:r>
              <a:rPr lang="en-US" sz="2400" dirty="0" err="1" smtClean="0"/>
              <a:t>difícil</a:t>
            </a:r>
            <a:r>
              <a:rPr lang="en-US" sz="2400" dirty="0" smtClean="0"/>
              <a:t>  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/>
              <a:t>No </a:t>
            </a:r>
            <a:r>
              <a:rPr lang="en-US" sz="2400" dirty="0" err="1" smtClean="0"/>
              <a:t>recibimos</a:t>
            </a:r>
            <a:r>
              <a:rPr lang="en-US" sz="2400" dirty="0" smtClean="0"/>
              <a:t> la </a:t>
            </a:r>
            <a:r>
              <a:rPr lang="en-US" sz="2400" dirty="0" err="1" smtClean="0"/>
              <a:t>misma</a:t>
            </a:r>
            <a:r>
              <a:rPr lang="en-US" sz="2400" dirty="0" smtClean="0"/>
              <a:t> </a:t>
            </a:r>
            <a:r>
              <a:rPr lang="en-US" sz="2400" dirty="0" err="1" smtClean="0"/>
              <a:t>retroalimentación</a:t>
            </a:r>
            <a:r>
              <a:rPr lang="en-US" sz="2400" dirty="0" smtClean="0"/>
              <a:t> para el ego que </a:t>
            </a:r>
            <a:r>
              <a:rPr lang="en-US" sz="2400" dirty="0" err="1" smtClean="0"/>
              <a:t>los</a:t>
            </a:r>
            <a:r>
              <a:rPr lang="en-US" sz="2400" dirty="0" smtClean="0"/>
              <a:t> </a:t>
            </a:r>
            <a:r>
              <a:rPr lang="en-US" sz="2400" dirty="0" err="1" smtClean="0"/>
              <a:t>operativos</a:t>
            </a:r>
            <a:r>
              <a:rPr lang="en-US" sz="2400" dirty="0" smtClean="0"/>
              <a:t> y </a:t>
            </a:r>
            <a:r>
              <a:rPr lang="en-US" sz="2400" dirty="0" err="1" smtClean="0"/>
              <a:t>decisores</a:t>
            </a:r>
            <a:endParaRPr lang="en-US" sz="2400" dirty="0" smtClean="0"/>
          </a:p>
          <a:p>
            <a:pPr>
              <a:spcAft>
                <a:spcPts val="1200"/>
              </a:spcAft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Así</a:t>
            </a:r>
            <a:r>
              <a:rPr lang="en-US" sz="2400" dirty="0" smtClean="0"/>
              <a:t> que …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¿</a:t>
            </a:r>
            <a:r>
              <a:rPr lang="en-US" sz="2400" dirty="0" err="1" smtClean="0"/>
              <a:t>Cómo</a:t>
            </a:r>
            <a:r>
              <a:rPr lang="en-US" sz="2400" dirty="0" smtClean="0"/>
              <a:t> </a:t>
            </a:r>
            <a:r>
              <a:rPr lang="en-US" sz="2400" dirty="0" err="1" smtClean="0"/>
              <a:t>nos</a:t>
            </a:r>
            <a:r>
              <a:rPr lang="en-US" sz="2400" dirty="0" smtClean="0"/>
              <a:t> </a:t>
            </a:r>
            <a:r>
              <a:rPr lang="en-US" sz="2400" dirty="0" err="1" smtClean="0"/>
              <a:t>motivamos</a:t>
            </a:r>
            <a:r>
              <a:rPr lang="en-US" sz="2400" dirty="0" smtClean="0"/>
              <a:t>?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¿</a:t>
            </a:r>
            <a:r>
              <a:rPr lang="en-US" sz="2400" dirty="0" err="1" smtClean="0"/>
              <a:t>Cómo</a:t>
            </a:r>
            <a:r>
              <a:rPr lang="en-US" sz="2400" dirty="0" smtClean="0"/>
              <a:t> </a:t>
            </a:r>
            <a:r>
              <a:rPr lang="en-US" sz="2400" dirty="0" err="1" smtClean="0"/>
              <a:t>recargamos</a:t>
            </a:r>
            <a:r>
              <a:rPr lang="en-US" sz="2400" dirty="0" smtClean="0"/>
              <a:t> </a:t>
            </a:r>
            <a:r>
              <a:rPr lang="en-US" sz="2400" dirty="0" err="1" smtClean="0"/>
              <a:t>nuestras</a:t>
            </a:r>
            <a:r>
              <a:rPr lang="en-US" sz="2400" dirty="0" smtClean="0"/>
              <a:t> </a:t>
            </a:r>
            <a:r>
              <a:rPr lang="en-US" sz="2400" dirty="0" err="1" smtClean="0"/>
              <a:t>baterías</a:t>
            </a:r>
            <a:r>
              <a:rPr lang="en-US" sz="2400" dirty="0" smtClean="0"/>
              <a:t>?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¿</a:t>
            </a:r>
            <a:r>
              <a:rPr lang="en-US" sz="2400" dirty="0" err="1" smtClean="0"/>
              <a:t>Cómo</a:t>
            </a:r>
            <a:r>
              <a:rPr lang="en-US" sz="2400" dirty="0" smtClean="0"/>
              <a:t> </a:t>
            </a:r>
            <a:r>
              <a:rPr lang="en-US" sz="2400" dirty="0" err="1" smtClean="0"/>
              <a:t>sabemos</a:t>
            </a:r>
            <a:r>
              <a:rPr lang="en-US" sz="2400" dirty="0" smtClean="0"/>
              <a:t> el valor de lo que </a:t>
            </a:r>
            <a:r>
              <a:rPr lang="en-US" sz="2400" dirty="0" err="1" smtClean="0"/>
              <a:t>hacemos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50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42555"/>
            <a:ext cx="8229600" cy="646331"/>
          </a:xfrm>
        </p:spPr>
        <p:txBody>
          <a:bodyPr wrap="square">
            <a:spAutoFit/>
          </a:bodyPr>
          <a:lstStyle/>
          <a:p>
            <a:pPr algn="l"/>
            <a:r>
              <a:rPr lang="en-US" sz="3600" dirty="0" err="1" smtClean="0"/>
              <a:t>Respuesta</a:t>
            </a:r>
            <a:r>
              <a:rPr lang="en-US" sz="3600" dirty="0" smtClean="0"/>
              <a:t> </a:t>
            </a:r>
            <a:r>
              <a:rPr lang="en-US" sz="3600" dirty="0" err="1" smtClean="0"/>
              <a:t>corta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1561352"/>
            <a:ext cx="69342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s-ES" sz="2800" dirty="0" smtClean="0"/>
              <a:t>Satisfacción y orgullo </a:t>
            </a:r>
            <a:br>
              <a:rPr lang="es-ES" sz="2800" dirty="0" smtClean="0"/>
            </a:br>
            <a:r>
              <a:rPr lang="es-ES" sz="2400" dirty="0" smtClean="0"/>
              <a:t>sabiendo que nuestra contribución es esencial, honesto (con buen </a:t>
            </a:r>
            <a:r>
              <a:rPr lang="es-ES" sz="2400" smtClean="0"/>
              <a:t>arte del </a:t>
            </a:r>
            <a:r>
              <a:rPr lang="es-ES" sz="2400" dirty="0" smtClean="0"/>
              <a:t>oficio), y estratégico.</a:t>
            </a:r>
          </a:p>
          <a:p>
            <a:pPr>
              <a:spcAft>
                <a:spcPts val="1200"/>
              </a:spcAft>
            </a:pPr>
            <a:endParaRPr lang="es-ES" sz="2400" dirty="0" smtClean="0"/>
          </a:p>
          <a:p>
            <a:pPr>
              <a:spcAft>
                <a:spcPts val="1200"/>
              </a:spcAft>
            </a:pPr>
            <a:r>
              <a:rPr lang="es-ES" sz="2400" dirty="0" smtClean="0"/>
              <a:t>Y sabiendo que …</a:t>
            </a:r>
          </a:p>
          <a:p>
            <a:pPr algn="ctr">
              <a:spcAft>
                <a:spcPts val="1200"/>
              </a:spcAft>
            </a:pPr>
            <a:r>
              <a:rPr lang="es-ES" sz="2400" dirty="0" smtClean="0"/>
              <a:t>Somos parte estratégica del “cerebro” de la organización – guiándola con hechos y análisis </a:t>
            </a:r>
            <a:br>
              <a:rPr lang="es-ES" sz="2400" dirty="0" smtClean="0"/>
            </a:br>
            <a:r>
              <a:rPr lang="es-ES" sz="2400" dirty="0" smtClean="0"/>
              <a:t>(y sin agenda).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781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206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Otros asuntos …</vt:lpstr>
      <vt:lpstr>Politicización</vt:lpstr>
      <vt:lpstr>Politicización</vt:lpstr>
      <vt:lpstr>Politicización</vt:lpstr>
      <vt:lpstr>Nuestro valor añadido</vt:lpstr>
      <vt:lpstr>Nuestra moral</vt:lpstr>
      <vt:lpstr>Respuesta corta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fulton</dc:creator>
  <cp:lastModifiedBy>Fulton</cp:lastModifiedBy>
  <cp:revision>18</cp:revision>
  <cp:lastPrinted>2017-06-11T01:27:14Z</cp:lastPrinted>
  <dcterms:created xsi:type="dcterms:W3CDTF">2017-05-30T17:22:39Z</dcterms:created>
  <dcterms:modified xsi:type="dcterms:W3CDTF">2017-12-07T20:44:34Z</dcterms:modified>
</cp:coreProperties>
</file>