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39" r:id="rId2"/>
  </p:sldIdLst>
  <p:sldSz cx="9906000" cy="6858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CAD770-37FE-4B54-8B34-12C387BD6F88}" v="1" dt="2026-04-29T22:45:35.1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94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58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5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4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8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7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1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5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8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8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4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C58B77-DEF2-40CC-9701-122E5AA2526C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F10AFE-F24F-4634-B041-7B96670A8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9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05EC9-B4C3-C1BC-5291-D68B7BD23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AB727B-3FDE-6572-261F-F535B7C7C6CC}"/>
              </a:ext>
            </a:extLst>
          </p:cNvPr>
          <p:cNvSpPr txBox="1"/>
          <p:nvPr/>
        </p:nvSpPr>
        <p:spPr>
          <a:xfrm>
            <a:off x="7995171" y="360113"/>
            <a:ext cx="15724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Estados</a:t>
            </a:r>
            <a:r>
              <a:rPr lang="en-US" sz="1600" dirty="0"/>
              <a:t> Unidos</a:t>
            </a:r>
          </a:p>
          <a:p>
            <a:r>
              <a:rPr lang="en-US" sz="1600" dirty="0"/>
              <a:t>China</a:t>
            </a:r>
          </a:p>
          <a:p>
            <a:r>
              <a:rPr lang="en-US" sz="1600" dirty="0"/>
              <a:t>Unión Europea</a:t>
            </a:r>
          </a:p>
          <a:p>
            <a:r>
              <a:rPr lang="en-US" sz="1600" dirty="0"/>
              <a:t>América Latina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95E4AC-3A62-8202-4078-EC9BB816C23D}"/>
              </a:ext>
            </a:extLst>
          </p:cNvPr>
          <p:cNvSpPr txBox="1"/>
          <p:nvPr/>
        </p:nvSpPr>
        <p:spPr>
          <a:xfrm>
            <a:off x="682325" y="1694971"/>
            <a:ext cx="8816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Con información que todos tenemos de la prensa, el gobierno, u otras fuentes, analizamos … </a:t>
            </a:r>
            <a:endParaRPr lang="en-US" sz="16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FC62F5-BED2-87AD-E977-FED9C38B588F}"/>
              </a:ext>
            </a:extLst>
          </p:cNvPr>
          <p:cNvSpPr/>
          <p:nvPr/>
        </p:nvSpPr>
        <p:spPr>
          <a:xfrm>
            <a:off x="410406" y="1074487"/>
            <a:ext cx="899605" cy="276999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ES" sz="1200" dirty="0">
                <a:solidFill>
                  <a:srgbClr val="640F3D"/>
                </a:solidFill>
              </a:rPr>
              <a:t>Mayo 2026</a:t>
            </a:r>
          </a:p>
        </p:txBody>
      </p:sp>
      <p:pic>
        <p:nvPicPr>
          <p:cNvPr id="17" name="image1.jpeg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D62D847E-46E4-B4BE-B279-47512A33C9D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6867" y="290070"/>
            <a:ext cx="1188720" cy="302433"/>
          </a:xfrm>
          <a:prstGeom prst="rect">
            <a:avLst/>
          </a:prstGeom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A4CC043-AF0A-22B2-23B9-7436696BED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867" y="738099"/>
            <a:ext cx="2103120" cy="216815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BC141A49-4532-1A51-EF20-6DAC78D199A6}"/>
              </a:ext>
            </a:extLst>
          </p:cNvPr>
          <p:cNvSpPr/>
          <p:nvPr/>
        </p:nvSpPr>
        <p:spPr>
          <a:xfrm>
            <a:off x="338411" y="201305"/>
            <a:ext cx="2444118" cy="123602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4BDA9A-3867-D93E-1875-1AF8D242C441}"/>
              </a:ext>
            </a:extLst>
          </p:cNvPr>
          <p:cNvSpPr/>
          <p:nvPr/>
        </p:nvSpPr>
        <p:spPr>
          <a:xfrm>
            <a:off x="3614157" y="398019"/>
            <a:ext cx="32790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noProof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Caso Práctico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B3904A0C-2F9F-5347-0CA9-86F076B6D0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59889"/>
              </p:ext>
            </p:extLst>
          </p:nvPr>
        </p:nvGraphicFramePr>
        <p:xfrm>
          <a:off x="528357" y="2172862"/>
          <a:ext cx="8970097" cy="43923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9144">
                  <a:extLst>
                    <a:ext uri="{9D8B030D-6E8A-4147-A177-3AD203B41FA5}">
                      <a16:colId xmlns:a16="http://schemas.microsoft.com/office/drawing/2014/main" val="103620987"/>
                    </a:ext>
                  </a:extLst>
                </a:gridCol>
                <a:gridCol w="269423">
                  <a:extLst>
                    <a:ext uri="{9D8B030D-6E8A-4147-A177-3AD203B41FA5}">
                      <a16:colId xmlns:a16="http://schemas.microsoft.com/office/drawing/2014/main" val="2296429412"/>
                    </a:ext>
                  </a:extLst>
                </a:gridCol>
                <a:gridCol w="2039144">
                  <a:extLst>
                    <a:ext uri="{9D8B030D-6E8A-4147-A177-3AD203B41FA5}">
                      <a16:colId xmlns:a16="http://schemas.microsoft.com/office/drawing/2014/main" val="4179177928"/>
                    </a:ext>
                  </a:extLst>
                </a:gridCol>
                <a:gridCol w="272049">
                  <a:extLst>
                    <a:ext uri="{9D8B030D-6E8A-4147-A177-3AD203B41FA5}">
                      <a16:colId xmlns:a16="http://schemas.microsoft.com/office/drawing/2014/main" val="3062679176"/>
                    </a:ext>
                  </a:extLst>
                </a:gridCol>
                <a:gridCol w="2039144">
                  <a:extLst>
                    <a:ext uri="{9D8B030D-6E8A-4147-A177-3AD203B41FA5}">
                      <a16:colId xmlns:a16="http://schemas.microsoft.com/office/drawing/2014/main" val="197424855"/>
                    </a:ext>
                  </a:extLst>
                </a:gridCol>
                <a:gridCol w="272049">
                  <a:extLst>
                    <a:ext uri="{9D8B030D-6E8A-4147-A177-3AD203B41FA5}">
                      <a16:colId xmlns:a16="http://schemas.microsoft.com/office/drawing/2014/main" val="3683646543"/>
                    </a:ext>
                  </a:extLst>
                </a:gridCol>
                <a:gridCol w="2039144">
                  <a:extLst>
                    <a:ext uri="{9D8B030D-6E8A-4147-A177-3AD203B41FA5}">
                      <a16:colId xmlns:a16="http://schemas.microsoft.com/office/drawing/2014/main" val="3427007246"/>
                    </a:ext>
                  </a:extLst>
                </a:gridCol>
              </a:tblGrid>
              <a:tr h="3638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i="1" dirty="0"/>
                        <a:t>¿Qué pasa en el área? </a:t>
                      </a:r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i="1" dirty="0"/>
                        <a:t>¿Por qué?  </a:t>
                      </a:r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i="1" dirty="0"/>
                        <a:t>¿A dónde va?  </a:t>
                      </a:r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i="1" dirty="0"/>
                        <a:t>¿Cómo nos afectará?</a:t>
                      </a:r>
                      <a:endParaRPr lang="en-US" sz="1400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309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/>
                        <a:t>La situación actual es 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Los impulsores son 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Los escenarios son 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Las implicaciones son …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33033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3863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922873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4166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46258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8854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1026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71145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55645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29845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59285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6033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092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1845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67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Fulton A</dc:creator>
  <cp:lastModifiedBy>Fulton A</cp:lastModifiedBy>
  <cp:revision>4</cp:revision>
  <cp:lastPrinted>2026-04-29T22:49:24Z</cp:lastPrinted>
  <dcterms:created xsi:type="dcterms:W3CDTF">2026-04-29T21:53:50Z</dcterms:created>
  <dcterms:modified xsi:type="dcterms:W3CDTF">2026-04-29T22:51:26Z</dcterms:modified>
</cp:coreProperties>
</file>