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1011" r:id="rId3"/>
    <p:sldId id="1568" r:id="rId4"/>
    <p:sldId id="1757" r:id="rId5"/>
    <p:sldId id="1724" r:id="rId6"/>
    <p:sldId id="1758" r:id="rId7"/>
    <p:sldId id="1760" r:id="rId8"/>
    <p:sldId id="1765" r:id="rId9"/>
    <p:sldId id="1767" r:id="rId10"/>
    <p:sldId id="1755" r:id="rId11"/>
    <p:sldId id="1756" r:id="rId12"/>
    <p:sldId id="1023" r:id="rId13"/>
    <p:sldId id="1597" r:id="rId14"/>
    <p:sldId id="924" r:id="rId15"/>
    <p:sldId id="873" r:id="rId16"/>
    <p:sldId id="874" r:id="rId17"/>
    <p:sldId id="1572" r:id="rId18"/>
    <p:sldId id="890" r:id="rId19"/>
    <p:sldId id="891" r:id="rId20"/>
    <p:sldId id="889" r:id="rId21"/>
    <p:sldId id="1025" r:id="rId22"/>
    <p:sldId id="1598" r:id="rId23"/>
    <p:sldId id="1599" r:id="rId24"/>
    <p:sldId id="1761" r:id="rId25"/>
    <p:sldId id="1754" r:id="rId26"/>
    <p:sldId id="1762" r:id="rId27"/>
    <p:sldId id="1728" r:id="rId28"/>
    <p:sldId id="1759" r:id="rId29"/>
    <p:sldId id="1764" r:id="rId30"/>
    <p:sldId id="1602" r:id="rId31"/>
    <p:sldId id="920" r:id="rId32"/>
    <p:sldId id="715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F2054-A187-4A68-97B5-30A877DFA4DE}" v="536" dt="2024-01-24T13:30:25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 autoAdjust="0"/>
    <p:restoredTop sz="95740"/>
  </p:normalViewPr>
  <p:slideViewPr>
    <p:cSldViewPr snapToGrid="0">
      <p:cViewPr varScale="1">
        <p:scale>
          <a:sx n="77" d="100"/>
          <a:sy n="77" d="100"/>
        </p:scale>
        <p:origin x="62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1C2F2054-A187-4A68-97B5-30A877DFA4DE}"/>
    <pc:docChg chg="undo custSel addSld delSld modSld sldOrd delSection modSection">
      <pc:chgData name="Fulton A" userId="6ce49bf28c24c9be" providerId="LiveId" clId="{1C2F2054-A187-4A68-97B5-30A877DFA4DE}" dt="2024-01-24T13:30:31.880" v="1582" actId="14100"/>
      <pc:docMkLst>
        <pc:docMk/>
      </pc:docMkLst>
      <pc:sldChg chg="modSp mod">
        <pc:chgData name="Fulton A" userId="6ce49bf28c24c9be" providerId="LiveId" clId="{1C2F2054-A187-4A68-97B5-30A877DFA4DE}" dt="2024-01-18T16:34:13.426" v="6" actId="20577"/>
        <pc:sldMkLst>
          <pc:docMk/>
          <pc:sldMk cId="2153690178" sldId="256"/>
        </pc:sldMkLst>
        <pc:spChg chg="mod">
          <ac:chgData name="Fulton A" userId="6ce49bf28c24c9be" providerId="LiveId" clId="{1C2F2054-A187-4A68-97B5-30A877DFA4DE}" dt="2024-01-18T16:34:13.426" v="6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099800722" sldId="25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232724046" sldId="25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736747222" sldId="28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983274303" sldId="34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094251420" sldId="41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938551743" sldId="64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20812173" sldId="65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812930474" sldId="65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596876482" sldId="65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671778207" sldId="653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431473691" sldId="70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917643282" sldId="70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548402322" sldId="70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668897936" sldId="70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50483801" sldId="71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50516266" sldId="71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634824697" sldId="71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093547327" sldId="713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534084371" sldId="714"/>
        </pc:sldMkLst>
      </pc:sldChg>
      <pc:sldChg chg="delSp add del mod delAnim">
        <pc:chgData name="Fulton A" userId="6ce49bf28c24c9be" providerId="LiveId" clId="{1C2F2054-A187-4A68-97B5-30A877DFA4DE}" dt="2024-01-23T16:26:32.879" v="1520" actId="478"/>
        <pc:sldMkLst>
          <pc:docMk/>
          <pc:sldMk cId="3606838249" sldId="715"/>
        </pc:sldMkLst>
        <pc:spChg chg="del">
          <ac:chgData name="Fulton A" userId="6ce49bf28c24c9be" providerId="LiveId" clId="{1C2F2054-A187-4A68-97B5-30A877DFA4DE}" dt="2024-01-23T16:26:32.879" v="1520" actId="478"/>
          <ac:spMkLst>
            <pc:docMk/>
            <pc:sldMk cId="3606838249" sldId="715"/>
            <ac:spMk id="21" creationId="{7CA2ED34-B9B7-E363-2E2A-A40BDDAA9298}"/>
          </ac:spMkLst>
        </pc:spChg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377272186" sldId="84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719283453" sldId="846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349266732" sldId="84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559068386" sldId="85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200048863" sldId="865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1723201948" sldId="873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817030482" sldId="874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760142590" sldId="886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1961366454" sldId="889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3248967321" sldId="890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3715388699" sldId="89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110432326" sldId="896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840164124" sldId="89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153612759" sldId="89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316791091" sldId="90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710505040" sldId="90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734750051" sldId="91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55358650" sldId="914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248680292" sldId="915"/>
        </pc:sldMkLst>
      </pc:sldChg>
      <pc:sldChg chg="add ord">
        <pc:chgData name="Fulton A" userId="6ce49bf28c24c9be" providerId="LiveId" clId="{1C2F2054-A187-4A68-97B5-30A877DFA4DE}" dt="2024-01-23T16:14:58.393" v="1426"/>
        <pc:sldMkLst>
          <pc:docMk/>
          <pc:sldMk cId="4105964868" sldId="920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3931503453" sldId="924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741516816" sldId="92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324080869" sldId="926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467907962" sldId="92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561082616" sldId="97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718741925" sldId="974"/>
        </pc:sldMkLst>
      </pc:sldChg>
      <pc:sldChg chg="modAnim">
        <pc:chgData name="Fulton A" userId="6ce49bf28c24c9be" providerId="LiveId" clId="{1C2F2054-A187-4A68-97B5-30A877DFA4DE}" dt="2024-01-18T16:34:55.588" v="9"/>
        <pc:sldMkLst>
          <pc:docMk/>
          <pc:sldMk cId="1057838625" sldId="101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108170045" sldId="1017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929716504" sldId="102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216322937" sldId="102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737454629" sldId="1022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4181488347" sldId="1023"/>
        </pc:sldMkLst>
      </pc:sldChg>
      <pc:sldChg chg="add del mod modShow">
        <pc:chgData name="Fulton A" userId="6ce49bf28c24c9be" providerId="LiveId" clId="{1C2F2054-A187-4A68-97B5-30A877DFA4DE}" dt="2024-01-23T16:03:56.881" v="1129" actId="729"/>
        <pc:sldMkLst>
          <pc:docMk/>
          <pc:sldMk cId="4180036313" sldId="102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99507470" sldId="155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131995707" sldId="1553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50406466" sldId="1554"/>
        </pc:sldMkLst>
      </pc:sldChg>
      <pc:sldChg chg="addSp delSp modSp mod delAnim modAnim">
        <pc:chgData name="Fulton A" userId="6ce49bf28c24c9be" providerId="LiveId" clId="{1C2F2054-A187-4A68-97B5-30A877DFA4DE}" dt="2024-01-23T16:13:39.414" v="1395" actId="1076"/>
        <pc:sldMkLst>
          <pc:docMk/>
          <pc:sldMk cId="455518016" sldId="1568"/>
        </pc:sldMkLst>
        <pc:spChg chg="add mod">
          <ac:chgData name="Fulton A" userId="6ce49bf28c24c9be" providerId="LiveId" clId="{1C2F2054-A187-4A68-97B5-30A877DFA4DE}" dt="2024-01-23T15:28:34.128" v="354" actId="2085"/>
          <ac:spMkLst>
            <pc:docMk/>
            <pc:sldMk cId="455518016" sldId="1568"/>
            <ac:spMk id="4" creationId="{495EF2B6-C0E9-C7FD-AA3E-F3F040E3B070}"/>
          </ac:spMkLst>
        </pc:spChg>
        <pc:spChg chg="del">
          <ac:chgData name="Fulton A" userId="6ce49bf28c24c9be" providerId="LiveId" clId="{1C2F2054-A187-4A68-97B5-30A877DFA4DE}" dt="2024-01-18T16:35:20.272" v="10" actId="478"/>
          <ac:spMkLst>
            <pc:docMk/>
            <pc:sldMk cId="455518016" sldId="1568"/>
            <ac:spMk id="4" creationId="{873D2F19-9A81-764A-BC16-BB282048DD7F}"/>
          </ac:spMkLst>
        </pc:spChg>
        <pc:spChg chg="del">
          <ac:chgData name="Fulton A" userId="6ce49bf28c24c9be" providerId="LiveId" clId="{1C2F2054-A187-4A68-97B5-30A877DFA4DE}" dt="2024-01-18T16:35:21.213" v="11" actId="478"/>
          <ac:spMkLst>
            <pc:docMk/>
            <pc:sldMk cId="455518016" sldId="1568"/>
            <ac:spMk id="5" creationId="{5F85F143-FFF1-7BA2-21D4-13D929F21F1A}"/>
          </ac:spMkLst>
        </pc:spChg>
        <pc:spChg chg="add mod">
          <ac:chgData name="Fulton A" userId="6ce49bf28c24c9be" providerId="LiveId" clId="{1C2F2054-A187-4A68-97B5-30A877DFA4DE}" dt="2024-01-23T16:13:39.414" v="1395" actId="1076"/>
          <ac:spMkLst>
            <pc:docMk/>
            <pc:sldMk cId="455518016" sldId="1568"/>
            <ac:spMk id="5" creationId="{6FCF8250-C215-2E56-D8F0-832A66E1D728}"/>
          </ac:spMkLst>
        </pc:spChg>
        <pc:spChg chg="add mod">
          <ac:chgData name="Fulton A" userId="6ce49bf28c24c9be" providerId="LiveId" clId="{1C2F2054-A187-4A68-97B5-30A877DFA4DE}" dt="2024-01-23T16:13:15.988" v="1362" actId="1076"/>
          <ac:spMkLst>
            <pc:docMk/>
            <pc:sldMk cId="455518016" sldId="1568"/>
            <ac:spMk id="6" creationId="{30A26DE3-1E58-8F67-4B89-22AA500ED4D7}"/>
          </ac:spMkLst>
        </pc:spChg>
        <pc:spChg chg="del">
          <ac:chgData name="Fulton A" userId="6ce49bf28c24c9be" providerId="LiveId" clId="{1C2F2054-A187-4A68-97B5-30A877DFA4DE}" dt="2024-01-18T16:35:22.348" v="12" actId="478"/>
          <ac:spMkLst>
            <pc:docMk/>
            <pc:sldMk cId="455518016" sldId="1568"/>
            <ac:spMk id="6" creationId="{519C5AEC-49FC-EB69-7711-29020D28EB59}"/>
          </ac:spMkLst>
        </pc:spChg>
        <pc:spChg chg="del">
          <ac:chgData name="Fulton A" userId="6ce49bf28c24c9be" providerId="LiveId" clId="{1C2F2054-A187-4A68-97B5-30A877DFA4DE}" dt="2024-01-18T16:35:24.320" v="13" actId="478"/>
          <ac:spMkLst>
            <pc:docMk/>
            <pc:sldMk cId="455518016" sldId="1568"/>
            <ac:spMk id="7" creationId="{0964EA19-2211-E551-57BA-6696CAC9FE49}"/>
          </ac:spMkLst>
        </pc:spChg>
        <pc:spChg chg="add mod">
          <ac:chgData name="Fulton A" userId="6ce49bf28c24c9be" providerId="LiveId" clId="{1C2F2054-A187-4A68-97B5-30A877DFA4DE}" dt="2024-01-23T15:29:19.926" v="364" actId="14100"/>
          <ac:spMkLst>
            <pc:docMk/>
            <pc:sldMk cId="455518016" sldId="1568"/>
            <ac:spMk id="7" creationId="{F3D04067-AAE9-E720-3E33-2293021D9D49}"/>
          </ac:spMkLst>
        </pc:spChg>
        <pc:spChg chg="del">
          <ac:chgData name="Fulton A" userId="6ce49bf28c24c9be" providerId="LiveId" clId="{1C2F2054-A187-4A68-97B5-30A877DFA4DE}" dt="2024-01-18T16:35:25.214" v="14" actId="478"/>
          <ac:spMkLst>
            <pc:docMk/>
            <pc:sldMk cId="455518016" sldId="1568"/>
            <ac:spMk id="8" creationId="{016D2ECD-5E52-0FDB-D911-F1A39A3DDE07}"/>
          </ac:spMkLst>
        </pc:spChg>
        <pc:spChg chg="add mod">
          <ac:chgData name="Fulton A" userId="6ce49bf28c24c9be" providerId="LiveId" clId="{1C2F2054-A187-4A68-97B5-30A877DFA4DE}" dt="2024-01-23T15:29:29.201" v="367" actId="14100"/>
          <ac:spMkLst>
            <pc:docMk/>
            <pc:sldMk cId="455518016" sldId="1568"/>
            <ac:spMk id="8" creationId="{045D6B50-7AEA-1A3E-525A-9722E55F70C4}"/>
          </ac:spMkLst>
        </pc:spChg>
        <pc:spChg chg="add mod">
          <ac:chgData name="Fulton A" userId="6ce49bf28c24c9be" providerId="LiveId" clId="{1C2F2054-A187-4A68-97B5-30A877DFA4DE}" dt="2024-01-23T15:29:35.332" v="369" actId="1076"/>
          <ac:spMkLst>
            <pc:docMk/>
            <pc:sldMk cId="455518016" sldId="1568"/>
            <ac:spMk id="9" creationId="{9B288EF0-1134-6937-A3A3-2593F7D4E603}"/>
          </ac:spMkLst>
        </pc:spChg>
        <pc:spChg chg="del">
          <ac:chgData name="Fulton A" userId="6ce49bf28c24c9be" providerId="LiveId" clId="{1C2F2054-A187-4A68-97B5-30A877DFA4DE}" dt="2024-01-18T16:35:26.036" v="15" actId="478"/>
          <ac:spMkLst>
            <pc:docMk/>
            <pc:sldMk cId="455518016" sldId="1568"/>
            <ac:spMk id="9" creationId="{F977FF65-98A2-A3EC-064F-2BB33B11114D}"/>
          </ac:spMkLst>
        </pc:spChg>
        <pc:graphicFrameChg chg="mod modGraphic">
          <ac:chgData name="Fulton A" userId="6ce49bf28c24c9be" providerId="LiveId" clId="{1C2F2054-A187-4A68-97B5-30A877DFA4DE}" dt="2024-01-23T16:13:32.883" v="1394" actId="20577"/>
          <ac:graphicFrameMkLst>
            <pc:docMk/>
            <pc:sldMk cId="455518016" sldId="1568"/>
            <ac:graphicFrameMk id="3" creationId="{4E302825-B671-438B-8CA0-B33B4F27A5D8}"/>
          </ac:graphicFrameMkLst>
        </pc:graphicFrameChg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805240328" sldId="156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166554590" sldId="1571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222499329" sldId="157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900891536" sldId="1573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9186578" sldId="157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763560728" sldId="157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827370684" sldId="157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538909782" sldId="158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901475382" sldId="1581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952875562" sldId="158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400718331" sldId="1583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373991885" sldId="1584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095735176" sldId="158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603912198" sldId="1586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966200541" sldId="1587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888079345" sldId="1588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572137309" sldId="1589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2634551296" sldId="159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158663641" sldId="1591"/>
        </pc:sldMkLst>
      </pc:sldChg>
      <pc:sldChg chg="del">
        <pc:chgData name="Fulton A" userId="6ce49bf28c24c9be" providerId="LiveId" clId="{1C2F2054-A187-4A68-97B5-30A877DFA4DE}" dt="2024-01-18T16:36:22.670" v="21" actId="47"/>
        <pc:sldMkLst>
          <pc:docMk/>
          <pc:sldMk cId="2861576746" sldId="1592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4115841871" sldId="1593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234203911" sldId="1594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766293691" sldId="1595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3954740977" sldId="1596"/>
        </pc:sldMkLst>
      </pc:sldChg>
      <pc:sldChg chg="add del">
        <pc:chgData name="Fulton A" userId="6ce49bf28c24c9be" providerId="LiveId" clId="{1C2F2054-A187-4A68-97B5-30A877DFA4DE}" dt="2024-01-23T16:03:29.626" v="1128"/>
        <pc:sldMkLst>
          <pc:docMk/>
          <pc:sldMk cId="3799994598" sldId="1597"/>
        </pc:sldMkLst>
      </pc:sldChg>
      <pc:sldChg chg="modSp mod">
        <pc:chgData name="Fulton A" userId="6ce49bf28c24c9be" providerId="LiveId" clId="{1C2F2054-A187-4A68-97B5-30A877DFA4DE}" dt="2024-01-23T16:04:06.958" v="1131" actId="1076"/>
        <pc:sldMkLst>
          <pc:docMk/>
          <pc:sldMk cId="1339895987" sldId="1598"/>
        </pc:sldMkLst>
        <pc:spChg chg="mod">
          <ac:chgData name="Fulton A" userId="6ce49bf28c24c9be" providerId="LiveId" clId="{1C2F2054-A187-4A68-97B5-30A877DFA4DE}" dt="2024-01-23T16:04:04.026" v="1130" actId="1076"/>
          <ac:spMkLst>
            <pc:docMk/>
            <pc:sldMk cId="1339895987" sldId="1598"/>
            <ac:spMk id="2" creationId="{1EC08FAF-1010-C926-2985-AB8A061032B7}"/>
          </ac:spMkLst>
        </pc:spChg>
        <pc:spChg chg="mod">
          <ac:chgData name="Fulton A" userId="6ce49bf28c24c9be" providerId="LiveId" clId="{1C2F2054-A187-4A68-97B5-30A877DFA4DE}" dt="2024-01-23T16:04:06.958" v="1131" actId="1076"/>
          <ac:spMkLst>
            <pc:docMk/>
            <pc:sldMk cId="1339895987" sldId="1598"/>
            <ac:spMk id="3" creationId="{70808C12-D8B6-DC68-E75D-F968C6FF075C}"/>
          </ac:spMkLst>
        </pc:spChg>
      </pc:sldChg>
      <pc:sldChg chg="modSp mod">
        <pc:chgData name="Fulton A" userId="6ce49bf28c24c9be" providerId="LiveId" clId="{1C2F2054-A187-4A68-97B5-30A877DFA4DE}" dt="2024-01-23T16:07:29.184" v="1345" actId="20577"/>
        <pc:sldMkLst>
          <pc:docMk/>
          <pc:sldMk cId="3610328948" sldId="1599"/>
        </pc:sldMkLst>
        <pc:spChg chg="mod">
          <ac:chgData name="Fulton A" userId="6ce49bf28c24c9be" providerId="LiveId" clId="{1C2F2054-A187-4A68-97B5-30A877DFA4DE}" dt="2024-01-23T16:04:48.887" v="1135" actId="1076"/>
          <ac:spMkLst>
            <pc:docMk/>
            <pc:sldMk cId="3610328948" sldId="1599"/>
            <ac:spMk id="6" creationId="{A6260F1B-A333-416E-9EA4-56A7EE5A2361}"/>
          </ac:spMkLst>
        </pc:spChg>
        <pc:spChg chg="mod">
          <ac:chgData name="Fulton A" userId="6ce49bf28c24c9be" providerId="LiveId" clId="{1C2F2054-A187-4A68-97B5-30A877DFA4DE}" dt="2024-01-23T16:07:29.184" v="1345" actId="20577"/>
          <ac:spMkLst>
            <pc:docMk/>
            <pc:sldMk cId="3610328948" sldId="1599"/>
            <ac:spMk id="7" creationId="{338EA067-88C8-42EC-A098-48CDD5E9642A}"/>
          </ac:spMkLst>
        </pc:spChg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214504928" sldId="1600"/>
        </pc:sldMkLst>
      </pc:sldChg>
      <pc:sldChg chg="del">
        <pc:chgData name="Fulton A" userId="6ce49bf28c24c9be" providerId="LiveId" clId="{1C2F2054-A187-4A68-97B5-30A877DFA4DE}" dt="2024-01-18T16:36:52.480" v="22" actId="47"/>
        <pc:sldMkLst>
          <pc:docMk/>
          <pc:sldMk cId="1432879247" sldId="1601"/>
        </pc:sldMkLst>
      </pc:sldChg>
      <pc:sldChg chg="add">
        <pc:chgData name="Fulton A" userId="6ce49bf28c24c9be" providerId="LiveId" clId="{1C2F2054-A187-4A68-97B5-30A877DFA4DE}" dt="2024-01-18T16:34:28.406" v="7"/>
        <pc:sldMkLst>
          <pc:docMk/>
          <pc:sldMk cId="1462498679" sldId="1602"/>
        </pc:sldMkLst>
      </pc:sldChg>
      <pc:sldChg chg="add ord">
        <pc:chgData name="Fulton A" userId="6ce49bf28c24c9be" providerId="LiveId" clId="{1C2F2054-A187-4A68-97B5-30A877DFA4DE}" dt="2024-01-23T15:30:33.401" v="374"/>
        <pc:sldMkLst>
          <pc:docMk/>
          <pc:sldMk cId="2612262675" sldId="1724"/>
        </pc:sldMkLst>
      </pc:sldChg>
      <pc:sldChg chg="modSp add mod">
        <pc:chgData name="Fulton A" userId="6ce49bf28c24c9be" providerId="LiveId" clId="{1C2F2054-A187-4A68-97B5-30A877DFA4DE}" dt="2024-01-23T16:11:10.347" v="1361" actId="20577"/>
        <pc:sldMkLst>
          <pc:docMk/>
          <pc:sldMk cId="3016593078" sldId="1728"/>
        </pc:sldMkLst>
        <pc:spChg chg="mod">
          <ac:chgData name="Fulton A" userId="6ce49bf28c24c9be" providerId="LiveId" clId="{1C2F2054-A187-4A68-97B5-30A877DFA4DE}" dt="2024-01-23T16:11:10.347" v="1361" actId="20577"/>
          <ac:spMkLst>
            <pc:docMk/>
            <pc:sldMk cId="3016593078" sldId="1728"/>
            <ac:spMk id="4" creationId="{0ACFBCCC-5FDF-9AB8-9825-0F7EB21B6133}"/>
          </ac:spMkLst>
        </pc:spChg>
      </pc:sldChg>
      <pc:sldChg chg="add del">
        <pc:chgData name="Fulton A" userId="6ce49bf28c24c9be" providerId="LiveId" clId="{1C2F2054-A187-4A68-97B5-30A877DFA4DE}" dt="2024-01-23T16:15:07.832" v="1427" actId="47"/>
        <pc:sldMkLst>
          <pc:docMk/>
          <pc:sldMk cId="812556949" sldId="1749"/>
        </pc:sldMkLst>
      </pc:sldChg>
      <pc:sldChg chg="modSp add mod">
        <pc:chgData name="Fulton A" userId="6ce49bf28c24c9be" providerId="LiveId" clId="{1C2F2054-A187-4A68-97B5-30A877DFA4DE}" dt="2024-01-23T16:10:57.609" v="1354" actId="20577"/>
        <pc:sldMkLst>
          <pc:docMk/>
          <pc:sldMk cId="3808394779" sldId="1754"/>
        </pc:sldMkLst>
        <pc:spChg chg="mod">
          <ac:chgData name="Fulton A" userId="6ce49bf28c24c9be" providerId="LiveId" clId="{1C2F2054-A187-4A68-97B5-30A877DFA4DE}" dt="2024-01-23T16:10:57.609" v="1354" actId="20577"/>
          <ac:spMkLst>
            <pc:docMk/>
            <pc:sldMk cId="3808394779" sldId="1754"/>
            <ac:spMk id="2" creationId="{3FE04CDA-5ADB-4A4B-8BBB-BF4D5040ED30}"/>
          </ac:spMkLst>
        </pc:spChg>
      </pc:sldChg>
      <pc:sldChg chg="addSp modSp new mod modAnim">
        <pc:chgData name="Fulton A" userId="6ce49bf28c24c9be" providerId="LiveId" clId="{1C2F2054-A187-4A68-97B5-30A877DFA4DE}" dt="2024-01-23T16:17:29.621" v="1429"/>
        <pc:sldMkLst>
          <pc:docMk/>
          <pc:sldMk cId="407466017" sldId="1755"/>
        </pc:sldMkLst>
        <pc:spChg chg="add mod">
          <ac:chgData name="Fulton A" userId="6ce49bf28c24c9be" providerId="LiveId" clId="{1C2F2054-A187-4A68-97B5-30A877DFA4DE}" dt="2024-01-23T15:50:31.547" v="561" actId="403"/>
          <ac:spMkLst>
            <pc:docMk/>
            <pc:sldMk cId="407466017" sldId="1755"/>
            <ac:spMk id="2" creationId="{FE4E1F91-559D-D409-2A77-761A8D89B1FC}"/>
          </ac:spMkLst>
        </pc:spChg>
        <pc:picChg chg="add mod">
          <ac:chgData name="Fulton A" userId="6ce49bf28c24c9be" providerId="LiveId" clId="{1C2F2054-A187-4A68-97B5-30A877DFA4DE}" dt="2024-01-23T15:50:37.397" v="563" actId="14100"/>
          <ac:picMkLst>
            <pc:docMk/>
            <pc:sldMk cId="407466017" sldId="1755"/>
            <ac:picMk id="4" creationId="{CA0C40BB-B55A-334E-A0B1-8C10D8CB7F41}"/>
          </ac:picMkLst>
        </pc:picChg>
        <pc:picChg chg="add mod ord">
          <ac:chgData name="Fulton A" userId="6ce49bf28c24c9be" providerId="LiveId" clId="{1C2F2054-A187-4A68-97B5-30A877DFA4DE}" dt="2024-01-23T15:50:49.910" v="566" actId="167"/>
          <ac:picMkLst>
            <pc:docMk/>
            <pc:sldMk cId="407466017" sldId="1755"/>
            <ac:picMk id="6" creationId="{AC5E3001-65D0-D3F0-B31C-A8EDCAD7AFAE}"/>
          </ac:picMkLst>
        </pc:picChg>
      </pc:sldChg>
      <pc:sldChg chg="addSp delSp modSp add mod modAnim">
        <pc:chgData name="Fulton A" userId="6ce49bf28c24c9be" providerId="LiveId" clId="{1C2F2054-A187-4A68-97B5-30A877DFA4DE}" dt="2024-01-23T16:01:02.482" v="1126" actId="1076"/>
        <pc:sldMkLst>
          <pc:docMk/>
          <pc:sldMk cId="1326684267" sldId="1756"/>
        </pc:sldMkLst>
        <pc:spChg chg="del">
          <ac:chgData name="Fulton A" userId="6ce49bf28c24c9be" providerId="LiveId" clId="{1C2F2054-A187-4A68-97B5-30A877DFA4DE}" dt="2024-01-23T15:51:26.818" v="567" actId="478"/>
          <ac:spMkLst>
            <pc:docMk/>
            <pc:sldMk cId="1326684267" sldId="1756"/>
            <ac:spMk id="2" creationId="{FE4E1F91-559D-D409-2A77-761A8D89B1FC}"/>
          </ac:spMkLst>
        </pc:spChg>
        <pc:spChg chg="add mod">
          <ac:chgData name="Fulton A" userId="6ce49bf28c24c9be" providerId="LiveId" clId="{1C2F2054-A187-4A68-97B5-30A877DFA4DE}" dt="2024-01-23T15:51:47.864" v="578" actId="20577"/>
          <ac:spMkLst>
            <pc:docMk/>
            <pc:sldMk cId="1326684267" sldId="1756"/>
            <ac:spMk id="3" creationId="{E3F2EC89-07D5-02B9-7D10-273726FC5F55}"/>
          </ac:spMkLst>
        </pc:spChg>
        <pc:spChg chg="add mod">
          <ac:chgData name="Fulton A" userId="6ce49bf28c24c9be" providerId="LiveId" clId="{1C2F2054-A187-4A68-97B5-30A877DFA4DE}" dt="2024-01-23T15:52:45.651" v="637" actId="20577"/>
          <ac:spMkLst>
            <pc:docMk/>
            <pc:sldMk cId="1326684267" sldId="1756"/>
            <ac:spMk id="4" creationId="{865D6657-3734-E4A9-3804-DB63B11C6764}"/>
          </ac:spMkLst>
        </pc:spChg>
        <pc:spChg chg="add mod">
          <ac:chgData name="Fulton A" userId="6ce49bf28c24c9be" providerId="LiveId" clId="{1C2F2054-A187-4A68-97B5-30A877DFA4DE}" dt="2024-01-23T15:55:10.673" v="836" actId="20577"/>
          <ac:spMkLst>
            <pc:docMk/>
            <pc:sldMk cId="1326684267" sldId="1756"/>
            <ac:spMk id="5" creationId="{02CE521A-ECD4-6E7E-23C7-8648F55CEAB6}"/>
          </ac:spMkLst>
        </pc:spChg>
        <pc:spChg chg="add del mod">
          <ac:chgData name="Fulton A" userId="6ce49bf28c24c9be" providerId="LiveId" clId="{1C2F2054-A187-4A68-97B5-30A877DFA4DE}" dt="2024-01-23T16:00:09.194" v="1119" actId="478"/>
          <ac:spMkLst>
            <pc:docMk/>
            <pc:sldMk cId="1326684267" sldId="1756"/>
            <ac:spMk id="6" creationId="{0165D450-45B6-49B3-D499-E7AFD42F160D}"/>
          </ac:spMkLst>
        </pc:spChg>
        <pc:spChg chg="add mod">
          <ac:chgData name="Fulton A" userId="6ce49bf28c24c9be" providerId="LiveId" clId="{1C2F2054-A187-4A68-97B5-30A877DFA4DE}" dt="2024-01-23T15:55:29.840" v="843" actId="20577"/>
          <ac:spMkLst>
            <pc:docMk/>
            <pc:sldMk cId="1326684267" sldId="1756"/>
            <ac:spMk id="7" creationId="{466FBFBF-7B62-5EC3-410C-5C5D2114D85C}"/>
          </ac:spMkLst>
        </pc:spChg>
        <pc:spChg chg="add mod">
          <ac:chgData name="Fulton A" userId="6ce49bf28c24c9be" providerId="LiveId" clId="{1C2F2054-A187-4A68-97B5-30A877DFA4DE}" dt="2024-01-23T16:01:02.482" v="1126" actId="1076"/>
          <ac:spMkLst>
            <pc:docMk/>
            <pc:sldMk cId="1326684267" sldId="1756"/>
            <ac:spMk id="8" creationId="{DFD93FC2-E7BE-C5FD-A744-B2220407B12B}"/>
          </ac:spMkLst>
        </pc:spChg>
        <pc:spChg chg="add mod">
          <ac:chgData name="Fulton A" userId="6ce49bf28c24c9be" providerId="LiveId" clId="{1C2F2054-A187-4A68-97B5-30A877DFA4DE}" dt="2024-01-23T16:00:29.206" v="1122" actId="208"/>
          <ac:spMkLst>
            <pc:docMk/>
            <pc:sldMk cId="1326684267" sldId="1756"/>
            <ac:spMk id="9" creationId="{E045B4FB-A6A6-8504-9771-228912285851}"/>
          </ac:spMkLst>
        </pc:spChg>
      </pc:sldChg>
      <pc:sldChg chg="modSp add mod modShow">
        <pc:chgData name="Fulton A" userId="6ce49bf28c24c9be" providerId="LiveId" clId="{1C2F2054-A187-4A68-97B5-30A877DFA4DE}" dt="2024-01-23T16:13:47.685" v="1424" actId="20577"/>
        <pc:sldMkLst>
          <pc:docMk/>
          <pc:sldMk cId="3035312440" sldId="1757"/>
        </pc:sldMkLst>
        <pc:graphicFrameChg chg="modGraphic">
          <ac:chgData name="Fulton A" userId="6ce49bf28c24c9be" providerId="LiveId" clId="{1C2F2054-A187-4A68-97B5-30A877DFA4DE}" dt="2024-01-23T16:13:47.685" v="1424" actId="20577"/>
          <ac:graphicFrameMkLst>
            <pc:docMk/>
            <pc:sldMk cId="3035312440" sldId="1757"/>
            <ac:graphicFrameMk id="3" creationId="{4E302825-B671-438B-8CA0-B33B4F27A5D8}"/>
          </ac:graphicFrameMkLst>
        </pc:graphicFrameChg>
      </pc:sldChg>
      <pc:sldChg chg="addSp modSp new mod modAnim">
        <pc:chgData name="Fulton A" userId="6ce49bf28c24c9be" providerId="LiveId" clId="{1C2F2054-A187-4A68-97B5-30A877DFA4DE}" dt="2024-01-23T15:49:35.390" v="550" actId="114"/>
        <pc:sldMkLst>
          <pc:docMk/>
          <pc:sldMk cId="239510953" sldId="1758"/>
        </pc:sldMkLst>
        <pc:spChg chg="add mod">
          <ac:chgData name="Fulton A" userId="6ce49bf28c24c9be" providerId="LiveId" clId="{1C2F2054-A187-4A68-97B5-30A877DFA4DE}" dt="2024-01-23T15:40:47.748" v="438" actId="403"/>
          <ac:spMkLst>
            <pc:docMk/>
            <pc:sldMk cId="239510953" sldId="1758"/>
            <ac:spMk id="10" creationId="{66EFEA7C-E68E-72E5-0D4A-BF28D9F863DF}"/>
          </ac:spMkLst>
        </pc:spChg>
        <pc:spChg chg="add mod">
          <ac:chgData name="Fulton A" userId="6ce49bf28c24c9be" providerId="LiveId" clId="{1C2F2054-A187-4A68-97B5-30A877DFA4DE}" dt="2024-01-23T15:49:35.390" v="550" actId="114"/>
          <ac:spMkLst>
            <pc:docMk/>
            <pc:sldMk cId="239510953" sldId="1758"/>
            <ac:spMk id="12" creationId="{0AFC0DB5-6A96-C2A8-BA05-336713F05F95}"/>
          </ac:spMkLst>
        </pc:spChg>
        <pc:picChg chg="add mod">
          <ac:chgData name="Fulton A" userId="6ce49bf28c24c9be" providerId="LiveId" clId="{1C2F2054-A187-4A68-97B5-30A877DFA4DE}" dt="2024-01-23T15:46:04.635" v="464" actId="1076"/>
          <ac:picMkLst>
            <pc:docMk/>
            <pc:sldMk cId="239510953" sldId="1758"/>
            <ac:picMk id="3" creationId="{AA77C51D-67E6-88C7-F525-24A30284209B}"/>
          </ac:picMkLst>
        </pc:picChg>
        <pc:picChg chg="add mod">
          <ac:chgData name="Fulton A" userId="6ce49bf28c24c9be" providerId="LiveId" clId="{1C2F2054-A187-4A68-97B5-30A877DFA4DE}" dt="2024-01-23T15:40:29.949" v="436" actId="1076"/>
          <ac:picMkLst>
            <pc:docMk/>
            <pc:sldMk cId="239510953" sldId="1758"/>
            <ac:picMk id="5" creationId="{7CE0747E-CF19-FB15-1087-543F05C2BD44}"/>
          </ac:picMkLst>
        </pc:picChg>
        <pc:picChg chg="add mod">
          <ac:chgData name="Fulton A" userId="6ce49bf28c24c9be" providerId="LiveId" clId="{1C2F2054-A187-4A68-97B5-30A877DFA4DE}" dt="2024-01-23T15:38:10.336" v="398" actId="1076"/>
          <ac:picMkLst>
            <pc:docMk/>
            <pc:sldMk cId="239510953" sldId="1758"/>
            <ac:picMk id="7" creationId="{2A5E2A17-8AAC-D302-ACED-6EC04842643E}"/>
          </ac:picMkLst>
        </pc:picChg>
        <pc:cxnChg chg="add mod">
          <ac:chgData name="Fulton A" userId="6ce49bf28c24c9be" providerId="LiveId" clId="{1C2F2054-A187-4A68-97B5-30A877DFA4DE}" dt="2024-01-23T15:40:36.521" v="437" actId="14100"/>
          <ac:cxnSpMkLst>
            <pc:docMk/>
            <pc:sldMk cId="239510953" sldId="1758"/>
            <ac:cxnSpMk id="9" creationId="{C0FA9776-8511-DD88-1EDB-9514AF85D94A}"/>
          </ac:cxnSpMkLst>
        </pc:cxnChg>
      </pc:sldChg>
      <pc:sldChg chg="add">
        <pc:chgData name="Fulton A" userId="6ce49bf28c24c9be" providerId="LiveId" clId="{1C2F2054-A187-4A68-97B5-30A877DFA4DE}" dt="2024-01-23T15:30:15.553" v="372" actId="2890"/>
        <pc:sldMkLst>
          <pc:docMk/>
          <pc:sldMk cId="4218330836" sldId="1759"/>
        </pc:sldMkLst>
      </pc:sldChg>
      <pc:sldChg chg="addSp delSp modSp new mod modAnim">
        <pc:chgData name="Fulton A" userId="6ce49bf28c24c9be" providerId="LiveId" clId="{1C2F2054-A187-4A68-97B5-30A877DFA4DE}" dt="2024-01-23T15:50:09.428" v="557"/>
        <pc:sldMkLst>
          <pc:docMk/>
          <pc:sldMk cId="3450178642" sldId="1760"/>
        </pc:sldMkLst>
        <pc:spChg chg="add del mod">
          <ac:chgData name="Fulton A" userId="6ce49bf28c24c9be" providerId="LiveId" clId="{1C2F2054-A187-4A68-97B5-30A877DFA4DE}" dt="2024-01-23T15:46:47.992" v="484" actId="478"/>
          <ac:spMkLst>
            <pc:docMk/>
            <pc:sldMk cId="3450178642" sldId="1760"/>
            <ac:spMk id="4" creationId="{2294A73D-EAB2-B411-7FB5-7F7593796588}"/>
          </ac:spMkLst>
        </pc:spChg>
        <pc:spChg chg="add mod">
          <ac:chgData name="Fulton A" userId="6ce49bf28c24c9be" providerId="LiveId" clId="{1C2F2054-A187-4A68-97B5-30A877DFA4DE}" dt="2024-01-23T15:47:07.427" v="517" actId="20577"/>
          <ac:spMkLst>
            <pc:docMk/>
            <pc:sldMk cId="3450178642" sldId="1760"/>
            <ac:spMk id="5" creationId="{19AD962E-30B6-82B9-B548-7765898188FF}"/>
          </ac:spMkLst>
        </pc:spChg>
        <pc:spChg chg="add mod">
          <ac:chgData name="Fulton A" userId="6ce49bf28c24c9be" providerId="LiveId" clId="{1C2F2054-A187-4A68-97B5-30A877DFA4DE}" dt="2024-01-23T15:48:56.718" v="527" actId="207"/>
          <ac:spMkLst>
            <pc:docMk/>
            <pc:sldMk cId="3450178642" sldId="1760"/>
            <ac:spMk id="8" creationId="{961B01CE-DC30-1628-5C04-0BDB67A1BC46}"/>
          </ac:spMkLst>
        </pc:spChg>
        <pc:spChg chg="add mod">
          <ac:chgData name="Fulton A" userId="6ce49bf28c24c9be" providerId="LiveId" clId="{1C2F2054-A187-4A68-97B5-30A877DFA4DE}" dt="2024-01-23T15:49:12.029" v="531" actId="14100"/>
          <ac:spMkLst>
            <pc:docMk/>
            <pc:sldMk cId="3450178642" sldId="1760"/>
            <ac:spMk id="9" creationId="{E1D10DA2-FFF3-23C7-542B-B88AC3ABFB64}"/>
          </ac:spMkLst>
        </pc:spChg>
        <pc:picChg chg="add mod">
          <ac:chgData name="Fulton A" userId="6ce49bf28c24c9be" providerId="LiveId" clId="{1C2F2054-A187-4A68-97B5-30A877DFA4DE}" dt="2024-01-23T15:46:25.724" v="474" actId="1076"/>
          <ac:picMkLst>
            <pc:docMk/>
            <pc:sldMk cId="3450178642" sldId="1760"/>
            <ac:picMk id="3" creationId="{40BA3486-E157-625E-FC83-0B9AC31F137B}"/>
          </ac:picMkLst>
        </pc:picChg>
        <pc:picChg chg="add mod">
          <ac:chgData name="Fulton A" userId="6ce49bf28c24c9be" providerId="LiveId" clId="{1C2F2054-A187-4A68-97B5-30A877DFA4DE}" dt="2024-01-23T15:48:32.027" v="523" actId="14100"/>
          <ac:picMkLst>
            <pc:docMk/>
            <pc:sldMk cId="3450178642" sldId="1760"/>
            <ac:picMk id="7" creationId="{218356AC-8B66-0566-02C8-92AA59861169}"/>
          </ac:picMkLst>
        </pc:picChg>
      </pc:sldChg>
      <pc:sldChg chg="addSp modSp new mod">
        <pc:chgData name="Fulton A" userId="6ce49bf28c24c9be" providerId="LiveId" clId="{1C2F2054-A187-4A68-97B5-30A877DFA4DE}" dt="2024-01-23T16:05:16.996" v="1148" actId="1076"/>
        <pc:sldMkLst>
          <pc:docMk/>
          <pc:sldMk cId="3808273626" sldId="1761"/>
        </pc:sldMkLst>
        <pc:spChg chg="add mod">
          <ac:chgData name="Fulton A" userId="6ce49bf28c24c9be" providerId="LiveId" clId="{1C2F2054-A187-4A68-97B5-30A877DFA4DE}" dt="2024-01-23T16:05:16.996" v="1148" actId="1076"/>
          <ac:spMkLst>
            <pc:docMk/>
            <pc:sldMk cId="3808273626" sldId="1761"/>
            <ac:spMk id="2" creationId="{08664D6E-AD0D-AA52-4219-4E09D63D080C}"/>
          </ac:spMkLst>
        </pc:spChg>
      </pc:sldChg>
      <pc:sldChg chg="add ord">
        <pc:chgData name="Fulton A" userId="6ce49bf28c24c9be" providerId="LiveId" clId="{1C2F2054-A187-4A68-97B5-30A877DFA4DE}" dt="2024-01-23T16:10:34.045" v="1348"/>
        <pc:sldMkLst>
          <pc:docMk/>
          <pc:sldMk cId="2508013208" sldId="1762"/>
        </pc:sldMkLst>
      </pc:sldChg>
      <pc:sldChg chg="new del">
        <pc:chgData name="Fulton A" userId="6ce49bf28c24c9be" providerId="LiveId" clId="{1C2F2054-A187-4A68-97B5-30A877DFA4DE}" dt="2024-01-23T16:20:00.179" v="1432" actId="47"/>
        <pc:sldMkLst>
          <pc:docMk/>
          <pc:sldMk cId="2865067202" sldId="1763"/>
        </pc:sldMkLst>
      </pc:sldChg>
      <pc:sldChg chg="addSp modSp new mod">
        <pc:chgData name="Fulton A" userId="6ce49bf28c24c9be" providerId="LiveId" clId="{1C2F2054-A187-4A68-97B5-30A877DFA4DE}" dt="2024-01-23T16:26:00.818" v="1519" actId="403"/>
        <pc:sldMkLst>
          <pc:docMk/>
          <pc:sldMk cId="2849666786" sldId="1764"/>
        </pc:sldMkLst>
        <pc:spChg chg="add mod">
          <ac:chgData name="Fulton A" userId="6ce49bf28c24c9be" providerId="LiveId" clId="{1C2F2054-A187-4A68-97B5-30A877DFA4DE}" dt="2024-01-23T16:20:12.077" v="1452" actId="1076"/>
          <ac:spMkLst>
            <pc:docMk/>
            <pc:sldMk cId="2849666786" sldId="1764"/>
            <ac:spMk id="2" creationId="{C7D30271-CE85-45E4-DCA0-858BB1A9F3FC}"/>
          </ac:spMkLst>
        </pc:spChg>
        <pc:spChg chg="add mod">
          <ac:chgData name="Fulton A" userId="6ce49bf28c24c9be" providerId="LiveId" clId="{1C2F2054-A187-4A68-97B5-30A877DFA4DE}" dt="2024-01-23T16:26:00.818" v="1519" actId="403"/>
          <ac:spMkLst>
            <pc:docMk/>
            <pc:sldMk cId="2849666786" sldId="1764"/>
            <ac:spMk id="3" creationId="{4A500EAC-392A-6AE5-9851-1CDD97E44AC4}"/>
          </ac:spMkLst>
        </pc:spChg>
      </pc:sldChg>
      <pc:sldChg chg="addSp modSp new mod modAnim">
        <pc:chgData name="Fulton A" userId="6ce49bf28c24c9be" providerId="LiveId" clId="{1C2F2054-A187-4A68-97B5-30A877DFA4DE}" dt="2024-01-24T13:27:06.125" v="1561"/>
        <pc:sldMkLst>
          <pc:docMk/>
          <pc:sldMk cId="2102708413" sldId="1765"/>
        </pc:sldMkLst>
        <pc:spChg chg="add mod">
          <ac:chgData name="Fulton A" userId="6ce49bf28c24c9be" providerId="LiveId" clId="{1C2F2054-A187-4A68-97B5-30A877DFA4DE}" dt="2024-01-24T13:26:26.636" v="1528"/>
          <ac:spMkLst>
            <pc:docMk/>
            <pc:sldMk cId="2102708413" sldId="1765"/>
            <ac:spMk id="4" creationId="{3B84C029-7C01-A229-5266-4E8B13992087}"/>
          </ac:spMkLst>
        </pc:spChg>
        <pc:spChg chg="add mod">
          <ac:chgData name="Fulton A" userId="6ce49bf28c24c9be" providerId="LiveId" clId="{1C2F2054-A187-4A68-97B5-30A877DFA4DE}" dt="2024-01-24T13:26:41.456" v="1557" actId="14100"/>
          <ac:spMkLst>
            <pc:docMk/>
            <pc:sldMk cId="2102708413" sldId="1765"/>
            <ac:spMk id="5" creationId="{2B9B11CF-C99A-B16D-7E10-4A358087F85B}"/>
          </ac:spMkLst>
        </pc:spChg>
        <pc:spChg chg="add mod">
          <ac:chgData name="Fulton A" userId="6ce49bf28c24c9be" providerId="LiveId" clId="{1C2F2054-A187-4A68-97B5-30A877DFA4DE}" dt="2024-01-24T13:26:57.877" v="1560" actId="2085"/>
          <ac:spMkLst>
            <pc:docMk/>
            <pc:sldMk cId="2102708413" sldId="1765"/>
            <ac:spMk id="6" creationId="{0571D000-FD2C-576F-DD58-9EBD252FED07}"/>
          </ac:spMkLst>
        </pc:spChg>
        <pc:picChg chg="add mod">
          <ac:chgData name="Fulton A" userId="6ce49bf28c24c9be" providerId="LiveId" clId="{1C2F2054-A187-4A68-97B5-30A877DFA4DE}" dt="2024-01-24T13:26:19.182" v="1527" actId="14100"/>
          <ac:picMkLst>
            <pc:docMk/>
            <pc:sldMk cId="2102708413" sldId="1765"/>
            <ac:picMk id="3" creationId="{7C459FA6-CF3B-41BF-2747-EBD8F1460D10}"/>
          </ac:picMkLst>
        </pc:picChg>
      </pc:sldChg>
      <pc:sldChg chg="add del">
        <pc:chgData name="Fulton A" userId="6ce49bf28c24c9be" providerId="LiveId" clId="{1C2F2054-A187-4A68-97B5-30A877DFA4DE}" dt="2024-01-24T13:28:15.725" v="1564" actId="47"/>
        <pc:sldMkLst>
          <pc:docMk/>
          <pc:sldMk cId="2546269960" sldId="1766"/>
        </pc:sldMkLst>
      </pc:sldChg>
      <pc:sldChg chg="addSp delSp modSp add mod modAnim">
        <pc:chgData name="Fulton A" userId="6ce49bf28c24c9be" providerId="LiveId" clId="{1C2F2054-A187-4A68-97B5-30A877DFA4DE}" dt="2024-01-24T13:30:31.880" v="1582" actId="14100"/>
        <pc:sldMkLst>
          <pc:docMk/>
          <pc:sldMk cId="338240349" sldId="1767"/>
        </pc:sldMkLst>
        <pc:spChg chg="mod ord">
          <ac:chgData name="Fulton A" userId="6ce49bf28c24c9be" providerId="LiveId" clId="{1C2F2054-A187-4A68-97B5-30A877DFA4DE}" dt="2024-01-24T13:30:21.182" v="1579" actId="1076"/>
          <ac:spMkLst>
            <pc:docMk/>
            <pc:sldMk cId="338240349" sldId="1767"/>
            <ac:spMk id="6" creationId="{0571D000-FD2C-576F-DD58-9EBD252FED07}"/>
          </ac:spMkLst>
        </pc:spChg>
        <pc:spChg chg="add mod">
          <ac:chgData name="Fulton A" userId="6ce49bf28c24c9be" providerId="LiveId" clId="{1C2F2054-A187-4A68-97B5-30A877DFA4DE}" dt="2024-01-24T13:30:31.880" v="1582" actId="14100"/>
          <ac:spMkLst>
            <pc:docMk/>
            <pc:sldMk cId="338240349" sldId="1767"/>
            <ac:spMk id="8" creationId="{3294860C-AA65-87B9-3494-3BDA20F758DD}"/>
          </ac:spMkLst>
        </pc:spChg>
        <pc:picChg chg="del">
          <ac:chgData name="Fulton A" userId="6ce49bf28c24c9be" providerId="LiveId" clId="{1C2F2054-A187-4A68-97B5-30A877DFA4DE}" dt="2024-01-24T13:28:26.400" v="1566" actId="478"/>
          <ac:picMkLst>
            <pc:docMk/>
            <pc:sldMk cId="338240349" sldId="1767"/>
            <ac:picMk id="3" creationId="{7C459FA6-CF3B-41BF-2747-EBD8F1460D10}"/>
          </ac:picMkLst>
        </pc:picChg>
        <pc:picChg chg="add mod">
          <ac:chgData name="Fulton A" userId="6ce49bf28c24c9be" providerId="LiveId" clId="{1C2F2054-A187-4A68-97B5-30A877DFA4DE}" dt="2024-01-24T13:29:25.647" v="1576" actId="1076"/>
          <ac:picMkLst>
            <pc:docMk/>
            <pc:sldMk cId="338240349" sldId="1767"/>
            <ac:picMk id="7" creationId="{36385E51-3B9B-CE77-B1E0-1594855537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26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Two</a:t>
            </a:r>
            <a:br>
              <a:rPr lang="en-US" sz="2400" dirty="0"/>
            </a:br>
            <a:r>
              <a:rPr lang="en-US" sz="2400" dirty="0"/>
              <a:t>26 January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E3001-65D0-D3F0-B31C-A8EDCAD7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" y="3003424"/>
            <a:ext cx="7669162" cy="3157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E1F91-559D-D409-2A77-761A8D89B1FC}"/>
              </a:ext>
            </a:extLst>
          </p:cNvPr>
          <p:cNvSpPr txBox="1"/>
          <p:nvPr/>
        </p:nvSpPr>
        <p:spPr>
          <a:xfrm>
            <a:off x="644341" y="342108"/>
            <a:ext cx="147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UPDATE</a:t>
            </a:r>
          </a:p>
        </p:txBody>
      </p:sp>
      <p:pic>
        <p:nvPicPr>
          <p:cNvPr id="4" name="Picture 3" descr="A person holding a cat&#10;&#10;Description automatically generated">
            <a:extLst>
              <a:ext uri="{FF2B5EF4-FFF2-40B4-BE49-F238E27FC236}">
                <a16:creationId xmlns:a16="http://schemas.microsoft.com/office/drawing/2014/main" id="{CA0C40BB-B55A-334E-A0B1-8C10D8CB7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55" y="342108"/>
            <a:ext cx="4197316" cy="62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2EC89-07D5-02B9-7D10-273726FC5F55}"/>
              </a:ext>
            </a:extLst>
          </p:cNvPr>
          <p:cNvSpPr txBox="1"/>
          <p:nvPr/>
        </p:nvSpPr>
        <p:spPr>
          <a:xfrm>
            <a:off x="1333500" y="828675"/>
            <a:ext cx="216277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D6657-3734-E4A9-3804-DB63B11C6764}"/>
              </a:ext>
            </a:extLst>
          </p:cNvPr>
          <p:cNvSpPr txBox="1"/>
          <p:nvPr/>
        </p:nvSpPr>
        <p:spPr>
          <a:xfrm>
            <a:off x="1333500" y="19812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521A-ECD4-6E7E-23C7-8648F55CEAB6}"/>
              </a:ext>
            </a:extLst>
          </p:cNvPr>
          <p:cNvSpPr txBox="1"/>
          <p:nvPr/>
        </p:nvSpPr>
        <p:spPr>
          <a:xfrm>
            <a:off x="1333500" y="3341914"/>
            <a:ext cx="154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FBFBF-7B62-5EC3-410C-5C5D2114D85C}"/>
              </a:ext>
            </a:extLst>
          </p:cNvPr>
          <p:cNvSpPr txBox="1"/>
          <p:nvPr/>
        </p:nvSpPr>
        <p:spPr>
          <a:xfrm>
            <a:off x="4517571" y="1981200"/>
            <a:ext cx="72090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Topics for individual (401) and partnered (402) projects?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Clear on criteria?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Clear on products and feasibility?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Ideas?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93FC2-E7BE-C5FD-A744-B2220407B12B}"/>
              </a:ext>
            </a:extLst>
          </p:cNvPr>
          <p:cNvSpPr txBox="1"/>
          <p:nvPr/>
        </p:nvSpPr>
        <p:spPr>
          <a:xfrm>
            <a:off x="4683601" y="3341914"/>
            <a:ext cx="67736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Who informs the policy process?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Role of Intelligence Community, and quality?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Role of covert action, and related processes?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Sources of news information, and trends?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45B4FB-A6A6-8504-9771-228912285851}"/>
              </a:ext>
            </a:extLst>
          </p:cNvPr>
          <p:cNvSpPr/>
          <p:nvPr/>
        </p:nvSpPr>
        <p:spPr>
          <a:xfrm>
            <a:off x="7630886" y="5791200"/>
            <a:ext cx="2656114" cy="609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3746F-B956-4724-B314-01D377EE18F8}"/>
              </a:ext>
            </a:extLst>
          </p:cNvPr>
          <p:cNvSpPr txBox="1"/>
          <p:nvPr/>
        </p:nvSpPr>
        <p:spPr>
          <a:xfrm>
            <a:off x="1502215" y="687992"/>
            <a:ext cx="307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U.S. “Interagency”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71C71-8D33-850D-D8C7-253409F40CC3}"/>
              </a:ext>
            </a:extLst>
          </p:cNvPr>
          <p:cNvSpPr txBox="1"/>
          <p:nvPr/>
        </p:nvSpPr>
        <p:spPr>
          <a:xfrm>
            <a:off x="1665838" y="1548143"/>
            <a:ext cx="1956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 super-fast tour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52FEE-3833-50FA-1B46-6F668ACBE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9333" r="11221" b="15122"/>
          <a:stretch/>
        </p:blipFill>
        <p:spPr>
          <a:xfrm>
            <a:off x="6292158" y="918824"/>
            <a:ext cx="3367890" cy="13414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85A5E-1AD1-88B7-4414-D77793FA4E12}"/>
              </a:ext>
            </a:extLst>
          </p:cNvPr>
          <p:cNvSpPr txBox="1"/>
          <p:nvPr/>
        </p:nvSpPr>
        <p:spPr>
          <a:xfrm>
            <a:off x="6165408" y="2260306"/>
            <a:ext cx="38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House through NSC (and OMB)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C1145-889A-06AC-B3FA-5C2523463A38}"/>
              </a:ext>
            </a:extLst>
          </p:cNvPr>
          <p:cNvSpPr txBox="1"/>
          <p:nvPr/>
        </p:nvSpPr>
        <p:spPr>
          <a:xfrm>
            <a:off x="6292158" y="3795508"/>
            <a:ext cx="3367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Departments/agencies</a:t>
            </a:r>
          </a:p>
          <a:p>
            <a:r>
              <a:rPr lang="en-US" dirty="0"/>
              <a:t>State</a:t>
            </a:r>
          </a:p>
          <a:p>
            <a:r>
              <a:rPr lang="en-US" dirty="0"/>
              <a:t>Defense (OSD and JCS)</a:t>
            </a:r>
          </a:p>
          <a:p>
            <a:r>
              <a:rPr lang="en-US" dirty="0"/>
              <a:t>USTR</a:t>
            </a:r>
          </a:p>
          <a:p>
            <a:r>
              <a:rPr lang="en-US" dirty="0"/>
              <a:t>DHS (and agencies)</a:t>
            </a:r>
          </a:p>
          <a:p>
            <a:r>
              <a:rPr lang="en-US" dirty="0"/>
              <a:t>DOJ</a:t>
            </a:r>
          </a:p>
          <a:p>
            <a:r>
              <a:rPr lang="en-US" dirty="0"/>
              <a:t>Others with international role</a:t>
            </a: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B8C5736C-A957-514F-E6E0-6F1C721DBFFC}"/>
              </a:ext>
            </a:extLst>
          </p:cNvPr>
          <p:cNvSpPr/>
          <p:nvPr/>
        </p:nvSpPr>
        <p:spPr>
          <a:xfrm>
            <a:off x="7613964" y="2677719"/>
            <a:ext cx="407406" cy="769545"/>
          </a:xfrm>
          <a:prstGeom prst="upDown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5E6C9-EB85-1949-E243-000509BFB69F}"/>
              </a:ext>
            </a:extLst>
          </p:cNvPr>
          <p:cNvSpPr txBox="1"/>
          <p:nvPr/>
        </p:nvSpPr>
        <p:spPr>
          <a:xfrm rot="21106182">
            <a:off x="1281546" y="3631647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interagency process”</a:t>
            </a:r>
          </a:p>
        </p:txBody>
      </p:sp>
    </p:spTree>
    <p:extLst>
      <p:ext uri="{BB962C8B-B14F-4D97-AF65-F5344CB8AC3E}">
        <p14:creationId xmlns:p14="http://schemas.microsoft.com/office/powerpoint/2010/main" val="418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118 0.0402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14BAF-490C-3BBE-4F48-CC3268BA8AAD}"/>
              </a:ext>
            </a:extLst>
          </p:cNvPr>
          <p:cNvSpPr txBox="1"/>
          <p:nvPr/>
        </p:nvSpPr>
        <p:spPr>
          <a:xfrm>
            <a:off x="4305523" y="2067207"/>
            <a:ext cx="448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do they stay informed?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A8D56-2CC4-BF60-89B0-D3DF4C065873}"/>
              </a:ext>
            </a:extLst>
          </p:cNvPr>
          <p:cNvSpPr txBox="1"/>
          <p:nvPr/>
        </p:nvSpPr>
        <p:spPr>
          <a:xfrm>
            <a:off x="1854200" y="3167390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90613-080E-7A87-27FC-8F647BB2E332}"/>
              </a:ext>
            </a:extLst>
          </p:cNvPr>
          <p:cNvSpPr txBox="1"/>
          <p:nvPr/>
        </p:nvSpPr>
        <p:spPr>
          <a:xfrm>
            <a:off x="2001676" y="4191000"/>
            <a:ext cx="1457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Print</a:t>
            </a:r>
          </a:p>
          <a:p>
            <a:r>
              <a:rPr lang="en-US" sz="2400" dirty="0"/>
              <a:t>Electronic</a:t>
            </a:r>
          </a:p>
          <a:p>
            <a:r>
              <a:rPr lang="en-US" sz="2400" dirty="0"/>
              <a:t>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1B158-27E1-03C7-B014-A46405A37748}"/>
              </a:ext>
            </a:extLst>
          </p:cNvPr>
          <p:cNvSpPr txBox="1"/>
          <p:nvPr/>
        </p:nvSpPr>
        <p:spPr>
          <a:xfrm>
            <a:off x="5082741" y="3167390"/>
            <a:ext cx="2026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Other public</a:t>
            </a:r>
            <a:br>
              <a:rPr lang="en-US" sz="2800" dirty="0"/>
            </a:br>
            <a:r>
              <a:rPr lang="en-US" sz="2800" dirty="0"/>
              <a:t>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559F9-4BF5-45B0-8C9C-9574884306F5}"/>
              </a:ext>
            </a:extLst>
          </p:cNvPr>
          <p:cNvSpPr txBox="1"/>
          <p:nvPr/>
        </p:nvSpPr>
        <p:spPr>
          <a:xfrm>
            <a:off x="5157528" y="4191000"/>
            <a:ext cx="2109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Congress</a:t>
            </a:r>
          </a:p>
          <a:p>
            <a:r>
              <a:rPr lang="en-US" sz="2400" dirty="0"/>
              <a:t>Interest groups</a:t>
            </a:r>
          </a:p>
          <a:p>
            <a:r>
              <a:rPr lang="en-US" sz="2400" dirty="0"/>
              <a:t>Think tanks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34238-70E8-FB3C-B204-572923642D93}"/>
              </a:ext>
            </a:extLst>
          </p:cNvPr>
          <p:cNvSpPr txBox="1"/>
          <p:nvPr/>
        </p:nvSpPr>
        <p:spPr>
          <a:xfrm>
            <a:off x="8295254" y="3167390"/>
            <a:ext cx="2058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Government</a:t>
            </a:r>
            <a:br>
              <a:rPr lang="en-US" sz="2800" dirty="0"/>
            </a:br>
            <a:r>
              <a:rPr lang="en-US" sz="2800" dirty="0"/>
              <a:t>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A55BB-D453-E95D-5257-9817A93B7A78}"/>
              </a:ext>
            </a:extLst>
          </p:cNvPr>
          <p:cNvSpPr txBox="1"/>
          <p:nvPr/>
        </p:nvSpPr>
        <p:spPr>
          <a:xfrm>
            <a:off x="8386070" y="4191000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Intelligence</a:t>
            </a:r>
          </a:p>
          <a:p>
            <a:r>
              <a:rPr lang="en-US" sz="2400" dirty="0"/>
              <a:t>Bureaucracy</a:t>
            </a:r>
          </a:p>
          <a:p>
            <a:r>
              <a:rPr lang="en-US" sz="2400" dirty="0"/>
              <a:t>Cabinet</a:t>
            </a:r>
          </a:p>
        </p:txBody>
      </p:sp>
    </p:spTree>
    <p:extLst>
      <p:ext uri="{BB962C8B-B14F-4D97-AF65-F5344CB8AC3E}">
        <p14:creationId xmlns:p14="http://schemas.microsoft.com/office/powerpoint/2010/main" val="37999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5360E967-CE20-4577-AAFC-1FD952C7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4887"/>
            <a:ext cx="9144000" cy="4027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3746F-B956-4724-B314-01D377EE18F8}"/>
              </a:ext>
            </a:extLst>
          </p:cNvPr>
          <p:cNvSpPr txBox="1"/>
          <p:nvPr/>
        </p:nvSpPr>
        <p:spPr>
          <a:xfrm>
            <a:off x="1647825" y="805686"/>
            <a:ext cx="435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U.S. Intelligence Community</a:t>
            </a:r>
          </a:p>
        </p:txBody>
      </p:sp>
    </p:spTree>
    <p:extLst>
      <p:ext uri="{BB962C8B-B14F-4D97-AF65-F5344CB8AC3E}">
        <p14:creationId xmlns:p14="http://schemas.microsoft.com/office/powerpoint/2010/main" val="393150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C129D72-8C82-4E93-9446-7BC20705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61125"/>
            <a:ext cx="9144000" cy="51645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9824A5A-9FCB-4FED-9DDC-28D3C2F946B8}"/>
              </a:ext>
            </a:extLst>
          </p:cNvPr>
          <p:cNvGrpSpPr/>
          <p:nvPr/>
        </p:nvGrpSpPr>
        <p:grpSpPr>
          <a:xfrm>
            <a:off x="6746616" y="324485"/>
            <a:ext cx="2951047" cy="1971040"/>
            <a:chOff x="5222615" y="324485"/>
            <a:chExt cx="2951047" cy="19710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2EA14F-1539-47A9-8930-B883B3BC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15" y="324485"/>
              <a:ext cx="1578235" cy="19710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252884-33C6-4BC3-A433-B47462439903}"/>
                </a:ext>
              </a:extLst>
            </p:cNvPr>
            <p:cNvSpPr/>
            <p:nvPr/>
          </p:nvSpPr>
          <p:spPr>
            <a:xfrm>
              <a:off x="6800850" y="324485"/>
              <a:ext cx="1372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Avril Haines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2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0C0CA8-F80E-4022-AAEA-F94B19B24E13}"/>
              </a:ext>
            </a:extLst>
          </p:cNvPr>
          <p:cNvSpPr/>
          <p:nvPr/>
        </p:nvSpPr>
        <p:spPr>
          <a:xfrm>
            <a:off x="2400300" y="872847"/>
            <a:ext cx="75628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U.S. Intelligence Community is composed of the following </a:t>
            </a:r>
            <a:r>
              <a:rPr lang="en-US" sz="2400" dirty="0"/>
              <a:t>18</a:t>
            </a:r>
            <a:r>
              <a:rPr lang="en-US" dirty="0"/>
              <a:t> organizations: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Two</a:t>
            </a:r>
            <a:r>
              <a:rPr lang="en-US" dirty="0"/>
              <a:t> independent agencies—the Office of the Director of National Intelligence (ODNI) and the Central Intelligence Agency (CIA);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Nine</a:t>
            </a:r>
            <a:r>
              <a:rPr lang="en-US" dirty="0"/>
              <a:t> Department of Defense elements—the Defense Intelligence Agency (DIA), the National Security Agency (NSA), the National Geospatial- Intelligence Agency (NGA), the National Reconnaissance Office (NRO), and intelligence elements of the five DoD services; the Army, Navy, Marine Corps, Air Force, and Space Force.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Seven</a:t>
            </a:r>
            <a:r>
              <a:rPr lang="en-US" dirty="0"/>
              <a:t> elements of other departments and agencies—the Department of Energy’s Office of Intelligence and Counter-Intelligence; the Department of Homeland Security’s Office of Intelligence and Analysis and U.S. Coast Guard Intelligence; the Department of Justice’s Federal Bureau of Investigation and the Drug Enforcement Agency’s Office of National Security Intelligence; the Department of State’s Bureau of Intelligence and Research; and the Department of the Treasury’s Office of Intelligence and Analysis</a:t>
            </a:r>
          </a:p>
        </p:txBody>
      </p:sp>
    </p:spTree>
    <p:extLst>
      <p:ext uri="{BB962C8B-B14F-4D97-AF65-F5344CB8AC3E}">
        <p14:creationId xmlns:p14="http://schemas.microsoft.com/office/powerpoint/2010/main" val="8170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48ADE-D112-4884-B3BB-36257E7A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1" y="657203"/>
            <a:ext cx="3095681" cy="1238272"/>
          </a:xfrm>
          <a:prstGeom prst="rect">
            <a:avLst/>
          </a:prstGeom>
        </p:spPr>
      </p:pic>
      <p:pic>
        <p:nvPicPr>
          <p:cNvPr id="6" name="Picture 5" descr="A picture containing mountain, outdoor, hill, hillside&#10;&#10;Description automatically generated">
            <a:extLst>
              <a:ext uri="{FF2B5EF4-FFF2-40B4-BE49-F238E27FC236}">
                <a16:creationId xmlns:a16="http://schemas.microsoft.com/office/drawing/2014/main" id="{C2D03CDB-13CF-4141-A139-FC6EBF364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07" y="1913060"/>
            <a:ext cx="7139044" cy="47059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744957-AC68-4584-8B99-84A365DF65E1}"/>
              </a:ext>
            </a:extLst>
          </p:cNvPr>
          <p:cNvCxnSpPr>
            <a:cxnSpLocks/>
          </p:cNvCxnSpPr>
          <p:nvPr/>
        </p:nvCxnSpPr>
        <p:spPr>
          <a:xfrm flipH="1">
            <a:off x="6267450" y="2619376"/>
            <a:ext cx="2190750" cy="2562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877DA4-9C84-43A1-BC33-4F9193A0356B}"/>
              </a:ext>
            </a:extLst>
          </p:cNvPr>
          <p:cNvSpPr txBox="1"/>
          <p:nvPr/>
        </p:nvSpPr>
        <p:spPr>
          <a:xfrm>
            <a:off x="474857" y="4695825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William J. Burns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54E80-63B9-3A96-4EAC-31FAADF6A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0" y="1790700"/>
            <a:ext cx="2267712" cy="283464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8DF908-F250-677B-756B-F15905ED9E92}"/>
              </a:ext>
            </a:extLst>
          </p:cNvPr>
          <p:cNvCxnSpPr>
            <a:cxnSpLocks/>
          </p:cNvCxnSpPr>
          <p:nvPr/>
        </p:nvCxnSpPr>
        <p:spPr>
          <a:xfrm>
            <a:off x="2671707" y="3900488"/>
            <a:ext cx="2643243" cy="1164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48ADE-D112-4884-B3BB-36257E7A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1" y="657203"/>
            <a:ext cx="3095681" cy="12382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F54AC-DD3A-4B9D-B563-454AC9BBA531}"/>
              </a:ext>
            </a:extLst>
          </p:cNvPr>
          <p:cNvSpPr/>
          <p:nvPr/>
        </p:nvSpPr>
        <p:spPr>
          <a:xfrm>
            <a:off x="3600450" y="259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“Our mission is straightforward but critical: leverage the power of information to keep our Nation safe.”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44B7C-1F17-46BB-A5E4-AC2110079E26}"/>
              </a:ext>
            </a:extLst>
          </p:cNvPr>
          <p:cNvSpPr txBox="1"/>
          <p:nvPr/>
        </p:nvSpPr>
        <p:spPr>
          <a:xfrm>
            <a:off x="5162550" y="3962400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is it just that?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1DED5-D4ED-427A-B805-DC3CA8254CAC}"/>
              </a:ext>
            </a:extLst>
          </p:cNvPr>
          <p:cNvSpPr txBox="1"/>
          <p:nvPr/>
        </p:nvSpPr>
        <p:spPr>
          <a:xfrm>
            <a:off x="5638800" y="4521071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Foreign Intelligence (FI)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9394A-7C9F-4056-9CAD-B66467776F70}"/>
              </a:ext>
            </a:extLst>
          </p:cNvPr>
          <p:cNvSpPr txBox="1"/>
          <p:nvPr/>
        </p:nvSpPr>
        <p:spPr>
          <a:xfrm>
            <a:off x="5657850" y="5079742"/>
            <a:ext cx="194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Covert Action (CA)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B5965-FAC5-4B02-80FC-0B72AF4DE159}"/>
              </a:ext>
            </a:extLst>
          </p:cNvPr>
          <p:cNvSpPr txBox="1"/>
          <p:nvPr/>
        </p:nvSpPr>
        <p:spPr>
          <a:xfrm>
            <a:off x="5638800" y="5707618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Paramilitary (PM)</a:t>
            </a:r>
          </a:p>
        </p:txBody>
      </p:sp>
    </p:spTree>
    <p:extLst>
      <p:ext uri="{BB962C8B-B14F-4D97-AF65-F5344CB8AC3E}">
        <p14:creationId xmlns:p14="http://schemas.microsoft.com/office/powerpoint/2010/main" val="32489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48ADE-D112-4884-B3BB-36257E7A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1" y="657203"/>
            <a:ext cx="3095681" cy="123827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F362B93-73BA-4AFE-A5A6-877A9918C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190750"/>
            <a:ext cx="4203700" cy="2286000"/>
          </a:xfrm>
          <a:prstGeom prst="rect">
            <a:avLst/>
          </a:prstGeom>
        </p:spPr>
      </p:pic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0369E99E-D088-4176-9DF3-9A61993E4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9" y="3571876"/>
            <a:ext cx="4192287" cy="2721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896758-09B3-43A2-9615-BC0A6604ABFB}"/>
              </a:ext>
            </a:extLst>
          </p:cNvPr>
          <p:cNvSpPr txBox="1"/>
          <p:nvPr/>
        </p:nvSpPr>
        <p:spPr>
          <a:xfrm>
            <a:off x="7077075" y="1276339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CIA (Informal) Motto??</a:t>
            </a:r>
          </a:p>
        </p:txBody>
      </p:sp>
    </p:spTree>
    <p:extLst>
      <p:ext uri="{BB962C8B-B14F-4D97-AF65-F5344CB8AC3E}">
        <p14:creationId xmlns:p14="http://schemas.microsoft.com/office/powerpoint/2010/main" val="37153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0417 0.0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6549B-E8DE-491A-A528-69C9089E4841}"/>
              </a:ext>
            </a:extLst>
          </p:cNvPr>
          <p:cNvSpPr txBox="1"/>
          <p:nvPr/>
        </p:nvSpPr>
        <p:spPr>
          <a:xfrm>
            <a:off x="2156008" y="628650"/>
            <a:ext cx="24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“Intelligence Cycle”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376DD49-93F0-4B76-96A3-8C0C129C9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03" y="1704287"/>
            <a:ext cx="4206240" cy="421898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2ED286-ED86-4B0F-96AE-27F3FE542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8" y="1704286"/>
            <a:ext cx="3984859" cy="420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15B162-515D-424A-A020-71E593092B9E}"/>
              </a:ext>
            </a:extLst>
          </p:cNvPr>
          <p:cNvSpPr txBox="1"/>
          <p:nvPr/>
        </p:nvSpPr>
        <p:spPr>
          <a:xfrm>
            <a:off x="7461417" y="989736"/>
            <a:ext cx="16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“Requirements”</a:t>
            </a:r>
          </a:p>
        </p:txBody>
      </p:sp>
    </p:spTree>
    <p:extLst>
      <p:ext uri="{BB962C8B-B14F-4D97-AF65-F5344CB8AC3E}">
        <p14:creationId xmlns:p14="http://schemas.microsoft.com/office/powerpoint/2010/main" val="19613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FC200-952A-F2BF-FE54-7096CF90B6D5}"/>
              </a:ext>
            </a:extLst>
          </p:cNvPr>
          <p:cNvSpPr txBox="1"/>
          <p:nvPr/>
        </p:nvSpPr>
        <p:spPr>
          <a:xfrm>
            <a:off x="1702836" y="915177"/>
            <a:ext cx="334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Discussion and 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53BCE-2D7F-6EEC-07A5-076EEF88E601}"/>
              </a:ext>
            </a:extLst>
          </p:cNvPr>
          <p:cNvSpPr txBox="1"/>
          <p:nvPr/>
        </p:nvSpPr>
        <p:spPr>
          <a:xfrm>
            <a:off x="1702836" y="1920011"/>
            <a:ext cx="8481527" cy="483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What are your impressions of how decisions are made in Washington?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What voices influence it?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Do you think the mix of voices is correct?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Given the Intelligence Community’s mixed record, do you think it should be given more responsibility or less?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What improvements, if any, do you think should be considered, and who do you think should consider them or push them?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003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08FAF-1010-C926-2985-AB8A061032B7}"/>
              </a:ext>
            </a:extLst>
          </p:cNvPr>
          <p:cNvSpPr txBox="1"/>
          <p:nvPr/>
        </p:nvSpPr>
        <p:spPr>
          <a:xfrm>
            <a:off x="4207534" y="1736093"/>
            <a:ext cx="377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GUEST SPEAKERS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08C12-D8B6-DC68-E75D-F968C6FF075C}"/>
              </a:ext>
            </a:extLst>
          </p:cNvPr>
          <p:cNvSpPr txBox="1"/>
          <p:nvPr/>
        </p:nvSpPr>
        <p:spPr>
          <a:xfrm>
            <a:off x="2322605" y="3429000"/>
            <a:ext cx="727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Former intelligence officers.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do intelligence agencies do, and what is their role in Washington policy processes?</a:t>
            </a:r>
          </a:p>
        </p:txBody>
      </p:sp>
    </p:spTree>
    <p:extLst>
      <p:ext uri="{BB962C8B-B14F-4D97-AF65-F5344CB8AC3E}">
        <p14:creationId xmlns:p14="http://schemas.microsoft.com/office/powerpoint/2010/main" val="133989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01098-D22B-44C4-9212-3F1AE2E3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61" y="1771781"/>
            <a:ext cx="2560028" cy="2900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E13E04-6087-49DB-90E4-CA2E68C6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43" y="630618"/>
            <a:ext cx="2692472" cy="2900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10169-00A2-45E1-A39B-1182FAB74E4E}"/>
              </a:ext>
            </a:extLst>
          </p:cNvPr>
          <p:cNvSpPr txBox="1"/>
          <p:nvPr/>
        </p:nvSpPr>
        <p:spPr>
          <a:xfrm>
            <a:off x="1489346" y="3583224"/>
            <a:ext cx="1693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William Ortman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C5E99-6777-4412-B8DD-7BDF09E94180}"/>
              </a:ext>
            </a:extLst>
          </p:cNvPr>
          <p:cNvSpPr txBox="1"/>
          <p:nvPr/>
        </p:nvSpPr>
        <p:spPr>
          <a:xfrm>
            <a:off x="4531539" y="4774776"/>
            <a:ext cx="22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Rafael Aguirre</a:t>
            </a:r>
            <a:r>
              <a:rPr lang="en-US" dirty="0"/>
              <a:t>-</a:t>
            </a:r>
            <a:r>
              <a:rPr lang="en-US" dirty="0" err="1"/>
              <a:t>Sacasa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60F1B-A333-416E-9EA4-56A7EE5A2361}"/>
              </a:ext>
            </a:extLst>
          </p:cNvPr>
          <p:cNvSpPr txBox="1"/>
          <p:nvPr/>
        </p:nvSpPr>
        <p:spPr>
          <a:xfrm flipH="1">
            <a:off x="6807611" y="550954"/>
            <a:ext cx="3970400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GUEST SPEAKERS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EA067-88C8-42EC-A098-48CDD5E9642A}"/>
              </a:ext>
            </a:extLst>
          </p:cNvPr>
          <p:cNvSpPr txBox="1"/>
          <p:nvPr/>
        </p:nvSpPr>
        <p:spPr>
          <a:xfrm>
            <a:off x="7299110" y="1844286"/>
            <a:ext cx="37732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the role of intelligence and covert action in U.S. foreign policy?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are intelligence collection and operations planned and conducted?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the Intelligence Community’s strengths and weaknesses?</a:t>
            </a:r>
          </a:p>
        </p:txBody>
      </p:sp>
    </p:spTree>
    <p:extLst>
      <p:ext uri="{BB962C8B-B14F-4D97-AF65-F5344CB8AC3E}">
        <p14:creationId xmlns:p14="http://schemas.microsoft.com/office/powerpoint/2010/main" val="36103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64D6E-AD0D-AA52-4219-4E09D63D080C}"/>
              </a:ext>
            </a:extLst>
          </p:cNvPr>
          <p:cNvSpPr txBox="1"/>
          <p:nvPr/>
        </p:nvSpPr>
        <p:spPr>
          <a:xfrm>
            <a:off x="5181601" y="279762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808273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033137" y="2560320"/>
            <a:ext cx="47294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Yasmeen Alamiri</a:t>
            </a:r>
          </a:p>
          <a:p>
            <a:pPr marL="182880" indent="-182880"/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880" indent="-182880"/>
            <a:b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Akosua</a:t>
            </a:r>
            <a:endParaRPr lang="en-US" sz="2000" dirty="0">
              <a:effectLst/>
              <a:latin typeface="+mn-lt"/>
            </a:endParaRPr>
          </a:p>
          <a:p>
            <a:pPr marL="182880" indent="-182880"/>
            <a:endParaRPr lang="en-US" sz="24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8DCAF-2733-E075-5830-D0CC655A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4259">
            <a:off x="5528869" y="294343"/>
            <a:ext cx="5423904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4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64D6E-AD0D-AA52-4219-4E09D63D080C}"/>
              </a:ext>
            </a:extLst>
          </p:cNvPr>
          <p:cNvSpPr txBox="1"/>
          <p:nvPr/>
        </p:nvSpPr>
        <p:spPr>
          <a:xfrm>
            <a:off x="5181601" y="279762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508013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033138" y="2560320"/>
            <a:ext cx="39612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Jerry </a:t>
            </a:r>
            <a:r>
              <a:rPr lang="en-US" sz="3200" dirty="0" err="1"/>
              <a:t>Zremski</a:t>
            </a:r>
            <a:r>
              <a:rPr lang="en-US" sz="3200" dirty="0"/>
              <a:t>	</a:t>
            </a:r>
          </a:p>
          <a:p>
            <a:pPr marL="182880" indent="-182880"/>
            <a:r>
              <a:rPr lang="en-US" sz="2400" dirty="0"/>
              <a:t>University of Maryland </a:t>
            </a:r>
            <a:br>
              <a:rPr lang="en-US" sz="2400" dirty="0"/>
            </a:br>
            <a:r>
              <a:rPr lang="en-US" sz="2400" dirty="0"/>
              <a:t>Merrill College of Journalism</a:t>
            </a:r>
          </a:p>
          <a:p>
            <a:r>
              <a:rPr lang="en-US" sz="2400" dirty="0"/>
              <a:t>The Buffalo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BCCC-5FDF-9AB8-9825-0F7EB21B6133}"/>
              </a:ext>
            </a:extLst>
          </p:cNvPr>
          <p:cNvSpPr txBox="1"/>
          <p:nvPr/>
        </p:nvSpPr>
        <p:spPr>
          <a:xfrm>
            <a:off x="1130334" y="4890015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Bryce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6B84-66FD-A7C4-2D66-BB743EFD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76">
            <a:off x="5221772" y="417005"/>
            <a:ext cx="5508879" cy="7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3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12970198-2848-468F-BCA1-6E10E8E8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1" y="1190002"/>
            <a:ext cx="8963025" cy="540022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2C64A-7F88-4698-A34C-F49D201641B1}"/>
              </a:ext>
            </a:extLst>
          </p:cNvPr>
          <p:cNvSpPr txBox="1"/>
          <p:nvPr/>
        </p:nvSpPr>
        <p:spPr>
          <a:xfrm>
            <a:off x="297713" y="403143"/>
            <a:ext cx="11405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 - 529 14th Street NW - Meet in lobby (downstairs) at 2:25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7F72D-4A1B-4825-9F3D-AC06FAF4A40C}"/>
              </a:ext>
            </a:extLst>
          </p:cNvPr>
          <p:cNvSpPr/>
          <p:nvPr/>
        </p:nvSpPr>
        <p:spPr>
          <a:xfrm>
            <a:off x="2118360" y="1929384"/>
            <a:ext cx="1892808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2AE9B4-F899-4EE9-A6DB-EB39A5FE511A}"/>
              </a:ext>
            </a:extLst>
          </p:cNvPr>
          <p:cNvSpPr/>
          <p:nvPr/>
        </p:nvSpPr>
        <p:spPr>
          <a:xfrm>
            <a:off x="3221169" y="1425182"/>
            <a:ext cx="3464106" cy="4242816"/>
          </a:xfrm>
          <a:custGeom>
            <a:avLst/>
            <a:gdLst>
              <a:gd name="connsiteX0" fmla="*/ 91440 w 3464106"/>
              <a:gd name="connsiteY0" fmla="*/ 0 h 4242816"/>
              <a:gd name="connsiteX1" fmla="*/ 54864 w 3464106"/>
              <a:gd name="connsiteY1" fmla="*/ 100584 h 4242816"/>
              <a:gd name="connsiteX2" fmla="*/ 45720 w 3464106"/>
              <a:gd name="connsiteY2" fmla="*/ 146304 h 4242816"/>
              <a:gd name="connsiteX3" fmla="*/ 36576 w 3464106"/>
              <a:gd name="connsiteY3" fmla="*/ 411480 h 4242816"/>
              <a:gd name="connsiteX4" fmla="*/ 27432 w 3464106"/>
              <a:gd name="connsiteY4" fmla="*/ 448056 h 4242816"/>
              <a:gd name="connsiteX5" fmla="*/ 18288 w 3464106"/>
              <a:gd name="connsiteY5" fmla="*/ 521208 h 4242816"/>
              <a:gd name="connsiteX6" fmla="*/ 0 w 3464106"/>
              <a:gd name="connsiteY6" fmla="*/ 685800 h 4242816"/>
              <a:gd name="connsiteX7" fmla="*/ 9144 w 3464106"/>
              <a:gd name="connsiteY7" fmla="*/ 859536 h 4242816"/>
              <a:gd name="connsiteX8" fmla="*/ 27432 w 3464106"/>
              <a:gd name="connsiteY8" fmla="*/ 950976 h 4242816"/>
              <a:gd name="connsiteX9" fmla="*/ 45720 w 3464106"/>
              <a:gd name="connsiteY9" fmla="*/ 1033272 h 4242816"/>
              <a:gd name="connsiteX10" fmla="*/ 91440 w 3464106"/>
              <a:gd name="connsiteY10" fmla="*/ 1097280 h 4242816"/>
              <a:gd name="connsiteX11" fmla="*/ 100584 w 3464106"/>
              <a:gd name="connsiteY11" fmla="*/ 1152144 h 4242816"/>
              <a:gd name="connsiteX12" fmla="*/ 118872 w 3464106"/>
              <a:gd name="connsiteY12" fmla="*/ 1252728 h 4242816"/>
              <a:gd name="connsiteX13" fmla="*/ 137160 w 3464106"/>
              <a:gd name="connsiteY13" fmla="*/ 1307592 h 4242816"/>
              <a:gd name="connsiteX14" fmla="*/ 146304 w 3464106"/>
              <a:gd name="connsiteY14" fmla="*/ 1417320 h 4242816"/>
              <a:gd name="connsiteX15" fmla="*/ 155448 w 3464106"/>
              <a:gd name="connsiteY15" fmla="*/ 1444752 h 4242816"/>
              <a:gd name="connsiteX16" fmla="*/ 192024 w 3464106"/>
              <a:gd name="connsiteY16" fmla="*/ 1536192 h 4242816"/>
              <a:gd name="connsiteX17" fmla="*/ 210312 w 3464106"/>
              <a:gd name="connsiteY17" fmla="*/ 1591056 h 4242816"/>
              <a:gd name="connsiteX18" fmla="*/ 228600 w 3464106"/>
              <a:gd name="connsiteY18" fmla="*/ 1636776 h 4242816"/>
              <a:gd name="connsiteX19" fmla="*/ 237744 w 3464106"/>
              <a:gd name="connsiteY19" fmla="*/ 1682496 h 4242816"/>
              <a:gd name="connsiteX20" fmla="*/ 292608 w 3464106"/>
              <a:gd name="connsiteY20" fmla="*/ 1755648 h 4242816"/>
              <a:gd name="connsiteX21" fmla="*/ 338328 w 3464106"/>
              <a:gd name="connsiteY21" fmla="*/ 1856232 h 4242816"/>
              <a:gd name="connsiteX22" fmla="*/ 374904 w 3464106"/>
              <a:gd name="connsiteY22" fmla="*/ 1938528 h 4242816"/>
              <a:gd name="connsiteX23" fmla="*/ 402336 w 3464106"/>
              <a:gd name="connsiteY23" fmla="*/ 1956816 h 4242816"/>
              <a:gd name="connsiteX24" fmla="*/ 420624 w 3464106"/>
              <a:gd name="connsiteY24" fmla="*/ 1984248 h 4242816"/>
              <a:gd name="connsiteX25" fmla="*/ 521208 w 3464106"/>
              <a:gd name="connsiteY25" fmla="*/ 2057400 h 4242816"/>
              <a:gd name="connsiteX26" fmla="*/ 612648 w 3464106"/>
              <a:gd name="connsiteY26" fmla="*/ 2103120 h 4242816"/>
              <a:gd name="connsiteX27" fmla="*/ 685800 w 3464106"/>
              <a:gd name="connsiteY27" fmla="*/ 2130552 h 4242816"/>
              <a:gd name="connsiteX28" fmla="*/ 768096 w 3464106"/>
              <a:gd name="connsiteY28" fmla="*/ 2176272 h 4242816"/>
              <a:gd name="connsiteX29" fmla="*/ 832104 w 3464106"/>
              <a:gd name="connsiteY29" fmla="*/ 2231136 h 4242816"/>
              <a:gd name="connsiteX30" fmla="*/ 877824 w 3464106"/>
              <a:gd name="connsiteY30" fmla="*/ 2240280 h 4242816"/>
              <a:gd name="connsiteX31" fmla="*/ 905256 w 3464106"/>
              <a:gd name="connsiteY31" fmla="*/ 2249424 h 4242816"/>
              <a:gd name="connsiteX32" fmla="*/ 987552 w 3464106"/>
              <a:gd name="connsiteY32" fmla="*/ 2304288 h 4242816"/>
              <a:gd name="connsiteX33" fmla="*/ 1024128 w 3464106"/>
              <a:gd name="connsiteY33" fmla="*/ 2331720 h 4242816"/>
              <a:gd name="connsiteX34" fmla="*/ 1051560 w 3464106"/>
              <a:gd name="connsiteY34" fmla="*/ 2350008 h 4242816"/>
              <a:gd name="connsiteX35" fmla="*/ 1097280 w 3464106"/>
              <a:gd name="connsiteY35" fmla="*/ 2395728 h 4242816"/>
              <a:gd name="connsiteX36" fmla="*/ 1170432 w 3464106"/>
              <a:gd name="connsiteY36" fmla="*/ 2450592 h 4242816"/>
              <a:gd name="connsiteX37" fmla="*/ 1234440 w 3464106"/>
              <a:gd name="connsiteY37" fmla="*/ 2496312 h 4242816"/>
              <a:gd name="connsiteX38" fmla="*/ 1316736 w 3464106"/>
              <a:gd name="connsiteY38" fmla="*/ 2596896 h 4242816"/>
              <a:gd name="connsiteX39" fmla="*/ 1353312 w 3464106"/>
              <a:gd name="connsiteY39" fmla="*/ 2624328 h 4242816"/>
              <a:gd name="connsiteX40" fmla="*/ 1371600 w 3464106"/>
              <a:gd name="connsiteY40" fmla="*/ 2651760 h 4242816"/>
              <a:gd name="connsiteX41" fmla="*/ 1444752 w 3464106"/>
              <a:gd name="connsiteY41" fmla="*/ 2697480 h 4242816"/>
              <a:gd name="connsiteX42" fmla="*/ 1490472 w 3464106"/>
              <a:gd name="connsiteY42" fmla="*/ 2743200 h 4242816"/>
              <a:gd name="connsiteX43" fmla="*/ 1536192 w 3464106"/>
              <a:gd name="connsiteY43" fmla="*/ 2779776 h 4242816"/>
              <a:gd name="connsiteX44" fmla="*/ 1581912 w 3464106"/>
              <a:gd name="connsiteY44" fmla="*/ 2825496 h 4242816"/>
              <a:gd name="connsiteX45" fmla="*/ 1719072 w 3464106"/>
              <a:gd name="connsiteY45" fmla="*/ 2898648 h 4242816"/>
              <a:gd name="connsiteX46" fmla="*/ 1764792 w 3464106"/>
              <a:gd name="connsiteY46" fmla="*/ 2935224 h 4242816"/>
              <a:gd name="connsiteX47" fmla="*/ 1810512 w 3464106"/>
              <a:gd name="connsiteY47" fmla="*/ 2953512 h 4242816"/>
              <a:gd name="connsiteX48" fmla="*/ 1892808 w 3464106"/>
              <a:gd name="connsiteY48" fmla="*/ 3017520 h 4242816"/>
              <a:gd name="connsiteX49" fmla="*/ 1947672 w 3464106"/>
              <a:gd name="connsiteY49" fmla="*/ 3035808 h 4242816"/>
              <a:gd name="connsiteX50" fmla="*/ 1984248 w 3464106"/>
              <a:gd name="connsiteY50" fmla="*/ 3054096 h 4242816"/>
              <a:gd name="connsiteX51" fmla="*/ 2029968 w 3464106"/>
              <a:gd name="connsiteY51" fmla="*/ 3063240 h 4242816"/>
              <a:gd name="connsiteX52" fmla="*/ 2450592 w 3464106"/>
              <a:gd name="connsiteY52" fmla="*/ 3063240 h 4242816"/>
              <a:gd name="connsiteX53" fmla="*/ 2496312 w 3464106"/>
              <a:gd name="connsiteY53" fmla="*/ 3127248 h 4242816"/>
              <a:gd name="connsiteX54" fmla="*/ 2505456 w 3464106"/>
              <a:gd name="connsiteY54" fmla="*/ 3163824 h 4242816"/>
              <a:gd name="connsiteX55" fmla="*/ 2514600 w 3464106"/>
              <a:gd name="connsiteY55" fmla="*/ 3209544 h 4242816"/>
              <a:gd name="connsiteX56" fmla="*/ 2523744 w 3464106"/>
              <a:gd name="connsiteY56" fmla="*/ 3236976 h 4242816"/>
              <a:gd name="connsiteX57" fmla="*/ 2532888 w 3464106"/>
              <a:gd name="connsiteY57" fmla="*/ 3273552 h 4242816"/>
              <a:gd name="connsiteX58" fmla="*/ 2542032 w 3464106"/>
              <a:gd name="connsiteY58" fmla="*/ 3355848 h 4242816"/>
              <a:gd name="connsiteX59" fmla="*/ 2569464 w 3464106"/>
              <a:gd name="connsiteY59" fmla="*/ 3429000 h 4242816"/>
              <a:gd name="connsiteX60" fmla="*/ 2587752 w 3464106"/>
              <a:gd name="connsiteY60" fmla="*/ 3483864 h 4242816"/>
              <a:gd name="connsiteX61" fmla="*/ 2569464 w 3464106"/>
              <a:gd name="connsiteY61" fmla="*/ 3703320 h 4242816"/>
              <a:gd name="connsiteX62" fmla="*/ 2578608 w 3464106"/>
              <a:gd name="connsiteY62" fmla="*/ 3858768 h 4242816"/>
              <a:gd name="connsiteX63" fmla="*/ 2596896 w 3464106"/>
              <a:gd name="connsiteY63" fmla="*/ 3895344 h 4242816"/>
              <a:gd name="connsiteX64" fmla="*/ 2660904 w 3464106"/>
              <a:gd name="connsiteY64" fmla="*/ 3913632 h 4242816"/>
              <a:gd name="connsiteX65" fmla="*/ 2779776 w 3464106"/>
              <a:gd name="connsiteY65" fmla="*/ 3941064 h 4242816"/>
              <a:gd name="connsiteX66" fmla="*/ 3054096 w 3464106"/>
              <a:gd name="connsiteY66" fmla="*/ 3950208 h 4242816"/>
              <a:gd name="connsiteX67" fmla="*/ 3218688 w 3464106"/>
              <a:gd name="connsiteY67" fmla="*/ 3959352 h 4242816"/>
              <a:gd name="connsiteX68" fmla="*/ 3264408 w 3464106"/>
              <a:gd name="connsiteY68" fmla="*/ 3986784 h 4242816"/>
              <a:gd name="connsiteX69" fmla="*/ 3355848 w 3464106"/>
              <a:gd name="connsiteY69" fmla="*/ 3995928 h 4242816"/>
              <a:gd name="connsiteX70" fmla="*/ 3410712 w 3464106"/>
              <a:gd name="connsiteY70" fmla="*/ 4005072 h 4242816"/>
              <a:gd name="connsiteX71" fmla="*/ 3447288 w 3464106"/>
              <a:gd name="connsiteY71" fmla="*/ 4242816 h 424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64106" h="4242816">
                <a:moveTo>
                  <a:pt x="91440" y="0"/>
                </a:moveTo>
                <a:cubicBezTo>
                  <a:pt x="77416" y="35060"/>
                  <a:pt x="64926" y="63689"/>
                  <a:pt x="54864" y="100584"/>
                </a:cubicBezTo>
                <a:cubicBezTo>
                  <a:pt x="50775" y="115578"/>
                  <a:pt x="48768" y="131064"/>
                  <a:pt x="45720" y="146304"/>
                </a:cubicBezTo>
                <a:cubicBezTo>
                  <a:pt x="42672" y="234696"/>
                  <a:pt x="41926" y="323197"/>
                  <a:pt x="36576" y="411480"/>
                </a:cubicBezTo>
                <a:cubicBezTo>
                  <a:pt x="35816" y="424024"/>
                  <a:pt x="29498" y="435660"/>
                  <a:pt x="27432" y="448056"/>
                </a:cubicBezTo>
                <a:cubicBezTo>
                  <a:pt x="23392" y="472295"/>
                  <a:pt x="20618" y="496745"/>
                  <a:pt x="18288" y="521208"/>
                </a:cubicBezTo>
                <a:cubicBezTo>
                  <a:pt x="3254" y="679067"/>
                  <a:pt x="18775" y="591924"/>
                  <a:pt x="0" y="685800"/>
                </a:cubicBezTo>
                <a:cubicBezTo>
                  <a:pt x="3048" y="743712"/>
                  <a:pt x="4519" y="801729"/>
                  <a:pt x="9144" y="859536"/>
                </a:cubicBezTo>
                <a:cubicBezTo>
                  <a:pt x="13322" y="911759"/>
                  <a:pt x="18558" y="906606"/>
                  <a:pt x="27432" y="950976"/>
                </a:cubicBezTo>
                <a:cubicBezTo>
                  <a:pt x="32115" y="974389"/>
                  <a:pt x="33856" y="1009544"/>
                  <a:pt x="45720" y="1033272"/>
                </a:cubicBezTo>
                <a:cubicBezTo>
                  <a:pt x="52405" y="1046643"/>
                  <a:pt x="85227" y="1088996"/>
                  <a:pt x="91440" y="1097280"/>
                </a:cubicBezTo>
                <a:cubicBezTo>
                  <a:pt x="94488" y="1115568"/>
                  <a:pt x="97765" y="1133819"/>
                  <a:pt x="100584" y="1152144"/>
                </a:cubicBezTo>
                <a:cubicBezTo>
                  <a:pt x="108041" y="1200614"/>
                  <a:pt x="106521" y="1211557"/>
                  <a:pt x="118872" y="1252728"/>
                </a:cubicBezTo>
                <a:cubicBezTo>
                  <a:pt x="124411" y="1271192"/>
                  <a:pt x="137160" y="1307592"/>
                  <a:pt x="137160" y="1307592"/>
                </a:cubicBezTo>
                <a:cubicBezTo>
                  <a:pt x="140208" y="1344168"/>
                  <a:pt x="141453" y="1380939"/>
                  <a:pt x="146304" y="1417320"/>
                </a:cubicBezTo>
                <a:cubicBezTo>
                  <a:pt x="147578" y="1426874"/>
                  <a:pt x="151988" y="1435756"/>
                  <a:pt x="155448" y="1444752"/>
                </a:cubicBezTo>
                <a:cubicBezTo>
                  <a:pt x="167233" y="1475392"/>
                  <a:pt x="181643" y="1505049"/>
                  <a:pt x="192024" y="1536192"/>
                </a:cubicBezTo>
                <a:cubicBezTo>
                  <a:pt x="198120" y="1554480"/>
                  <a:pt x="203724" y="1572939"/>
                  <a:pt x="210312" y="1591056"/>
                </a:cubicBezTo>
                <a:cubicBezTo>
                  <a:pt x="215921" y="1606482"/>
                  <a:pt x="223883" y="1621054"/>
                  <a:pt x="228600" y="1636776"/>
                </a:cubicBezTo>
                <a:cubicBezTo>
                  <a:pt x="233066" y="1651662"/>
                  <a:pt x="232829" y="1667752"/>
                  <a:pt x="237744" y="1682496"/>
                </a:cubicBezTo>
                <a:cubicBezTo>
                  <a:pt x="250743" y="1721494"/>
                  <a:pt x="262837" y="1725877"/>
                  <a:pt x="292608" y="1755648"/>
                </a:cubicBezTo>
                <a:cubicBezTo>
                  <a:pt x="343524" y="1908396"/>
                  <a:pt x="276078" y="1719282"/>
                  <a:pt x="338328" y="1856232"/>
                </a:cubicBezTo>
                <a:cubicBezTo>
                  <a:pt x="353418" y="1889431"/>
                  <a:pt x="349727" y="1913351"/>
                  <a:pt x="374904" y="1938528"/>
                </a:cubicBezTo>
                <a:cubicBezTo>
                  <a:pt x="382675" y="1946299"/>
                  <a:pt x="393192" y="1950720"/>
                  <a:pt x="402336" y="1956816"/>
                </a:cubicBezTo>
                <a:cubicBezTo>
                  <a:pt x="408432" y="1965960"/>
                  <a:pt x="412853" y="1976477"/>
                  <a:pt x="420624" y="1984248"/>
                </a:cubicBezTo>
                <a:cubicBezTo>
                  <a:pt x="452016" y="2015640"/>
                  <a:pt x="482792" y="2036911"/>
                  <a:pt x="521208" y="2057400"/>
                </a:cubicBezTo>
                <a:cubicBezTo>
                  <a:pt x="551277" y="2073437"/>
                  <a:pt x="581008" y="2090464"/>
                  <a:pt x="612648" y="2103120"/>
                </a:cubicBezTo>
                <a:cubicBezTo>
                  <a:pt x="667317" y="2124988"/>
                  <a:pt x="642796" y="2116217"/>
                  <a:pt x="685800" y="2130552"/>
                </a:cubicBezTo>
                <a:cubicBezTo>
                  <a:pt x="735870" y="2180622"/>
                  <a:pt x="687538" y="2140468"/>
                  <a:pt x="768096" y="2176272"/>
                </a:cubicBezTo>
                <a:cubicBezTo>
                  <a:pt x="839381" y="2207954"/>
                  <a:pt x="741464" y="2180780"/>
                  <a:pt x="832104" y="2231136"/>
                </a:cubicBezTo>
                <a:cubicBezTo>
                  <a:pt x="845690" y="2238684"/>
                  <a:pt x="862746" y="2236511"/>
                  <a:pt x="877824" y="2240280"/>
                </a:cubicBezTo>
                <a:cubicBezTo>
                  <a:pt x="887175" y="2242618"/>
                  <a:pt x="896112" y="2246376"/>
                  <a:pt x="905256" y="2249424"/>
                </a:cubicBezTo>
                <a:cubicBezTo>
                  <a:pt x="996379" y="2317766"/>
                  <a:pt x="881733" y="2233742"/>
                  <a:pt x="987552" y="2304288"/>
                </a:cubicBezTo>
                <a:cubicBezTo>
                  <a:pt x="1000232" y="2312742"/>
                  <a:pt x="1011727" y="2322862"/>
                  <a:pt x="1024128" y="2331720"/>
                </a:cubicBezTo>
                <a:cubicBezTo>
                  <a:pt x="1033071" y="2338108"/>
                  <a:pt x="1043289" y="2342771"/>
                  <a:pt x="1051560" y="2350008"/>
                </a:cubicBezTo>
                <a:cubicBezTo>
                  <a:pt x="1067780" y="2364200"/>
                  <a:pt x="1080827" y="2381806"/>
                  <a:pt x="1097280" y="2395728"/>
                </a:cubicBezTo>
                <a:cubicBezTo>
                  <a:pt x="1120548" y="2415416"/>
                  <a:pt x="1152144" y="2426208"/>
                  <a:pt x="1170432" y="2450592"/>
                </a:cubicBezTo>
                <a:cubicBezTo>
                  <a:pt x="1205404" y="2497222"/>
                  <a:pt x="1183079" y="2483472"/>
                  <a:pt x="1234440" y="2496312"/>
                </a:cubicBezTo>
                <a:cubicBezTo>
                  <a:pt x="1262426" y="2533626"/>
                  <a:pt x="1282447" y="2567505"/>
                  <a:pt x="1316736" y="2596896"/>
                </a:cubicBezTo>
                <a:cubicBezTo>
                  <a:pt x="1328307" y="2606814"/>
                  <a:pt x="1342536" y="2613552"/>
                  <a:pt x="1353312" y="2624328"/>
                </a:cubicBezTo>
                <a:cubicBezTo>
                  <a:pt x="1361083" y="2632099"/>
                  <a:pt x="1363829" y="2643989"/>
                  <a:pt x="1371600" y="2651760"/>
                </a:cubicBezTo>
                <a:cubicBezTo>
                  <a:pt x="1435831" y="2715991"/>
                  <a:pt x="1379563" y="2646777"/>
                  <a:pt x="1444752" y="2697480"/>
                </a:cubicBezTo>
                <a:cubicBezTo>
                  <a:pt x="1461765" y="2710712"/>
                  <a:pt x="1474452" y="2728782"/>
                  <a:pt x="1490472" y="2743200"/>
                </a:cubicBezTo>
                <a:cubicBezTo>
                  <a:pt x="1504979" y="2756256"/>
                  <a:pt x="1521685" y="2766720"/>
                  <a:pt x="1536192" y="2779776"/>
                </a:cubicBezTo>
                <a:cubicBezTo>
                  <a:pt x="1552212" y="2794194"/>
                  <a:pt x="1564374" y="2812969"/>
                  <a:pt x="1581912" y="2825496"/>
                </a:cubicBezTo>
                <a:cubicBezTo>
                  <a:pt x="1700777" y="2910400"/>
                  <a:pt x="1623959" y="2838121"/>
                  <a:pt x="1719072" y="2898648"/>
                </a:cubicBezTo>
                <a:cubicBezTo>
                  <a:pt x="1735538" y="2909126"/>
                  <a:pt x="1748057" y="2925183"/>
                  <a:pt x="1764792" y="2935224"/>
                </a:cubicBezTo>
                <a:cubicBezTo>
                  <a:pt x="1778867" y="2943669"/>
                  <a:pt x="1796705" y="2944636"/>
                  <a:pt x="1810512" y="2953512"/>
                </a:cubicBezTo>
                <a:cubicBezTo>
                  <a:pt x="1839745" y="2972305"/>
                  <a:pt x="1859839" y="3006530"/>
                  <a:pt x="1892808" y="3017520"/>
                </a:cubicBezTo>
                <a:cubicBezTo>
                  <a:pt x="1911096" y="3023616"/>
                  <a:pt x="1929774" y="3028649"/>
                  <a:pt x="1947672" y="3035808"/>
                </a:cubicBezTo>
                <a:cubicBezTo>
                  <a:pt x="1960328" y="3040870"/>
                  <a:pt x="1971316" y="3049785"/>
                  <a:pt x="1984248" y="3054096"/>
                </a:cubicBezTo>
                <a:cubicBezTo>
                  <a:pt x="1998992" y="3059011"/>
                  <a:pt x="2014728" y="3060192"/>
                  <a:pt x="2029968" y="3063240"/>
                </a:cubicBezTo>
                <a:cubicBezTo>
                  <a:pt x="2153587" y="3057059"/>
                  <a:pt x="2331775" y="3042754"/>
                  <a:pt x="2450592" y="3063240"/>
                </a:cubicBezTo>
                <a:cubicBezTo>
                  <a:pt x="2454864" y="3063976"/>
                  <a:pt x="2491026" y="3119320"/>
                  <a:pt x="2496312" y="3127248"/>
                </a:cubicBezTo>
                <a:cubicBezTo>
                  <a:pt x="2499360" y="3139440"/>
                  <a:pt x="2502730" y="3151556"/>
                  <a:pt x="2505456" y="3163824"/>
                </a:cubicBezTo>
                <a:cubicBezTo>
                  <a:pt x="2508827" y="3178996"/>
                  <a:pt x="2510831" y="3194466"/>
                  <a:pt x="2514600" y="3209544"/>
                </a:cubicBezTo>
                <a:cubicBezTo>
                  <a:pt x="2516938" y="3218895"/>
                  <a:pt x="2521096" y="3227708"/>
                  <a:pt x="2523744" y="3236976"/>
                </a:cubicBezTo>
                <a:cubicBezTo>
                  <a:pt x="2527196" y="3249060"/>
                  <a:pt x="2529840" y="3261360"/>
                  <a:pt x="2532888" y="3273552"/>
                </a:cubicBezTo>
                <a:cubicBezTo>
                  <a:pt x="2535936" y="3300984"/>
                  <a:pt x="2537494" y="3328623"/>
                  <a:pt x="2542032" y="3355848"/>
                </a:cubicBezTo>
                <a:cubicBezTo>
                  <a:pt x="2544122" y="3368391"/>
                  <a:pt x="2568447" y="3426204"/>
                  <a:pt x="2569464" y="3429000"/>
                </a:cubicBezTo>
                <a:cubicBezTo>
                  <a:pt x="2576052" y="3447117"/>
                  <a:pt x="2587752" y="3483864"/>
                  <a:pt x="2587752" y="3483864"/>
                </a:cubicBezTo>
                <a:cubicBezTo>
                  <a:pt x="2581656" y="3557016"/>
                  <a:pt x="2577017" y="3630304"/>
                  <a:pt x="2569464" y="3703320"/>
                </a:cubicBezTo>
                <a:cubicBezTo>
                  <a:pt x="2562610" y="3769579"/>
                  <a:pt x="2534952" y="3771456"/>
                  <a:pt x="2578608" y="3858768"/>
                </a:cubicBezTo>
                <a:cubicBezTo>
                  <a:pt x="2584704" y="3870960"/>
                  <a:pt x="2585554" y="3887783"/>
                  <a:pt x="2596896" y="3895344"/>
                </a:cubicBezTo>
                <a:cubicBezTo>
                  <a:pt x="2615359" y="3907653"/>
                  <a:pt x="2639463" y="3907915"/>
                  <a:pt x="2660904" y="3913632"/>
                </a:cubicBezTo>
                <a:cubicBezTo>
                  <a:pt x="2727076" y="3931278"/>
                  <a:pt x="2723049" y="3929719"/>
                  <a:pt x="2779776" y="3941064"/>
                </a:cubicBezTo>
                <a:cubicBezTo>
                  <a:pt x="2877641" y="4006307"/>
                  <a:pt x="2781900" y="3950208"/>
                  <a:pt x="3054096" y="3950208"/>
                </a:cubicBezTo>
                <a:cubicBezTo>
                  <a:pt x="3109045" y="3950208"/>
                  <a:pt x="3163824" y="3956304"/>
                  <a:pt x="3218688" y="3959352"/>
                </a:cubicBezTo>
                <a:cubicBezTo>
                  <a:pt x="3233928" y="3968496"/>
                  <a:pt x="3247235" y="3982205"/>
                  <a:pt x="3264408" y="3986784"/>
                </a:cubicBezTo>
                <a:cubicBezTo>
                  <a:pt x="3294006" y="3994677"/>
                  <a:pt x="3325453" y="3992129"/>
                  <a:pt x="3355848" y="3995928"/>
                </a:cubicBezTo>
                <a:cubicBezTo>
                  <a:pt x="3374245" y="3998228"/>
                  <a:pt x="3392424" y="4002024"/>
                  <a:pt x="3410712" y="4005072"/>
                </a:cubicBezTo>
                <a:cubicBezTo>
                  <a:pt x="3503371" y="4074566"/>
                  <a:pt x="3447288" y="4017264"/>
                  <a:pt x="3447288" y="424281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30271-CE85-45E4-DCA0-858BB1A9F3FC}"/>
              </a:ext>
            </a:extLst>
          </p:cNvPr>
          <p:cNvSpPr txBox="1"/>
          <p:nvPr/>
        </p:nvSpPr>
        <p:spPr>
          <a:xfrm>
            <a:off x="1317171" y="1382485"/>
            <a:ext cx="2693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WEEK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00EAC-392A-6AE5-9851-1CDD97E44AC4}"/>
              </a:ext>
            </a:extLst>
          </p:cNvPr>
          <p:cNvSpPr txBox="1"/>
          <p:nvPr/>
        </p:nvSpPr>
        <p:spPr>
          <a:xfrm>
            <a:off x="4800599" y="2830285"/>
            <a:ext cx="2252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Pentagon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6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AD320-333E-4505-9539-CB9386571946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02825-B671-438B-8CA0-B33B4F27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31073"/>
              </p:ext>
            </p:extLst>
          </p:nvPr>
        </p:nvGraphicFramePr>
        <p:xfrm>
          <a:off x="1991219" y="1514416"/>
          <a:ext cx="7844095" cy="517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74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645935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Discussion</a:t>
                      </a:r>
                    </a:p>
                    <a:p>
                      <a:pPr marL="457200" lvl="1" indent="-182880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Readings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planning – 401 and 402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information inputs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10:00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 Speakers: Rafael and Bill</a:t>
                      </a:r>
                    </a:p>
                    <a:p>
                      <a:pPr marL="4572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Char char="-"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themselves , but Meghan first question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91440"/>
                </a:tc>
                <a:tc>
                  <a:txBody>
                    <a:bodyPr/>
                    <a:lstStyle/>
                    <a:p>
                      <a:pPr marL="182880" indent="-18288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Ms. Yasmeen Alamiri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Senior Editor for video and special projects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PBS NewsHour</a:t>
                      </a:r>
                    </a:p>
                    <a:p>
                      <a:pPr marL="4572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Char char="-"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Akosua </a:t>
                      </a: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 and Transport to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1:55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in National Press Club lobby downstairs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Jerry Zremski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Maryland and Buffalo News  </a:t>
                      </a:r>
                    </a:p>
                    <a:p>
                      <a:pPr marL="4572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Char char="-"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Bryce</a:t>
                      </a: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538109972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95EF2B6-C0E9-C7FD-AA3E-F3F040E3B070}"/>
              </a:ext>
            </a:extLst>
          </p:cNvPr>
          <p:cNvSpPr/>
          <p:nvPr/>
        </p:nvSpPr>
        <p:spPr>
          <a:xfrm>
            <a:off x="1883229" y="1621512"/>
            <a:ext cx="7021285" cy="1121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FCF8250-C215-2E56-D8F0-832A66E1D728}"/>
              </a:ext>
            </a:extLst>
          </p:cNvPr>
          <p:cNvSpPr/>
          <p:nvPr/>
        </p:nvSpPr>
        <p:spPr>
          <a:xfrm>
            <a:off x="1991218" y="2725762"/>
            <a:ext cx="7021285" cy="686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0A26DE3-1E58-8F67-4B89-22AA500ED4D7}"/>
              </a:ext>
            </a:extLst>
          </p:cNvPr>
          <p:cNvSpPr/>
          <p:nvPr/>
        </p:nvSpPr>
        <p:spPr>
          <a:xfrm>
            <a:off x="1991218" y="3429000"/>
            <a:ext cx="7021285" cy="1306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3D04067-AAE9-E720-3E33-2293021D9D49}"/>
              </a:ext>
            </a:extLst>
          </p:cNvPr>
          <p:cNvSpPr/>
          <p:nvPr/>
        </p:nvSpPr>
        <p:spPr>
          <a:xfrm>
            <a:off x="1632856" y="4782970"/>
            <a:ext cx="7021285" cy="365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5D6B50-7AEA-1A3E-525A-9722E55F70C4}"/>
              </a:ext>
            </a:extLst>
          </p:cNvPr>
          <p:cNvSpPr/>
          <p:nvPr/>
        </p:nvSpPr>
        <p:spPr>
          <a:xfrm>
            <a:off x="1545772" y="5171021"/>
            <a:ext cx="7021285" cy="365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288EF0-1134-6937-A3A3-2593F7D4E603}"/>
              </a:ext>
            </a:extLst>
          </p:cNvPr>
          <p:cNvSpPr/>
          <p:nvPr/>
        </p:nvSpPr>
        <p:spPr>
          <a:xfrm>
            <a:off x="1632855" y="5601705"/>
            <a:ext cx="7021285" cy="1121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26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Two</a:t>
            </a:r>
            <a:br>
              <a:rPr lang="en-US" sz="2400" dirty="0"/>
            </a:br>
            <a:r>
              <a:rPr lang="en-US" sz="2400" dirty="0"/>
              <a:t>26 January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8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BC8AA1-2EE6-49B6-834B-50834677DC2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F3BA-8AD8-3C26-68DD-6B4D91216AF3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5BA62-A902-979D-BD21-4177FC17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68AC1-20E8-1810-8B3B-0AFD59CA9538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381D1-A386-4B8E-93A2-7D6E7766D005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8901D-3E74-4B00-9010-C20AFB3D3A8B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449F15-5219-4021-9B60-4852375F7FD4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FA4BB-6133-47DE-B301-22778B6B242F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08613-D03F-41E4-8A2B-101E00829F39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149754-64E4-46EE-984F-9FE47350B33A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12D6C-D407-42BF-B4DA-840896B77E59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0213C2-7023-4F25-AB68-2D4215AA5B32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BFEBA-6E45-44BE-B65C-504B833B9C2C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AD320-333E-4505-9539-CB9386571946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02825-B671-438B-8CA0-B33B4F27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41012"/>
              </p:ext>
            </p:extLst>
          </p:nvPr>
        </p:nvGraphicFramePr>
        <p:xfrm>
          <a:off x="1991219" y="1514416"/>
          <a:ext cx="7844095" cy="517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74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645935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Discussion</a:t>
                      </a:r>
                    </a:p>
                    <a:p>
                      <a:pPr marL="457200" lvl="1" indent="-182880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Readings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planning – 401 and 402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information inputs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10:00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 Speakers: Rafael and Bill</a:t>
                      </a:r>
                    </a:p>
                    <a:p>
                      <a:pPr marL="4572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Char char="-"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themselves , but Meghan first question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91440"/>
                </a:tc>
                <a:tc>
                  <a:txBody>
                    <a:bodyPr/>
                    <a:lstStyle/>
                    <a:p>
                      <a:pPr marL="182880" indent="-18288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Ms. Yasmeen Alamiri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Senior Editor for video and special projects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PBS NewsHour</a:t>
                      </a:r>
                    </a:p>
                    <a:p>
                      <a:pPr marL="4572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Char char="-"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Akosua </a:t>
                      </a: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 and Transport to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1:55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in National Press Club lobby downstairs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Jerry Zremski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Maryland and Buffalo News  </a:t>
                      </a:r>
                    </a:p>
                    <a:p>
                      <a:pPr marL="4572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Char char="-"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Bryce</a:t>
                      </a: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53810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1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12970198-2848-468F-BCA1-6E10E8E8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1" y="1190002"/>
            <a:ext cx="8963025" cy="540022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2C64A-7F88-4698-A34C-F49D201641B1}"/>
              </a:ext>
            </a:extLst>
          </p:cNvPr>
          <p:cNvSpPr txBox="1"/>
          <p:nvPr/>
        </p:nvSpPr>
        <p:spPr>
          <a:xfrm>
            <a:off x="297713" y="403143"/>
            <a:ext cx="11405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 - 529 14th Street NW - Meet in lobby (downstairs) at 2:25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7F72D-4A1B-4825-9F3D-AC06FAF4A40C}"/>
              </a:ext>
            </a:extLst>
          </p:cNvPr>
          <p:cNvSpPr/>
          <p:nvPr/>
        </p:nvSpPr>
        <p:spPr>
          <a:xfrm>
            <a:off x="2118360" y="1929384"/>
            <a:ext cx="1892808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2AE9B4-F899-4EE9-A6DB-EB39A5FE511A}"/>
              </a:ext>
            </a:extLst>
          </p:cNvPr>
          <p:cNvSpPr/>
          <p:nvPr/>
        </p:nvSpPr>
        <p:spPr>
          <a:xfrm>
            <a:off x="3221169" y="1425182"/>
            <a:ext cx="3464106" cy="4242816"/>
          </a:xfrm>
          <a:custGeom>
            <a:avLst/>
            <a:gdLst>
              <a:gd name="connsiteX0" fmla="*/ 91440 w 3464106"/>
              <a:gd name="connsiteY0" fmla="*/ 0 h 4242816"/>
              <a:gd name="connsiteX1" fmla="*/ 54864 w 3464106"/>
              <a:gd name="connsiteY1" fmla="*/ 100584 h 4242816"/>
              <a:gd name="connsiteX2" fmla="*/ 45720 w 3464106"/>
              <a:gd name="connsiteY2" fmla="*/ 146304 h 4242816"/>
              <a:gd name="connsiteX3" fmla="*/ 36576 w 3464106"/>
              <a:gd name="connsiteY3" fmla="*/ 411480 h 4242816"/>
              <a:gd name="connsiteX4" fmla="*/ 27432 w 3464106"/>
              <a:gd name="connsiteY4" fmla="*/ 448056 h 4242816"/>
              <a:gd name="connsiteX5" fmla="*/ 18288 w 3464106"/>
              <a:gd name="connsiteY5" fmla="*/ 521208 h 4242816"/>
              <a:gd name="connsiteX6" fmla="*/ 0 w 3464106"/>
              <a:gd name="connsiteY6" fmla="*/ 685800 h 4242816"/>
              <a:gd name="connsiteX7" fmla="*/ 9144 w 3464106"/>
              <a:gd name="connsiteY7" fmla="*/ 859536 h 4242816"/>
              <a:gd name="connsiteX8" fmla="*/ 27432 w 3464106"/>
              <a:gd name="connsiteY8" fmla="*/ 950976 h 4242816"/>
              <a:gd name="connsiteX9" fmla="*/ 45720 w 3464106"/>
              <a:gd name="connsiteY9" fmla="*/ 1033272 h 4242816"/>
              <a:gd name="connsiteX10" fmla="*/ 91440 w 3464106"/>
              <a:gd name="connsiteY10" fmla="*/ 1097280 h 4242816"/>
              <a:gd name="connsiteX11" fmla="*/ 100584 w 3464106"/>
              <a:gd name="connsiteY11" fmla="*/ 1152144 h 4242816"/>
              <a:gd name="connsiteX12" fmla="*/ 118872 w 3464106"/>
              <a:gd name="connsiteY12" fmla="*/ 1252728 h 4242816"/>
              <a:gd name="connsiteX13" fmla="*/ 137160 w 3464106"/>
              <a:gd name="connsiteY13" fmla="*/ 1307592 h 4242816"/>
              <a:gd name="connsiteX14" fmla="*/ 146304 w 3464106"/>
              <a:gd name="connsiteY14" fmla="*/ 1417320 h 4242816"/>
              <a:gd name="connsiteX15" fmla="*/ 155448 w 3464106"/>
              <a:gd name="connsiteY15" fmla="*/ 1444752 h 4242816"/>
              <a:gd name="connsiteX16" fmla="*/ 192024 w 3464106"/>
              <a:gd name="connsiteY16" fmla="*/ 1536192 h 4242816"/>
              <a:gd name="connsiteX17" fmla="*/ 210312 w 3464106"/>
              <a:gd name="connsiteY17" fmla="*/ 1591056 h 4242816"/>
              <a:gd name="connsiteX18" fmla="*/ 228600 w 3464106"/>
              <a:gd name="connsiteY18" fmla="*/ 1636776 h 4242816"/>
              <a:gd name="connsiteX19" fmla="*/ 237744 w 3464106"/>
              <a:gd name="connsiteY19" fmla="*/ 1682496 h 4242816"/>
              <a:gd name="connsiteX20" fmla="*/ 292608 w 3464106"/>
              <a:gd name="connsiteY20" fmla="*/ 1755648 h 4242816"/>
              <a:gd name="connsiteX21" fmla="*/ 338328 w 3464106"/>
              <a:gd name="connsiteY21" fmla="*/ 1856232 h 4242816"/>
              <a:gd name="connsiteX22" fmla="*/ 374904 w 3464106"/>
              <a:gd name="connsiteY22" fmla="*/ 1938528 h 4242816"/>
              <a:gd name="connsiteX23" fmla="*/ 402336 w 3464106"/>
              <a:gd name="connsiteY23" fmla="*/ 1956816 h 4242816"/>
              <a:gd name="connsiteX24" fmla="*/ 420624 w 3464106"/>
              <a:gd name="connsiteY24" fmla="*/ 1984248 h 4242816"/>
              <a:gd name="connsiteX25" fmla="*/ 521208 w 3464106"/>
              <a:gd name="connsiteY25" fmla="*/ 2057400 h 4242816"/>
              <a:gd name="connsiteX26" fmla="*/ 612648 w 3464106"/>
              <a:gd name="connsiteY26" fmla="*/ 2103120 h 4242816"/>
              <a:gd name="connsiteX27" fmla="*/ 685800 w 3464106"/>
              <a:gd name="connsiteY27" fmla="*/ 2130552 h 4242816"/>
              <a:gd name="connsiteX28" fmla="*/ 768096 w 3464106"/>
              <a:gd name="connsiteY28" fmla="*/ 2176272 h 4242816"/>
              <a:gd name="connsiteX29" fmla="*/ 832104 w 3464106"/>
              <a:gd name="connsiteY29" fmla="*/ 2231136 h 4242816"/>
              <a:gd name="connsiteX30" fmla="*/ 877824 w 3464106"/>
              <a:gd name="connsiteY30" fmla="*/ 2240280 h 4242816"/>
              <a:gd name="connsiteX31" fmla="*/ 905256 w 3464106"/>
              <a:gd name="connsiteY31" fmla="*/ 2249424 h 4242816"/>
              <a:gd name="connsiteX32" fmla="*/ 987552 w 3464106"/>
              <a:gd name="connsiteY32" fmla="*/ 2304288 h 4242816"/>
              <a:gd name="connsiteX33" fmla="*/ 1024128 w 3464106"/>
              <a:gd name="connsiteY33" fmla="*/ 2331720 h 4242816"/>
              <a:gd name="connsiteX34" fmla="*/ 1051560 w 3464106"/>
              <a:gd name="connsiteY34" fmla="*/ 2350008 h 4242816"/>
              <a:gd name="connsiteX35" fmla="*/ 1097280 w 3464106"/>
              <a:gd name="connsiteY35" fmla="*/ 2395728 h 4242816"/>
              <a:gd name="connsiteX36" fmla="*/ 1170432 w 3464106"/>
              <a:gd name="connsiteY36" fmla="*/ 2450592 h 4242816"/>
              <a:gd name="connsiteX37" fmla="*/ 1234440 w 3464106"/>
              <a:gd name="connsiteY37" fmla="*/ 2496312 h 4242816"/>
              <a:gd name="connsiteX38" fmla="*/ 1316736 w 3464106"/>
              <a:gd name="connsiteY38" fmla="*/ 2596896 h 4242816"/>
              <a:gd name="connsiteX39" fmla="*/ 1353312 w 3464106"/>
              <a:gd name="connsiteY39" fmla="*/ 2624328 h 4242816"/>
              <a:gd name="connsiteX40" fmla="*/ 1371600 w 3464106"/>
              <a:gd name="connsiteY40" fmla="*/ 2651760 h 4242816"/>
              <a:gd name="connsiteX41" fmla="*/ 1444752 w 3464106"/>
              <a:gd name="connsiteY41" fmla="*/ 2697480 h 4242816"/>
              <a:gd name="connsiteX42" fmla="*/ 1490472 w 3464106"/>
              <a:gd name="connsiteY42" fmla="*/ 2743200 h 4242816"/>
              <a:gd name="connsiteX43" fmla="*/ 1536192 w 3464106"/>
              <a:gd name="connsiteY43" fmla="*/ 2779776 h 4242816"/>
              <a:gd name="connsiteX44" fmla="*/ 1581912 w 3464106"/>
              <a:gd name="connsiteY44" fmla="*/ 2825496 h 4242816"/>
              <a:gd name="connsiteX45" fmla="*/ 1719072 w 3464106"/>
              <a:gd name="connsiteY45" fmla="*/ 2898648 h 4242816"/>
              <a:gd name="connsiteX46" fmla="*/ 1764792 w 3464106"/>
              <a:gd name="connsiteY46" fmla="*/ 2935224 h 4242816"/>
              <a:gd name="connsiteX47" fmla="*/ 1810512 w 3464106"/>
              <a:gd name="connsiteY47" fmla="*/ 2953512 h 4242816"/>
              <a:gd name="connsiteX48" fmla="*/ 1892808 w 3464106"/>
              <a:gd name="connsiteY48" fmla="*/ 3017520 h 4242816"/>
              <a:gd name="connsiteX49" fmla="*/ 1947672 w 3464106"/>
              <a:gd name="connsiteY49" fmla="*/ 3035808 h 4242816"/>
              <a:gd name="connsiteX50" fmla="*/ 1984248 w 3464106"/>
              <a:gd name="connsiteY50" fmla="*/ 3054096 h 4242816"/>
              <a:gd name="connsiteX51" fmla="*/ 2029968 w 3464106"/>
              <a:gd name="connsiteY51" fmla="*/ 3063240 h 4242816"/>
              <a:gd name="connsiteX52" fmla="*/ 2450592 w 3464106"/>
              <a:gd name="connsiteY52" fmla="*/ 3063240 h 4242816"/>
              <a:gd name="connsiteX53" fmla="*/ 2496312 w 3464106"/>
              <a:gd name="connsiteY53" fmla="*/ 3127248 h 4242816"/>
              <a:gd name="connsiteX54" fmla="*/ 2505456 w 3464106"/>
              <a:gd name="connsiteY54" fmla="*/ 3163824 h 4242816"/>
              <a:gd name="connsiteX55" fmla="*/ 2514600 w 3464106"/>
              <a:gd name="connsiteY55" fmla="*/ 3209544 h 4242816"/>
              <a:gd name="connsiteX56" fmla="*/ 2523744 w 3464106"/>
              <a:gd name="connsiteY56" fmla="*/ 3236976 h 4242816"/>
              <a:gd name="connsiteX57" fmla="*/ 2532888 w 3464106"/>
              <a:gd name="connsiteY57" fmla="*/ 3273552 h 4242816"/>
              <a:gd name="connsiteX58" fmla="*/ 2542032 w 3464106"/>
              <a:gd name="connsiteY58" fmla="*/ 3355848 h 4242816"/>
              <a:gd name="connsiteX59" fmla="*/ 2569464 w 3464106"/>
              <a:gd name="connsiteY59" fmla="*/ 3429000 h 4242816"/>
              <a:gd name="connsiteX60" fmla="*/ 2587752 w 3464106"/>
              <a:gd name="connsiteY60" fmla="*/ 3483864 h 4242816"/>
              <a:gd name="connsiteX61" fmla="*/ 2569464 w 3464106"/>
              <a:gd name="connsiteY61" fmla="*/ 3703320 h 4242816"/>
              <a:gd name="connsiteX62" fmla="*/ 2578608 w 3464106"/>
              <a:gd name="connsiteY62" fmla="*/ 3858768 h 4242816"/>
              <a:gd name="connsiteX63" fmla="*/ 2596896 w 3464106"/>
              <a:gd name="connsiteY63" fmla="*/ 3895344 h 4242816"/>
              <a:gd name="connsiteX64" fmla="*/ 2660904 w 3464106"/>
              <a:gd name="connsiteY64" fmla="*/ 3913632 h 4242816"/>
              <a:gd name="connsiteX65" fmla="*/ 2779776 w 3464106"/>
              <a:gd name="connsiteY65" fmla="*/ 3941064 h 4242816"/>
              <a:gd name="connsiteX66" fmla="*/ 3054096 w 3464106"/>
              <a:gd name="connsiteY66" fmla="*/ 3950208 h 4242816"/>
              <a:gd name="connsiteX67" fmla="*/ 3218688 w 3464106"/>
              <a:gd name="connsiteY67" fmla="*/ 3959352 h 4242816"/>
              <a:gd name="connsiteX68" fmla="*/ 3264408 w 3464106"/>
              <a:gd name="connsiteY68" fmla="*/ 3986784 h 4242816"/>
              <a:gd name="connsiteX69" fmla="*/ 3355848 w 3464106"/>
              <a:gd name="connsiteY69" fmla="*/ 3995928 h 4242816"/>
              <a:gd name="connsiteX70" fmla="*/ 3410712 w 3464106"/>
              <a:gd name="connsiteY70" fmla="*/ 4005072 h 4242816"/>
              <a:gd name="connsiteX71" fmla="*/ 3447288 w 3464106"/>
              <a:gd name="connsiteY71" fmla="*/ 4242816 h 424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64106" h="4242816">
                <a:moveTo>
                  <a:pt x="91440" y="0"/>
                </a:moveTo>
                <a:cubicBezTo>
                  <a:pt x="77416" y="35060"/>
                  <a:pt x="64926" y="63689"/>
                  <a:pt x="54864" y="100584"/>
                </a:cubicBezTo>
                <a:cubicBezTo>
                  <a:pt x="50775" y="115578"/>
                  <a:pt x="48768" y="131064"/>
                  <a:pt x="45720" y="146304"/>
                </a:cubicBezTo>
                <a:cubicBezTo>
                  <a:pt x="42672" y="234696"/>
                  <a:pt x="41926" y="323197"/>
                  <a:pt x="36576" y="411480"/>
                </a:cubicBezTo>
                <a:cubicBezTo>
                  <a:pt x="35816" y="424024"/>
                  <a:pt x="29498" y="435660"/>
                  <a:pt x="27432" y="448056"/>
                </a:cubicBezTo>
                <a:cubicBezTo>
                  <a:pt x="23392" y="472295"/>
                  <a:pt x="20618" y="496745"/>
                  <a:pt x="18288" y="521208"/>
                </a:cubicBezTo>
                <a:cubicBezTo>
                  <a:pt x="3254" y="679067"/>
                  <a:pt x="18775" y="591924"/>
                  <a:pt x="0" y="685800"/>
                </a:cubicBezTo>
                <a:cubicBezTo>
                  <a:pt x="3048" y="743712"/>
                  <a:pt x="4519" y="801729"/>
                  <a:pt x="9144" y="859536"/>
                </a:cubicBezTo>
                <a:cubicBezTo>
                  <a:pt x="13322" y="911759"/>
                  <a:pt x="18558" y="906606"/>
                  <a:pt x="27432" y="950976"/>
                </a:cubicBezTo>
                <a:cubicBezTo>
                  <a:pt x="32115" y="974389"/>
                  <a:pt x="33856" y="1009544"/>
                  <a:pt x="45720" y="1033272"/>
                </a:cubicBezTo>
                <a:cubicBezTo>
                  <a:pt x="52405" y="1046643"/>
                  <a:pt x="85227" y="1088996"/>
                  <a:pt x="91440" y="1097280"/>
                </a:cubicBezTo>
                <a:cubicBezTo>
                  <a:pt x="94488" y="1115568"/>
                  <a:pt x="97765" y="1133819"/>
                  <a:pt x="100584" y="1152144"/>
                </a:cubicBezTo>
                <a:cubicBezTo>
                  <a:pt x="108041" y="1200614"/>
                  <a:pt x="106521" y="1211557"/>
                  <a:pt x="118872" y="1252728"/>
                </a:cubicBezTo>
                <a:cubicBezTo>
                  <a:pt x="124411" y="1271192"/>
                  <a:pt x="137160" y="1307592"/>
                  <a:pt x="137160" y="1307592"/>
                </a:cubicBezTo>
                <a:cubicBezTo>
                  <a:pt x="140208" y="1344168"/>
                  <a:pt x="141453" y="1380939"/>
                  <a:pt x="146304" y="1417320"/>
                </a:cubicBezTo>
                <a:cubicBezTo>
                  <a:pt x="147578" y="1426874"/>
                  <a:pt x="151988" y="1435756"/>
                  <a:pt x="155448" y="1444752"/>
                </a:cubicBezTo>
                <a:cubicBezTo>
                  <a:pt x="167233" y="1475392"/>
                  <a:pt x="181643" y="1505049"/>
                  <a:pt x="192024" y="1536192"/>
                </a:cubicBezTo>
                <a:cubicBezTo>
                  <a:pt x="198120" y="1554480"/>
                  <a:pt x="203724" y="1572939"/>
                  <a:pt x="210312" y="1591056"/>
                </a:cubicBezTo>
                <a:cubicBezTo>
                  <a:pt x="215921" y="1606482"/>
                  <a:pt x="223883" y="1621054"/>
                  <a:pt x="228600" y="1636776"/>
                </a:cubicBezTo>
                <a:cubicBezTo>
                  <a:pt x="233066" y="1651662"/>
                  <a:pt x="232829" y="1667752"/>
                  <a:pt x="237744" y="1682496"/>
                </a:cubicBezTo>
                <a:cubicBezTo>
                  <a:pt x="250743" y="1721494"/>
                  <a:pt x="262837" y="1725877"/>
                  <a:pt x="292608" y="1755648"/>
                </a:cubicBezTo>
                <a:cubicBezTo>
                  <a:pt x="343524" y="1908396"/>
                  <a:pt x="276078" y="1719282"/>
                  <a:pt x="338328" y="1856232"/>
                </a:cubicBezTo>
                <a:cubicBezTo>
                  <a:pt x="353418" y="1889431"/>
                  <a:pt x="349727" y="1913351"/>
                  <a:pt x="374904" y="1938528"/>
                </a:cubicBezTo>
                <a:cubicBezTo>
                  <a:pt x="382675" y="1946299"/>
                  <a:pt x="393192" y="1950720"/>
                  <a:pt x="402336" y="1956816"/>
                </a:cubicBezTo>
                <a:cubicBezTo>
                  <a:pt x="408432" y="1965960"/>
                  <a:pt x="412853" y="1976477"/>
                  <a:pt x="420624" y="1984248"/>
                </a:cubicBezTo>
                <a:cubicBezTo>
                  <a:pt x="452016" y="2015640"/>
                  <a:pt x="482792" y="2036911"/>
                  <a:pt x="521208" y="2057400"/>
                </a:cubicBezTo>
                <a:cubicBezTo>
                  <a:pt x="551277" y="2073437"/>
                  <a:pt x="581008" y="2090464"/>
                  <a:pt x="612648" y="2103120"/>
                </a:cubicBezTo>
                <a:cubicBezTo>
                  <a:pt x="667317" y="2124988"/>
                  <a:pt x="642796" y="2116217"/>
                  <a:pt x="685800" y="2130552"/>
                </a:cubicBezTo>
                <a:cubicBezTo>
                  <a:pt x="735870" y="2180622"/>
                  <a:pt x="687538" y="2140468"/>
                  <a:pt x="768096" y="2176272"/>
                </a:cubicBezTo>
                <a:cubicBezTo>
                  <a:pt x="839381" y="2207954"/>
                  <a:pt x="741464" y="2180780"/>
                  <a:pt x="832104" y="2231136"/>
                </a:cubicBezTo>
                <a:cubicBezTo>
                  <a:pt x="845690" y="2238684"/>
                  <a:pt x="862746" y="2236511"/>
                  <a:pt x="877824" y="2240280"/>
                </a:cubicBezTo>
                <a:cubicBezTo>
                  <a:pt x="887175" y="2242618"/>
                  <a:pt x="896112" y="2246376"/>
                  <a:pt x="905256" y="2249424"/>
                </a:cubicBezTo>
                <a:cubicBezTo>
                  <a:pt x="996379" y="2317766"/>
                  <a:pt x="881733" y="2233742"/>
                  <a:pt x="987552" y="2304288"/>
                </a:cubicBezTo>
                <a:cubicBezTo>
                  <a:pt x="1000232" y="2312742"/>
                  <a:pt x="1011727" y="2322862"/>
                  <a:pt x="1024128" y="2331720"/>
                </a:cubicBezTo>
                <a:cubicBezTo>
                  <a:pt x="1033071" y="2338108"/>
                  <a:pt x="1043289" y="2342771"/>
                  <a:pt x="1051560" y="2350008"/>
                </a:cubicBezTo>
                <a:cubicBezTo>
                  <a:pt x="1067780" y="2364200"/>
                  <a:pt x="1080827" y="2381806"/>
                  <a:pt x="1097280" y="2395728"/>
                </a:cubicBezTo>
                <a:cubicBezTo>
                  <a:pt x="1120548" y="2415416"/>
                  <a:pt x="1152144" y="2426208"/>
                  <a:pt x="1170432" y="2450592"/>
                </a:cubicBezTo>
                <a:cubicBezTo>
                  <a:pt x="1205404" y="2497222"/>
                  <a:pt x="1183079" y="2483472"/>
                  <a:pt x="1234440" y="2496312"/>
                </a:cubicBezTo>
                <a:cubicBezTo>
                  <a:pt x="1262426" y="2533626"/>
                  <a:pt x="1282447" y="2567505"/>
                  <a:pt x="1316736" y="2596896"/>
                </a:cubicBezTo>
                <a:cubicBezTo>
                  <a:pt x="1328307" y="2606814"/>
                  <a:pt x="1342536" y="2613552"/>
                  <a:pt x="1353312" y="2624328"/>
                </a:cubicBezTo>
                <a:cubicBezTo>
                  <a:pt x="1361083" y="2632099"/>
                  <a:pt x="1363829" y="2643989"/>
                  <a:pt x="1371600" y="2651760"/>
                </a:cubicBezTo>
                <a:cubicBezTo>
                  <a:pt x="1435831" y="2715991"/>
                  <a:pt x="1379563" y="2646777"/>
                  <a:pt x="1444752" y="2697480"/>
                </a:cubicBezTo>
                <a:cubicBezTo>
                  <a:pt x="1461765" y="2710712"/>
                  <a:pt x="1474452" y="2728782"/>
                  <a:pt x="1490472" y="2743200"/>
                </a:cubicBezTo>
                <a:cubicBezTo>
                  <a:pt x="1504979" y="2756256"/>
                  <a:pt x="1521685" y="2766720"/>
                  <a:pt x="1536192" y="2779776"/>
                </a:cubicBezTo>
                <a:cubicBezTo>
                  <a:pt x="1552212" y="2794194"/>
                  <a:pt x="1564374" y="2812969"/>
                  <a:pt x="1581912" y="2825496"/>
                </a:cubicBezTo>
                <a:cubicBezTo>
                  <a:pt x="1700777" y="2910400"/>
                  <a:pt x="1623959" y="2838121"/>
                  <a:pt x="1719072" y="2898648"/>
                </a:cubicBezTo>
                <a:cubicBezTo>
                  <a:pt x="1735538" y="2909126"/>
                  <a:pt x="1748057" y="2925183"/>
                  <a:pt x="1764792" y="2935224"/>
                </a:cubicBezTo>
                <a:cubicBezTo>
                  <a:pt x="1778867" y="2943669"/>
                  <a:pt x="1796705" y="2944636"/>
                  <a:pt x="1810512" y="2953512"/>
                </a:cubicBezTo>
                <a:cubicBezTo>
                  <a:pt x="1839745" y="2972305"/>
                  <a:pt x="1859839" y="3006530"/>
                  <a:pt x="1892808" y="3017520"/>
                </a:cubicBezTo>
                <a:cubicBezTo>
                  <a:pt x="1911096" y="3023616"/>
                  <a:pt x="1929774" y="3028649"/>
                  <a:pt x="1947672" y="3035808"/>
                </a:cubicBezTo>
                <a:cubicBezTo>
                  <a:pt x="1960328" y="3040870"/>
                  <a:pt x="1971316" y="3049785"/>
                  <a:pt x="1984248" y="3054096"/>
                </a:cubicBezTo>
                <a:cubicBezTo>
                  <a:pt x="1998992" y="3059011"/>
                  <a:pt x="2014728" y="3060192"/>
                  <a:pt x="2029968" y="3063240"/>
                </a:cubicBezTo>
                <a:cubicBezTo>
                  <a:pt x="2153587" y="3057059"/>
                  <a:pt x="2331775" y="3042754"/>
                  <a:pt x="2450592" y="3063240"/>
                </a:cubicBezTo>
                <a:cubicBezTo>
                  <a:pt x="2454864" y="3063976"/>
                  <a:pt x="2491026" y="3119320"/>
                  <a:pt x="2496312" y="3127248"/>
                </a:cubicBezTo>
                <a:cubicBezTo>
                  <a:pt x="2499360" y="3139440"/>
                  <a:pt x="2502730" y="3151556"/>
                  <a:pt x="2505456" y="3163824"/>
                </a:cubicBezTo>
                <a:cubicBezTo>
                  <a:pt x="2508827" y="3178996"/>
                  <a:pt x="2510831" y="3194466"/>
                  <a:pt x="2514600" y="3209544"/>
                </a:cubicBezTo>
                <a:cubicBezTo>
                  <a:pt x="2516938" y="3218895"/>
                  <a:pt x="2521096" y="3227708"/>
                  <a:pt x="2523744" y="3236976"/>
                </a:cubicBezTo>
                <a:cubicBezTo>
                  <a:pt x="2527196" y="3249060"/>
                  <a:pt x="2529840" y="3261360"/>
                  <a:pt x="2532888" y="3273552"/>
                </a:cubicBezTo>
                <a:cubicBezTo>
                  <a:pt x="2535936" y="3300984"/>
                  <a:pt x="2537494" y="3328623"/>
                  <a:pt x="2542032" y="3355848"/>
                </a:cubicBezTo>
                <a:cubicBezTo>
                  <a:pt x="2544122" y="3368391"/>
                  <a:pt x="2568447" y="3426204"/>
                  <a:pt x="2569464" y="3429000"/>
                </a:cubicBezTo>
                <a:cubicBezTo>
                  <a:pt x="2576052" y="3447117"/>
                  <a:pt x="2587752" y="3483864"/>
                  <a:pt x="2587752" y="3483864"/>
                </a:cubicBezTo>
                <a:cubicBezTo>
                  <a:pt x="2581656" y="3557016"/>
                  <a:pt x="2577017" y="3630304"/>
                  <a:pt x="2569464" y="3703320"/>
                </a:cubicBezTo>
                <a:cubicBezTo>
                  <a:pt x="2562610" y="3769579"/>
                  <a:pt x="2534952" y="3771456"/>
                  <a:pt x="2578608" y="3858768"/>
                </a:cubicBezTo>
                <a:cubicBezTo>
                  <a:pt x="2584704" y="3870960"/>
                  <a:pt x="2585554" y="3887783"/>
                  <a:pt x="2596896" y="3895344"/>
                </a:cubicBezTo>
                <a:cubicBezTo>
                  <a:pt x="2615359" y="3907653"/>
                  <a:pt x="2639463" y="3907915"/>
                  <a:pt x="2660904" y="3913632"/>
                </a:cubicBezTo>
                <a:cubicBezTo>
                  <a:pt x="2727076" y="3931278"/>
                  <a:pt x="2723049" y="3929719"/>
                  <a:pt x="2779776" y="3941064"/>
                </a:cubicBezTo>
                <a:cubicBezTo>
                  <a:pt x="2877641" y="4006307"/>
                  <a:pt x="2781900" y="3950208"/>
                  <a:pt x="3054096" y="3950208"/>
                </a:cubicBezTo>
                <a:cubicBezTo>
                  <a:pt x="3109045" y="3950208"/>
                  <a:pt x="3163824" y="3956304"/>
                  <a:pt x="3218688" y="3959352"/>
                </a:cubicBezTo>
                <a:cubicBezTo>
                  <a:pt x="3233928" y="3968496"/>
                  <a:pt x="3247235" y="3982205"/>
                  <a:pt x="3264408" y="3986784"/>
                </a:cubicBezTo>
                <a:cubicBezTo>
                  <a:pt x="3294006" y="3994677"/>
                  <a:pt x="3325453" y="3992129"/>
                  <a:pt x="3355848" y="3995928"/>
                </a:cubicBezTo>
                <a:cubicBezTo>
                  <a:pt x="3374245" y="3998228"/>
                  <a:pt x="3392424" y="4002024"/>
                  <a:pt x="3410712" y="4005072"/>
                </a:cubicBezTo>
                <a:cubicBezTo>
                  <a:pt x="3503371" y="4074566"/>
                  <a:pt x="3447288" y="4017264"/>
                  <a:pt x="3447288" y="424281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AA77C51D-67E6-88C7-F525-24A302842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457200"/>
            <a:ext cx="5470060" cy="621792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CE0747E-CF19-FB15-1087-543F05C2B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7" y="1447800"/>
            <a:ext cx="4238466" cy="137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A5E2A17-8AAC-D302-ACED-6EC048426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9" y="4230147"/>
            <a:ext cx="4147983" cy="13716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FA9776-8511-DD88-1EDB-9514AF85D94A}"/>
              </a:ext>
            </a:extLst>
          </p:cNvPr>
          <p:cNvCxnSpPr>
            <a:cxnSpLocks/>
          </p:cNvCxnSpPr>
          <p:nvPr/>
        </p:nvCxnSpPr>
        <p:spPr>
          <a:xfrm>
            <a:off x="2177143" y="2449286"/>
            <a:ext cx="797517" cy="219891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EFEA7C-E68E-72E5-0D4A-BF28D9F863DF}"/>
              </a:ext>
            </a:extLst>
          </p:cNvPr>
          <p:cNvSpPr txBox="1"/>
          <p:nvPr/>
        </p:nvSpPr>
        <p:spPr>
          <a:xfrm>
            <a:off x="900669" y="386485"/>
            <a:ext cx="2518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“Justification”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C0DB5-6A96-C2A8-BA05-336713F05F95}"/>
              </a:ext>
            </a:extLst>
          </p:cNvPr>
          <p:cNvSpPr txBox="1"/>
          <p:nvPr/>
        </p:nvSpPr>
        <p:spPr>
          <a:xfrm>
            <a:off x="508286" y="62868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Microsoft Word</a:t>
            </a:r>
          </a:p>
        </p:txBody>
      </p:sp>
    </p:spTree>
    <p:extLst>
      <p:ext uri="{BB962C8B-B14F-4D97-AF65-F5344CB8AC3E}">
        <p14:creationId xmlns:p14="http://schemas.microsoft.com/office/powerpoint/2010/main" val="2395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40BA3486-E157-625E-FC83-0B9AC31F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457200"/>
            <a:ext cx="5294165" cy="6217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D962E-30B6-82B9-B548-7765898188FF}"/>
              </a:ext>
            </a:extLst>
          </p:cNvPr>
          <p:cNvSpPr txBox="1"/>
          <p:nvPr/>
        </p:nvSpPr>
        <p:spPr>
          <a:xfrm>
            <a:off x="900669" y="386485"/>
            <a:ext cx="337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Paragraph Spacing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356AC-8B66-0566-02C8-92AA59861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8" y="1110343"/>
            <a:ext cx="4476958" cy="543031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61B01CE-DC30-1628-5C04-0BDB67A1BC46}"/>
              </a:ext>
            </a:extLst>
          </p:cNvPr>
          <p:cNvSpPr/>
          <p:nvPr/>
        </p:nvSpPr>
        <p:spPr>
          <a:xfrm>
            <a:off x="1230086" y="4180114"/>
            <a:ext cx="1273628" cy="326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D10DA2-FFF3-23C7-542B-B88AC3ABFB64}"/>
              </a:ext>
            </a:extLst>
          </p:cNvPr>
          <p:cNvSpPr/>
          <p:nvPr/>
        </p:nvSpPr>
        <p:spPr>
          <a:xfrm>
            <a:off x="2656114" y="3984172"/>
            <a:ext cx="1273628" cy="522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voting results&#10;&#10;Description automatically generated">
            <a:extLst>
              <a:ext uri="{FF2B5EF4-FFF2-40B4-BE49-F238E27FC236}">
                <a16:creationId xmlns:a16="http://schemas.microsoft.com/office/drawing/2014/main" id="{7C459FA6-CF3B-41BF-2747-EBD8F1460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9" y="680936"/>
            <a:ext cx="6988369" cy="5657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84C029-7C01-A229-5266-4E8B13992087}"/>
              </a:ext>
            </a:extLst>
          </p:cNvPr>
          <p:cNvSpPr txBox="1"/>
          <p:nvPr/>
        </p:nvSpPr>
        <p:spPr>
          <a:xfrm>
            <a:off x="644341" y="342108"/>
            <a:ext cx="147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B11CF-C99A-B16D-7E10-4A358087F85B}"/>
              </a:ext>
            </a:extLst>
          </p:cNvPr>
          <p:cNvSpPr txBox="1"/>
          <p:nvPr/>
        </p:nvSpPr>
        <p:spPr>
          <a:xfrm>
            <a:off x="787940" y="1896894"/>
            <a:ext cx="231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does this chart show?</a:t>
            </a: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571D000-FD2C-576F-DD58-9EBD252FED07}"/>
              </a:ext>
            </a:extLst>
          </p:cNvPr>
          <p:cNvSpPr/>
          <p:nvPr/>
        </p:nvSpPr>
        <p:spPr>
          <a:xfrm>
            <a:off x="3560323" y="437745"/>
            <a:ext cx="7568120" cy="175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4C029-7C01-A229-5266-4E8B13992087}"/>
              </a:ext>
            </a:extLst>
          </p:cNvPr>
          <p:cNvSpPr txBox="1"/>
          <p:nvPr/>
        </p:nvSpPr>
        <p:spPr>
          <a:xfrm>
            <a:off x="644341" y="342108"/>
            <a:ext cx="147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B11CF-C99A-B16D-7E10-4A358087F85B}"/>
              </a:ext>
            </a:extLst>
          </p:cNvPr>
          <p:cNvSpPr txBox="1"/>
          <p:nvPr/>
        </p:nvSpPr>
        <p:spPr>
          <a:xfrm>
            <a:off x="787940" y="1896894"/>
            <a:ext cx="231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does this chart show?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6385E51-3B9B-CE77-B1E0-15948555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56" y="1396259"/>
            <a:ext cx="6831708" cy="4855453"/>
          </a:xfrm>
          <a:prstGeom prst="rect">
            <a:avLst/>
          </a:prstGeom>
        </p:spPr>
      </p:pic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571D000-FD2C-576F-DD58-9EBD252FED07}"/>
              </a:ext>
            </a:extLst>
          </p:cNvPr>
          <p:cNvSpPr/>
          <p:nvPr/>
        </p:nvSpPr>
        <p:spPr>
          <a:xfrm>
            <a:off x="3942982" y="2064002"/>
            <a:ext cx="7568120" cy="373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94860C-AA65-87B9-3494-3BDA20F758DD}"/>
              </a:ext>
            </a:extLst>
          </p:cNvPr>
          <p:cNvSpPr/>
          <p:nvPr/>
        </p:nvSpPr>
        <p:spPr>
          <a:xfrm>
            <a:off x="3942982" y="1192697"/>
            <a:ext cx="7568120" cy="871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2536</TotalTime>
  <Words>905</Words>
  <Application>Microsoft Office PowerPoint</Application>
  <PresentationFormat>Widescreen</PresentationFormat>
  <Paragraphs>162</Paragraphs>
  <Slides>32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SimSun</vt:lpstr>
      <vt:lpstr>Arial</vt:lpstr>
      <vt:lpstr>Calibri</vt:lpstr>
      <vt:lpstr>Corbel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</cp:lastModifiedBy>
  <cp:revision>173</cp:revision>
  <cp:lastPrinted>2024-01-15T15:28:50Z</cp:lastPrinted>
  <dcterms:created xsi:type="dcterms:W3CDTF">2020-01-10T15:37:44Z</dcterms:created>
  <dcterms:modified xsi:type="dcterms:W3CDTF">2024-01-24T13:30:41Z</dcterms:modified>
  <cp:category/>
</cp:coreProperties>
</file>