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42"/>
  </p:notesMasterIdLst>
  <p:sldIdLst>
    <p:sldId id="256" r:id="rId3"/>
    <p:sldId id="1011" r:id="rId4"/>
    <p:sldId id="1779" r:id="rId5"/>
    <p:sldId id="1813" r:id="rId6"/>
    <p:sldId id="1828" r:id="rId7"/>
    <p:sldId id="1817" r:id="rId8"/>
    <p:sldId id="1573" r:id="rId9"/>
    <p:sldId id="1818" r:id="rId10"/>
    <p:sldId id="1824" r:id="rId11"/>
    <p:sldId id="1572" r:id="rId12"/>
    <p:sldId id="898" r:id="rId13"/>
    <p:sldId id="910" r:id="rId14"/>
    <p:sldId id="912" r:id="rId15"/>
    <p:sldId id="909" r:id="rId16"/>
    <p:sldId id="913" r:id="rId17"/>
    <p:sldId id="1819" r:id="rId18"/>
    <p:sldId id="1820" r:id="rId19"/>
    <p:sldId id="1821" r:id="rId20"/>
    <p:sldId id="1826" r:id="rId21"/>
    <p:sldId id="1822" r:id="rId22"/>
    <p:sldId id="1809" r:id="rId23"/>
    <p:sldId id="1581" r:id="rId24"/>
    <p:sldId id="1808" r:id="rId25"/>
    <p:sldId id="1825" r:id="rId26"/>
    <p:sldId id="1829" r:id="rId27"/>
    <p:sldId id="353" r:id="rId28"/>
    <p:sldId id="274" r:id="rId29"/>
    <p:sldId id="343" r:id="rId30"/>
    <p:sldId id="273" r:id="rId31"/>
    <p:sldId id="350" r:id="rId32"/>
    <p:sldId id="302" r:id="rId33"/>
    <p:sldId id="272" r:id="rId34"/>
    <p:sldId id="352" r:id="rId35"/>
    <p:sldId id="275" r:id="rId36"/>
    <p:sldId id="1725" r:id="rId37"/>
    <p:sldId id="1816" r:id="rId38"/>
    <p:sldId id="920" r:id="rId39"/>
    <p:sldId id="1827" r:id="rId40"/>
    <p:sldId id="1814" r:id="rId4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040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96CF73-BDB9-431E-9966-C4223D5679CC}" v="160" dt="2024-02-27T17:48:53.4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38" autoAdjust="0"/>
    <p:restoredTop sz="95740"/>
  </p:normalViewPr>
  <p:slideViewPr>
    <p:cSldViewPr snapToGrid="0">
      <p:cViewPr varScale="1">
        <p:scale>
          <a:sx n="92" d="100"/>
          <a:sy n="92" d="100"/>
        </p:scale>
        <p:origin x="90" y="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49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ulton A" userId="6ce49bf28c24c9be" providerId="LiveId" clId="{2B96CF73-BDB9-431E-9966-C4223D5679CC}"/>
    <pc:docChg chg="undo custSel addSld delSld modSld sldOrd">
      <pc:chgData name="Fulton A" userId="6ce49bf28c24c9be" providerId="LiveId" clId="{2B96CF73-BDB9-431E-9966-C4223D5679CC}" dt="2024-02-27T17:48:53.439" v="1550"/>
      <pc:docMkLst>
        <pc:docMk/>
      </pc:docMkLst>
      <pc:sldChg chg="del">
        <pc:chgData name="Fulton A" userId="6ce49bf28c24c9be" providerId="LiveId" clId="{2B96CF73-BDB9-431E-9966-C4223D5679CC}" dt="2024-02-27T17:40:54.151" v="1337" actId="47"/>
        <pc:sldMkLst>
          <pc:docMk/>
          <pc:sldMk cId="849795148" sldId="746"/>
        </pc:sldMkLst>
      </pc:sldChg>
      <pc:sldChg chg="del">
        <pc:chgData name="Fulton A" userId="6ce49bf28c24c9be" providerId="LiveId" clId="{2B96CF73-BDB9-431E-9966-C4223D5679CC}" dt="2024-02-27T17:40:54.151" v="1337" actId="47"/>
        <pc:sldMkLst>
          <pc:docMk/>
          <pc:sldMk cId="430515706" sldId="747"/>
        </pc:sldMkLst>
      </pc:sldChg>
      <pc:sldChg chg="add">
        <pc:chgData name="Fulton A" userId="6ce49bf28c24c9be" providerId="LiveId" clId="{2B96CF73-BDB9-431E-9966-C4223D5679CC}" dt="2024-02-27T16:16:09.363" v="584"/>
        <pc:sldMkLst>
          <pc:docMk/>
          <pc:sldMk cId="1606429857" sldId="898"/>
        </pc:sldMkLst>
      </pc:sldChg>
      <pc:sldChg chg="add mod modShow">
        <pc:chgData name="Fulton A" userId="6ce49bf28c24c9be" providerId="LiveId" clId="{2B96CF73-BDB9-431E-9966-C4223D5679CC}" dt="2024-02-27T16:27:45.144" v="865" actId="729"/>
        <pc:sldMkLst>
          <pc:docMk/>
          <pc:sldMk cId="101208197" sldId="909"/>
        </pc:sldMkLst>
      </pc:sldChg>
      <pc:sldChg chg="add">
        <pc:chgData name="Fulton A" userId="6ce49bf28c24c9be" providerId="LiveId" clId="{2B96CF73-BDB9-431E-9966-C4223D5679CC}" dt="2024-02-27T16:16:09.363" v="584"/>
        <pc:sldMkLst>
          <pc:docMk/>
          <pc:sldMk cId="2481847971" sldId="910"/>
        </pc:sldMkLst>
      </pc:sldChg>
      <pc:sldChg chg="add mod modShow">
        <pc:chgData name="Fulton A" userId="6ce49bf28c24c9be" providerId="LiveId" clId="{2B96CF73-BDB9-431E-9966-C4223D5679CC}" dt="2024-02-27T16:26:48.381" v="864" actId="729"/>
        <pc:sldMkLst>
          <pc:docMk/>
          <pc:sldMk cId="3445509576" sldId="912"/>
        </pc:sldMkLst>
      </pc:sldChg>
      <pc:sldChg chg="add mod modShow">
        <pc:chgData name="Fulton A" userId="6ce49bf28c24c9be" providerId="LiveId" clId="{2B96CF73-BDB9-431E-9966-C4223D5679CC}" dt="2024-02-27T16:26:48.381" v="864" actId="729"/>
        <pc:sldMkLst>
          <pc:docMk/>
          <pc:sldMk cId="3248433855" sldId="913"/>
        </pc:sldMkLst>
      </pc:sldChg>
      <pc:sldChg chg="add del">
        <pc:chgData name="Fulton A" userId="6ce49bf28c24c9be" providerId="LiveId" clId="{2B96CF73-BDB9-431E-9966-C4223D5679CC}" dt="2024-02-27T16:31:41.772" v="893" actId="47"/>
        <pc:sldMkLst>
          <pc:docMk/>
          <pc:sldMk cId="2538392730" sldId="915"/>
        </pc:sldMkLst>
      </pc:sldChg>
      <pc:sldChg chg="add del">
        <pc:chgData name="Fulton A" userId="6ce49bf28c24c9be" providerId="LiveId" clId="{2B96CF73-BDB9-431E-9966-C4223D5679CC}" dt="2024-02-27T16:31:41.772" v="893" actId="47"/>
        <pc:sldMkLst>
          <pc:docMk/>
          <pc:sldMk cId="4047514813" sldId="916"/>
        </pc:sldMkLst>
      </pc:sldChg>
      <pc:sldChg chg="add">
        <pc:chgData name="Fulton A" userId="6ce49bf28c24c9be" providerId="LiveId" clId="{2B96CF73-BDB9-431E-9966-C4223D5679CC}" dt="2024-02-27T17:42:22.623" v="1338"/>
        <pc:sldMkLst>
          <pc:docMk/>
          <pc:sldMk cId="2137003130" sldId="920"/>
        </pc:sldMkLst>
      </pc:sldChg>
      <pc:sldChg chg="del">
        <pc:chgData name="Fulton A" userId="6ce49bf28c24c9be" providerId="LiveId" clId="{2B96CF73-BDB9-431E-9966-C4223D5679CC}" dt="2024-02-27T17:40:54.151" v="1337" actId="47"/>
        <pc:sldMkLst>
          <pc:docMk/>
          <pc:sldMk cId="850973788" sldId="941"/>
        </pc:sldMkLst>
      </pc:sldChg>
      <pc:sldChg chg="del">
        <pc:chgData name="Fulton A" userId="6ce49bf28c24c9be" providerId="LiveId" clId="{2B96CF73-BDB9-431E-9966-C4223D5679CC}" dt="2024-02-27T17:40:54.151" v="1337" actId="47"/>
        <pc:sldMkLst>
          <pc:docMk/>
          <pc:sldMk cId="78674384" sldId="981"/>
        </pc:sldMkLst>
      </pc:sldChg>
      <pc:sldChg chg="add del">
        <pc:chgData name="Fulton A" userId="6ce49bf28c24c9be" providerId="LiveId" clId="{2B96CF73-BDB9-431E-9966-C4223D5679CC}" dt="2024-02-27T16:31:41.772" v="893" actId="47"/>
        <pc:sldMkLst>
          <pc:docMk/>
          <pc:sldMk cId="3557483994" sldId="1041"/>
        </pc:sldMkLst>
      </pc:sldChg>
      <pc:sldChg chg="addSp modSp add mod modAnim">
        <pc:chgData name="Fulton A" userId="6ce49bf28c24c9be" providerId="LiveId" clId="{2B96CF73-BDB9-431E-9966-C4223D5679CC}" dt="2024-02-27T16:26:08.686" v="863"/>
        <pc:sldMkLst>
          <pc:docMk/>
          <pc:sldMk cId="487017546" sldId="1572"/>
        </pc:sldMkLst>
        <pc:spChg chg="add mod">
          <ac:chgData name="Fulton A" userId="6ce49bf28c24c9be" providerId="LiveId" clId="{2B96CF73-BDB9-431E-9966-C4223D5679CC}" dt="2024-02-27T16:25:56.774" v="859" actId="1076"/>
          <ac:spMkLst>
            <pc:docMk/>
            <pc:sldMk cId="487017546" sldId="1572"/>
            <ac:spMk id="2" creationId="{A8CF76B7-AD98-BA31-DB66-8DE8C6F6EA0D}"/>
          </ac:spMkLst>
        </pc:spChg>
      </pc:sldChg>
      <pc:sldChg chg="delSp modSp add mod ord modAnim">
        <pc:chgData name="Fulton A" userId="6ce49bf28c24c9be" providerId="LiveId" clId="{2B96CF73-BDB9-431E-9966-C4223D5679CC}" dt="2024-02-27T16:22:11.410" v="797"/>
        <pc:sldMkLst>
          <pc:docMk/>
          <pc:sldMk cId="679607714" sldId="1573"/>
        </pc:sldMkLst>
        <pc:spChg chg="del mod">
          <ac:chgData name="Fulton A" userId="6ce49bf28c24c9be" providerId="LiveId" clId="{2B96CF73-BDB9-431E-9966-C4223D5679CC}" dt="2024-02-27T16:22:11.410" v="797"/>
          <ac:spMkLst>
            <pc:docMk/>
            <pc:sldMk cId="679607714" sldId="1573"/>
            <ac:spMk id="4" creationId="{95304DFD-B9B5-6B65-634C-48D5D1940DFD}"/>
          </ac:spMkLst>
        </pc:spChg>
        <pc:spChg chg="mod">
          <ac:chgData name="Fulton A" userId="6ce49bf28c24c9be" providerId="LiveId" clId="{2B96CF73-BDB9-431E-9966-C4223D5679CC}" dt="2024-02-27T16:22:06.180" v="794" actId="1076"/>
          <ac:spMkLst>
            <pc:docMk/>
            <pc:sldMk cId="679607714" sldId="1573"/>
            <ac:spMk id="6" creationId="{76BE95E3-31D4-D956-A475-A0D00505DF3B}"/>
          </ac:spMkLst>
        </pc:spChg>
      </pc:sldChg>
      <pc:sldChg chg="modSp mod ord">
        <pc:chgData name="Fulton A" userId="6ce49bf28c24c9be" providerId="LiveId" clId="{2B96CF73-BDB9-431E-9966-C4223D5679CC}" dt="2024-02-27T17:08:13.050" v="905" actId="6549"/>
        <pc:sldMkLst>
          <pc:docMk/>
          <pc:sldMk cId="662529410" sldId="1581"/>
        </pc:sldMkLst>
        <pc:graphicFrameChg chg="modGraphic">
          <ac:chgData name="Fulton A" userId="6ce49bf28c24c9be" providerId="LiveId" clId="{2B96CF73-BDB9-431E-9966-C4223D5679CC}" dt="2024-02-27T17:08:13.050" v="905" actId="6549"/>
          <ac:graphicFrameMkLst>
            <pc:docMk/>
            <pc:sldMk cId="662529410" sldId="1581"/>
            <ac:graphicFrameMk id="2" creationId="{613D3517-FC87-F38F-FC2E-6B9B8F79E2EA}"/>
          </ac:graphicFrameMkLst>
        </pc:graphicFrameChg>
      </pc:sldChg>
      <pc:sldChg chg="del">
        <pc:chgData name="Fulton A" userId="6ce49bf28c24c9be" providerId="LiveId" clId="{2B96CF73-BDB9-431E-9966-C4223D5679CC}" dt="2024-02-27T17:24:24.782" v="937" actId="47"/>
        <pc:sldMkLst>
          <pc:docMk/>
          <pc:sldMk cId="2501322883" sldId="1724"/>
        </pc:sldMkLst>
      </pc:sldChg>
      <pc:sldChg chg="modSp mod modShow">
        <pc:chgData name="Fulton A" userId="6ce49bf28c24c9be" providerId="LiveId" clId="{2B96CF73-BDB9-431E-9966-C4223D5679CC}" dt="2024-02-27T17:31:25.702" v="1231" actId="729"/>
        <pc:sldMkLst>
          <pc:docMk/>
          <pc:sldMk cId="2126826445" sldId="1725"/>
        </pc:sldMkLst>
        <pc:spChg chg="mod">
          <ac:chgData name="Fulton A" userId="6ce49bf28c24c9be" providerId="LiveId" clId="{2B96CF73-BDB9-431E-9966-C4223D5679CC}" dt="2024-02-27T17:25:19.646" v="945" actId="20577"/>
          <ac:spMkLst>
            <pc:docMk/>
            <pc:sldMk cId="2126826445" sldId="1725"/>
            <ac:spMk id="6" creationId="{2F0DAB7A-15C3-4767-A53E-BF2AA39C969F}"/>
          </ac:spMkLst>
        </pc:spChg>
      </pc:sldChg>
      <pc:sldChg chg="mod modShow">
        <pc:chgData name="Fulton A" userId="6ce49bf28c24c9be" providerId="LiveId" clId="{2B96CF73-BDB9-431E-9966-C4223D5679CC}" dt="2024-02-27T15:20:54.587" v="0" actId="729"/>
        <pc:sldMkLst>
          <pc:docMk/>
          <pc:sldMk cId="1691194640" sldId="1779"/>
        </pc:sldMkLst>
      </pc:sldChg>
      <pc:sldChg chg="del">
        <pc:chgData name="Fulton A" userId="6ce49bf28c24c9be" providerId="LiveId" clId="{2B96CF73-BDB9-431E-9966-C4223D5679CC}" dt="2024-02-27T15:20:59.731" v="1" actId="47"/>
        <pc:sldMkLst>
          <pc:docMk/>
          <pc:sldMk cId="2635570791" sldId="1792"/>
        </pc:sldMkLst>
      </pc:sldChg>
      <pc:sldChg chg="del">
        <pc:chgData name="Fulton A" userId="6ce49bf28c24c9be" providerId="LiveId" clId="{2B96CF73-BDB9-431E-9966-C4223D5679CC}" dt="2024-02-27T17:40:54.151" v="1337" actId="47"/>
        <pc:sldMkLst>
          <pc:docMk/>
          <pc:sldMk cId="3179781503" sldId="1794"/>
        </pc:sldMkLst>
      </pc:sldChg>
      <pc:sldChg chg="del">
        <pc:chgData name="Fulton A" userId="6ce49bf28c24c9be" providerId="LiveId" clId="{2B96CF73-BDB9-431E-9966-C4223D5679CC}" dt="2024-02-27T17:25:31.016" v="947" actId="47"/>
        <pc:sldMkLst>
          <pc:docMk/>
          <pc:sldMk cId="2530664446" sldId="1797"/>
        </pc:sldMkLst>
      </pc:sldChg>
      <pc:sldChg chg="del">
        <pc:chgData name="Fulton A" userId="6ce49bf28c24c9be" providerId="LiveId" clId="{2B96CF73-BDB9-431E-9966-C4223D5679CC}" dt="2024-02-27T17:40:54.151" v="1337" actId="47"/>
        <pc:sldMkLst>
          <pc:docMk/>
          <pc:sldMk cId="4227390357" sldId="1799"/>
        </pc:sldMkLst>
      </pc:sldChg>
      <pc:sldChg chg="del">
        <pc:chgData name="Fulton A" userId="6ce49bf28c24c9be" providerId="LiveId" clId="{2B96CF73-BDB9-431E-9966-C4223D5679CC}" dt="2024-02-27T17:40:54.151" v="1337" actId="47"/>
        <pc:sldMkLst>
          <pc:docMk/>
          <pc:sldMk cId="1619710814" sldId="1800"/>
        </pc:sldMkLst>
      </pc:sldChg>
      <pc:sldChg chg="del">
        <pc:chgData name="Fulton A" userId="6ce49bf28c24c9be" providerId="LiveId" clId="{2B96CF73-BDB9-431E-9966-C4223D5679CC}" dt="2024-02-27T17:40:54.151" v="1337" actId="47"/>
        <pc:sldMkLst>
          <pc:docMk/>
          <pc:sldMk cId="150565762" sldId="1803"/>
        </pc:sldMkLst>
      </pc:sldChg>
      <pc:sldChg chg="del">
        <pc:chgData name="Fulton A" userId="6ce49bf28c24c9be" providerId="LiveId" clId="{2B96CF73-BDB9-431E-9966-C4223D5679CC}" dt="2024-02-27T16:06:54.769" v="581" actId="47"/>
        <pc:sldMkLst>
          <pc:docMk/>
          <pc:sldMk cId="1277391339" sldId="1804"/>
        </pc:sldMkLst>
      </pc:sldChg>
      <pc:sldChg chg="del">
        <pc:chgData name="Fulton A" userId="6ce49bf28c24c9be" providerId="LiveId" clId="{2B96CF73-BDB9-431E-9966-C4223D5679CC}" dt="2024-02-27T16:31:49.418" v="894" actId="47"/>
        <pc:sldMkLst>
          <pc:docMk/>
          <pc:sldMk cId="3750243280" sldId="1805"/>
        </pc:sldMkLst>
      </pc:sldChg>
      <pc:sldChg chg="del">
        <pc:chgData name="Fulton A" userId="6ce49bf28c24c9be" providerId="LiveId" clId="{2B96CF73-BDB9-431E-9966-C4223D5679CC}" dt="2024-02-27T16:31:49.418" v="894" actId="47"/>
        <pc:sldMkLst>
          <pc:docMk/>
          <pc:sldMk cId="1220521273" sldId="1806"/>
        </pc:sldMkLst>
      </pc:sldChg>
      <pc:sldChg chg="modSp mod">
        <pc:chgData name="Fulton A" userId="6ce49bf28c24c9be" providerId="LiveId" clId="{2B96CF73-BDB9-431E-9966-C4223D5679CC}" dt="2024-02-27T17:24:19.875" v="936" actId="14100"/>
        <pc:sldMkLst>
          <pc:docMk/>
          <pc:sldMk cId="416283153" sldId="1808"/>
        </pc:sldMkLst>
        <pc:spChg chg="mod">
          <ac:chgData name="Fulton A" userId="6ce49bf28c24c9be" providerId="LiveId" clId="{2B96CF73-BDB9-431E-9966-C4223D5679CC}" dt="2024-02-27T17:24:19.875" v="936" actId="14100"/>
          <ac:spMkLst>
            <pc:docMk/>
            <pc:sldMk cId="416283153" sldId="1808"/>
            <ac:spMk id="8" creationId="{CEC11ED8-1902-6E7A-9B66-937CCC636849}"/>
          </ac:spMkLst>
        </pc:spChg>
      </pc:sldChg>
      <pc:sldChg chg="del">
        <pc:chgData name="Fulton A" userId="6ce49bf28c24c9be" providerId="LiveId" clId="{2B96CF73-BDB9-431E-9966-C4223D5679CC}" dt="2024-02-27T17:40:54.151" v="1337" actId="47"/>
        <pc:sldMkLst>
          <pc:docMk/>
          <pc:sldMk cId="622190681" sldId="1810"/>
        </pc:sldMkLst>
      </pc:sldChg>
      <pc:sldChg chg="del">
        <pc:chgData name="Fulton A" userId="6ce49bf28c24c9be" providerId="LiveId" clId="{2B96CF73-BDB9-431E-9966-C4223D5679CC}" dt="2024-02-27T17:40:54.151" v="1337" actId="47"/>
        <pc:sldMkLst>
          <pc:docMk/>
          <pc:sldMk cId="677765669" sldId="1811"/>
        </pc:sldMkLst>
      </pc:sldChg>
      <pc:sldChg chg="del">
        <pc:chgData name="Fulton A" userId="6ce49bf28c24c9be" providerId="LiveId" clId="{2B96CF73-BDB9-431E-9966-C4223D5679CC}" dt="2024-02-27T17:40:54.151" v="1337" actId="47"/>
        <pc:sldMkLst>
          <pc:docMk/>
          <pc:sldMk cId="1730710855" sldId="1812"/>
        </pc:sldMkLst>
      </pc:sldChg>
      <pc:sldChg chg="addSp modSp add del mod modAnim modShow">
        <pc:chgData name="Fulton A" userId="6ce49bf28c24c9be" providerId="LiveId" clId="{2B96CF73-BDB9-431E-9966-C4223D5679CC}" dt="2024-02-27T17:46:53.786" v="1430" actId="1076"/>
        <pc:sldMkLst>
          <pc:docMk/>
          <pc:sldMk cId="553917246" sldId="1813"/>
        </pc:sldMkLst>
        <pc:spChg chg="add mod">
          <ac:chgData name="Fulton A" userId="6ce49bf28c24c9be" providerId="LiveId" clId="{2B96CF73-BDB9-431E-9966-C4223D5679CC}" dt="2024-02-27T17:45:57.618" v="1413" actId="2085"/>
          <ac:spMkLst>
            <pc:docMk/>
            <pc:sldMk cId="553917246" sldId="1813"/>
            <ac:spMk id="4" creationId="{E0BCEC1D-C854-03F7-A11C-1E2E9DF912E4}"/>
          </ac:spMkLst>
        </pc:spChg>
        <pc:spChg chg="add mod">
          <ac:chgData name="Fulton A" userId="6ce49bf28c24c9be" providerId="LiveId" clId="{2B96CF73-BDB9-431E-9966-C4223D5679CC}" dt="2024-02-27T17:46:15.922" v="1417" actId="14100"/>
          <ac:spMkLst>
            <pc:docMk/>
            <pc:sldMk cId="553917246" sldId="1813"/>
            <ac:spMk id="5" creationId="{3CEDB00D-AA0C-0259-AEAA-AB1A8DDC637F}"/>
          </ac:spMkLst>
        </pc:spChg>
        <pc:spChg chg="add mod">
          <ac:chgData name="Fulton A" userId="6ce49bf28c24c9be" providerId="LiveId" clId="{2B96CF73-BDB9-431E-9966-C4223D5679CC}" dt="2024-02-27T17:46:26.863" v="1420" actId="14100"/>
          <ac:spMkLst>
            <pc:docMk/>
            <pc:sldMk cId="553917246" sldId="1813"/>
            <ac:spMk id="6" creationId="{50D9E6EE-9157-7D3D-6E23-5B60E12C32DD}"/>
          </ac:spMkLst>
        </pc:spChg>
        <pc:spChg chg="add mod">
          <ac:chgData name="Fulton A" userId="6ce49bf28c24c9be" providerId="LiveId" clId="{2B96CF73-BDB9-431E-9966-C4223D5679CC}" dt="2024-02-27T17:46:31.485" v="1422" actId="1076"/>
          <ac:spMkLst>
            <pc:docMk/>
            <pc:sldMk cId="553917246" sldId="1813"/>
            <ac:spMk id="7" creationId="{FE88DA11-E39F-FF83-27EC-8E9EC4320327}"/>
          </ac:spMkLst>
        </pc:spChg>
        <pc:spChg chg="add mod">
          <ac:chgData name="Fulton A" userId="6ce49bf28c24c9be" providerId="LiveId" clId="{2B96CF73-BDB9-431E-9966-C4223D5679CC}" dt="2024-02-27T17:46:40.508" v="1425" actId="14100"/>
          <ac:spMkLst>
            <pc:docMk/>
            <pc:sldMk cId="553917246" sldId="1813"/>
            <ac:spMk id="8" creationId="{8D23DBDD-A0C5-88E6-6B70-06CEB5FF1B6A}"/>
          </ac:spMkLst>
        </pc:spChg>
        <pc:spChg chg="add mod">
          <ac:chgData name="Fulton A" userId="6ce49bf28c24c9be" providerId="LiveId" clId="{2B96CF73-BDB9-431E-9966-C4223D5679CC}" dt="2024-02-27T17:46:48.693" v="1428" actId="14100"/>
          <ac:spMkLst>
            <pc:docMk/>
            <pc:sldMk cId="553917246" sldId="1813"/>
            <ac:spMk id="9" creationId="{F6DBBD0C-EC06-11BE-C655-CF9A9DF99290}"/>
          </ac:spMkLst>
        </pc:spChg>
        <pc:spChg chg="add mod">
          <ac:chgData name="Fulton A" userId="6ce49bf28c24c9be" providerId="LiveId" clId="{2B96CF73-BDB9-431E-9966-C4223D5679CC}" dt="2024-02-27T17:46:53.786" v="1430" actId="1076"/>
          <ac:spMkLst>
            <pc:docMk/>
            <pc:sldMk cId="553917246" sldId="1813"/>
            <ac:spMk id="10" creationId="{3BB7E1BC-B7BB-8D91-8DED-6D1673CAD4E5}"/>
          </ac:spMkLst>
        </pc:spChg>
        <pc:graphicFrameChg chg="mod modGraphic">
          <ac:chgData name="Fulton A" userId="6ce49bf28c24c9be" providerId="LiveId" clId="{2B96CF73-BDB9-431E-9966-C4223D5679CC}" dt="2024-02-27T15:50:05.269" v="470" actId="6549"/>
          <ac:graphicFrameMkLst>
            <pc:docMk/>
            <pc:sldMk cId="553917246" sldId="1813"/>
            <ac:graphicFrameMk id="3" creationId="{A0BE4E03-427C-C1F2-01AC-F88C22DCAC9B}"/>
          </ac:graphicFrameMkLst>
        </pc:graphicFrameChg>
      </pc:sldChg>
      <pc:sldChg chg="addSp new del mod">
        <pc:chgData name="Fulton A" userId="6ce49bf28c24c9be" providerId="LiveId" clId="{2B96CF73-BDB9-431E-9966-C4223D5679CC}" dt="2024-02-27T17:25:34.376" v="948" actId="47"/>
        <pc:sldMkLst>
          <pc:docMk/>
          <pc:sldMk cId="2247620203" sldId="1815"/>
        </pc:sldMkLst>
        <pc:picChg chg="add">
          <ac:chgData name="Fulton A" userId="6ce49bf28c24c9be" providerId="LiveId" clId="{2B96CF73-BDB9-431E-9966-C4223D5679CC}" dt="2024-02-27T15:26:15.708" v="3" actId="22"/>
          <ac:picMkLst>
            <pc:docMk/>
            <pc:sldMk cId="2247620203" sldId="1815"/>
            <ac:picMk id="3" creationId="{11C235C4-EB6B-9BEB-8D96-710905E1A8CF}"/>
          </ac:picMkLst>
        </pc:picChg>
      </pc:sldChg>
      <pc:sldChg chg="addSp modSp new mod">
        <pc:chgData name="Fulton A" userId="6ce49bf28c24c9be" providerId="LiveId" clId="{2B96CF73-BDB9-431E-9966-C4223D5679CC}" dt="2024-02-27T17:40:27.552" v="1336" actId="1076"/>
        <pc:sldMkLst>
          <pc:docMk/>
          <pc:sldMk cId="3200063622" sldId="1816"/>
        </pc:sldMkLst>
        <pc:picChg chg="add mod">
          <ac:chgData name="Fulton A" userId="6ce49bf28c24c9be" providerId="LiveId" clId="{2B96CF73-BDB9-431E-9966-C4223D5679CC}" dt="2024-02-27T17:40:27.552" v="1336" actId="1076"/>
          <ac:picMkLst>
            <pc:docMk/>
            <pc:sldMk cId="3200063622" sldId="1816"/>
            <ac:picMk id="3" creationId="{03047A12-18AB-BABD-3BF9-5CE2CBD5B02C}"/>
          </ac:picMkLst>
        </pc:picChg>
      </pc:sldChg>
      <pc:sldChg chg="addSp modSp new mod modAnim">
        <pc:chgData name="Fulton A" userId="6ce49bf28c24c9be" providerId="LiveId" clId="{2B96CF73-BDB9-431E-9966-C4223D5679CC}" dt="2024-02-27T16:06:25.474" v="580" actId="108"/>
        <pc:sldMkLst>
          <pc:docMk/>
          <pc:sldMk cId="3954881267" sldId="1817"/>
        </pc:sldMkLst>
        <pc:spChg chg="add mod">
          <ac:chgData name="Fulton A" userId="6ce49bf28c24c9be" providerId="LiveId" clId="{2B96CF73-BDB9-431E-9966-C4223D5679CC}" dt="2024-02-27T15:50:31.746" v="472"/>
          <ac:spMkLst>
            <pc:docMk/>
            <pc:sldMk cId="3954881267" sldId="1817"/>
            <ac:spMk id="2" creationId="{EA0C886E-B69B-B323-6CD3-9828F43EF1FC}"/>
          </ac:spMkLst>
        </pc:spChg>
        <pc:picChg chg="add mod ord">
          <ac:chgData name="Fulton A" userId="6ce49bf28c24c9be" providerId="LiveId" clId="{2B96CF73-BDB9-431E-9966-C4223D5679CC}" dt="2024-02-27T16:06:20.175" v="578" actId="108"/>
          <ac:picMkLst>
            <pc:docMk/>
            <pc:sldMk cId="3954881267" sldId="1817"/>
            <ac:picMk id="4" creationId="{EA47689F-77C4-153C-3B28-DFCB3A496025}"/>
          </ac:picMkLst>
        </pc:picChg>
        <pc:picChg chg="add mod">
          <ac:chgData name="Fulton A" userId="6ce49bf28c24c9be" providerId="LiveId" clId="{2B96CF73-BDB9-431E-9966-C4223D5679CC}" dt="2024-02-27T16:02:55.575" v="536" actId="1076"/>
          <ac:picMkLst>
            <pc:docMk/>
            <pc:sldMk cId="3954881267" sldId="1817"/>
            <ac:picMk id="6" creationId="{B6165977-78BB-FABF-413E-B189E127599C}"/>
          </ac:picMkLst>
        </pc:picChg>
        <pc:picChg chg="add mod">
          <ac:chgData name="Fulton A" userId="6ce49bf28c24c9be" providerId="LiveId" clId="{2B96CF73-BDB9-431E-9966-C4223D5679CC}" dt="2024-02-27T16:06:08.477" v="576" actId="1582"/>
          <ac:picMkLst>
            <pc:docMk/>
            <pc:sldMk cId="3954881267" sldId="1817"/>
            <ac:picMk id="8" creationId="{A7EEBE3C-A81F-7DFF-44C8-0470FCA1B9E0}"/>
          </ac:picMkLst>
        </pc:picChg>
        <pc:picChg chg="add mod">
          <ac:chgData name="Fulton A" userId="6ce49bf28c24c9be" providerId="LiveId" clId="{2B96CF73-BDB9-431E-9966-C4223D5679CC}" dt="2024-02-27T16:06:16.728" v="577" actId="108"/>
          <ac:picMkLst>
            <pc:docMk/>
            <pc:sldMk cId="3954881267" sldId="1817"/>
            <ac:picMk id="10" creationId="{5832AD12-CC5D-6ECA-814F-15FF42311F47}"/>
          </ac:picMkLst>
        </pc:picChg>
        <pc:picChg chg="add mod">
          <ac:chgData name="Fulton A" userId="6ce49bf28c24c9be" providerId="LiveId" clId="{2B96CF73-BDB9-431E-9966-C4223D5679CC}" dt="2024-02-27T16:06:22.930" v="579" actId="108"/>
          <ac:picMkLst>
            <pc:docMk/>
            <pc:sldMk cId="3954881267" sldId="1817"/>
            <ac:picMk id="12" creationId="{3149C1B6-1D60-8827-1089-11B7075FC43E}"/>
          </ac:picMkLst>
        </pc:picChg>
        <pc:picChg chg="add mod">
          <ac:chgData name="Fulton A" userId="6ce49bf28c24c9be" providerId="LiveId" clId="{2B96CF73-BDB9-431E-9966-C4223D5679CC}" dt="2024-02-27T16:06:25.474" v="580" actId="108"/>
          <ac:picMkLst>
            <pc:docMk/>
            <pc:sldMk cId="3954881267" sldId="1817"/>
            <ac:picMk id="14" creationId="{25704ADD-B79E-E997-0D03-4FFBF5D98117}"/>
          </ac:picMkLst>
        </pc:picChg>
      </pc:sldChg>
      <pc:sldChg chg="addSp delSp modSp new mod">
        <pc:chgData name="Fulton A" userId="6ce49bf28c24c9be" providerId="LiveId" clId="{2B96CF73-BDB9-431E-9966-C4223D5679CC}" dt="2024-02-27T16:24:57.764" v="815" actId="1076"/>
        <pc:sldMkLst>
          <pc:docMk/>
          <pc:sldMk cId="3308568688" sldId="1818"/>
        </pc:sldMkLst>
        <pc:spChg chg="add mod">
          <ac:chgData name="Fulton A" userId="6ce49bf28c24c9be" providerId="LiveId" clId="{2B96CF73-BDB9-431E-9966-C4223D5679CC}" dt="2024-02-27T16:24:57.764" v="815" actId="1076"/>
          <ac:spMkLst>
            <pc:docMk/>
            <pc:sldMk cId="3308568688" sldId="1818"/>
            <ac:spMk id="2" creationId="{E4664CA9-CE26-8508-CF23-FA4C0EA47B08}"/>
          </ac:spMkLst>
        </pc:spChg>
        <pc:picChg chg="add del mod">
          <ac:chgData name="Fulton A" userId="6ce49bf28c24c9be" providerId="LiveId" clId="{2B96CF73-BDB9-431E-9966-C4223D5679CC}" dt="2024-02-27T16:17:02.784" v="611" actId="478"/>
          <ac:picMkLst>
            <pc:docMk/>
            <pc:sldMk cId="3308568688" sldId="1818"/>
            <ac:picMk id="3" creationId="{1FF47097-4F4D-186C-A10B-F625A6E704F9}"/>
          </ac:picMkLst>
        </pc:picChg>
        <pc:picChg chg="add mod">
          <ac:chgData name="Fulton A" userId="6ce49bf28c24c9be" providerId="LiveId" clId="{2B96CF73-BDB9-431E-9966-C4223D5679CC}" dt="2024-02-27T16:22:21.597" v="799" actId="1076"/>
          <ac:picMkLst>
            <pc:docMk/>
            <pc:sldMk cId="3308568688" sldId="1818"/>
            <ac:picMk id="4" creationId="{FA37AD24-0221-E72B-248D-CF3E75F63B3B}"/>
          </ac:picMkLst>
        </pc:picChg>
      </pc:sldChg>
      <pc:sldChg chg="add mod modShow">
        <pc:chgData name="Fulton A" userId="6ce49bf28c24c9be" providerId="LiveId" clId="{2B96CF73-BDB9-431E-9966-C4223D5679CC}" dt="2024-02-27T16:27:53.854" v="866" actId="729"/>
        <pc:sldMkLst>
          <pc:docMk/>
          <pc:sldMk cId="883268239" sldId="1819"/>
        </pc:sldMkLst>
      </pc:sldChg>
      <pc:sldChg chg="modSp add">
        <pc:chgData name="Fulton A" userId="6ce49bf28c24c9be" providerId="LiveId" clId="{2B96CF73-BDB9-431E-9966-C4223D5679CC}" dt="2024-02-27T16:29:29.202" v="892" actId="20577"/>
        <pc:sldMkLst>
          <pc:docMk/>
          <pc:sldMk cId="1313225319" sldId="1820"/>
        </pc:sldMkLst>
        <pc:spChg chg="mod">
          <ac:chgData name="Fulton A" userId="6ce49bf28c24c9be" providerId="LiveId" clId="{2B96CF73-BDB9-431E-9966-C4223D5679CC}" dt="2024-02-27T16:29:29.202" v="892" actId="20577"/>
          <ac:spMkLst>
            <pc:docMk/>
            <pc:sldMk cId="1313225319" sldId="1820"/>
            <ac:spMk id="7" creationId="{73D642DD-9934-43BF-AB4E-A7AE38563800}"/>
          </ac:spMkLst>
        </pc:spChg>
      </pc:sldChg>
      <pc:sldChg chg="delSp modSp add mod delAnim modAnim">
        <pc:chgData name="Fulton A" userId="6ce49bf28c24c9be" providerId="LiveId" clId="{2B96CF73-BDB9-431E-9966-C4223D5679CC}" dt="2024-02-27T17:39:22.810" v="1331" actId="478"/>
        <pc:sldMkLst>
          <pc:docMk/>
          <pc:sldMk cId="531242908" sldId="1821"/>
        </pc:sldMkLst>
        <pc:spChg chg="mod">
          <ac:chgData name="Fulton A" userId="6ce49bf28c24c9be" providerId="LiveId" clId="{2B96CF73-BDB9-431E-9966-C4223D5679CC}" dt="2024-02-27T17:32:21.316" v="1277" actId="1076"/>
          <ac:spMkLst>
            <pc:docMk/>
            <pc:sldMk cId="531242908" sldId="1821"/>
            <ac:spMk id="3" creationId="{86CE96AA-0BEB-49A8-BCD0-ADC75D505E8D}"/>
          </ac:spMkLst>
        </pc:spChg>
        <pc:spChg chg="mod">
          <ac:chgData name="Fulton A" userId="6ce49bf28c24c9be" providerId="LiveId" clId="{2B96CF73-BDB9-431E-9966-C4223D5679CC}" dt="2024-02-27T17:39:20.375" v="1330" actId="20577"/>
          <ac:spMkLst>
            <pc:docMk/>
            <pc:sldMk cId="531242908" sldId="1821"/>
            <ac:spMk id="4" creationId="{67B5A3D8-B34E-444B-B1FC-663D82802954}"/>
          </ac:spMkLst>
        </pc:spChg>
        <pc:picChg chg="del">
          <ac:chgData name="Fulton A" userId="6ce49bf28c24c9be" providerId="LiveId" clId="{2B96CF73-BDB9-431E-9966-C4223D5679CC}" dt="2024-02-27T17:39:22.810" v="1331" actId="478"/>
          <ac:picMkLst>
            <pc:docMk/>
            <pc:sldMk cId="531242908" sldId="1821"/>
            <ac:picMk id="6" creationId="{9D65C3C3-1B24-86B1-CE3C-FD93FAAB82D1}"/>
          </ac:picMkLst>
        </pc:picChg>
      </pc:sldChg>
      <pc:sldChg chg="add">
        <pc:chgData name="Fulton A" userId="6ce49bf28c24c9be" providerId="LiveId" clId="{2B96CF73-BDB9-431E-9966-C4223D5679CC}" dt="2024-02-27T16:16:09.363" v="584"/>
        <pc:sldMkLst>
          <pc:docMk/>
          <pc:sldMk cId="3569904344" sldId="1822"/>
        </pc:sldMkLst>
      </pc:sldChg>
      <pc:sldChg chg="delSp modSp add del mod">
        <pc:chgData name="Fulton A" userId="6ce49bf28c24c9be" providerId="LiveId" clId="{2B96CF73-BDB9-431E-9966-C4223D5679CC}" dt="2024-02-27T16:25:27.020" v="816" actId="47"/>
        <pc:sldMkLst>
          <pc:docMk/>
          <pc:sldMk cId="3633469786" sldId="1823"/>
        </pc:sldMkLst>
        <pc:spChg chg="del">
          <ac:chgData name="Fulton A" userId="6ce49bf28c24c9be" providerId="LiveId" clId="{2B96CF73-BDB9-431E-9966-C4223D5679CC}" dt="2024-02-27T16:17:09.904" v="613" actId="478"/>
          <ac:spMkLst>
            <pc:docMk/>
            <pc:sldMk cId="3633469786" sldId="1823"/>
            <ac:spMk id="2" creationId="{1F6E3595-ABFC-D14D-4445-90F436593E37}"/>
          </ac:spMkLst>
        </pc:spChg>
        <pc:picChg chg="del mod">
          <ac:chgData name="Fulton A" userId="6ce49bf28c24c9be" providerId="LiveId" clId="{2B96CF73-BDB9-431E-9966-C4223D5679CC}" dt="2024-02-27T16:22:37.235" v="802" actId="21"/>
          <ac:picMkLst>
            <pc:docMk/>
            <pc:sldMk cId="3633469786" sldId="1823"/>
            <ac:picMk id="3" creationId="{9D376301-982E-7E4A-4259-39BC0D0DA406}"/>
          </ac:picMkLst>
        </pc:picChg>
      </pc:sldChg>
      <pc:sldChg chg="addSp delSp modSp add mod">
        <pc:chgData name="Fulton A" userId="6ce49bf28c24c9be" providerId="LiveId" clId="{2B96CF73-BDB9-431E-9966-C4223D5679CC}" dt="2024-02-27T16:24:19.927" v="814" actId="14100"/>
        <pc:sldMkLst>
          <pc:docMk/>
          <pc:sldMk cId="3551215389" sldId="1824"/>
        </pc:sldMkLst>
        <pc:spChg chg="del">
          <ac:chgData name="Fulton A" userId="6ce49bf28c24c9be" providerId="LiveId" clId="{2B96CF73-BDB9-431E-9966-C4223D5679CC}" dt="2024-02-27T16:22:32.603" v="801" actId="478"/>
          <ac:spMkLst>
            <pc:docMk/>
            <pc:sldMk cId="3551215389" sldId="1824"/>
            <ac:spMk id="2" creationId="{9F17D0DB-CA2A-80E3-83E5-88E329667609}"/>
          </ac:spMkLst>
        </pc:spChg>
        <pc:picChg chg="add mod">
          <ac:chgData name="Fulton A" userId="6ce49bf28c24c9be" providerId="LiveId" clId="{2B96CF73-BDB9-431E-9966-C4223D5679CC}" dt="2024-02-27T16:22:41.706" v="804" actId="1076"/>
          <ac:picMkLst>
            <pc:docMk/>
            <pc:sldMk cId="3551215389" sldId="1824"/>
            <ac:picMk id="3" creationId="{9D376301-982E-7E4A-4259-39BC0D0DA406}"/>
          </ac:picMkLst>
        </pc:picChg>
        <pc:picChg chg="add mod">
          <ac:chgData name="Fulton A" userId="6ce49bf28c24c9be" providerId="LiveId" clId="{2B96CF73-BDB9-431E-9966-C4223D5679CC}" dt="2024-02-27T16:23:35.466" v="809" actId="14100"/>
          <ac:picMkLst>
            <pc:docMk/>
            <pc:sldMk cId="3551215389" sldId="1824"/>
            <ac:picMk id="6" creationId="{DEE3BC81-FC2E-FCDC-374F-4A2D42987B8E}"/>
          </ac:picMkLst>
        </pc:picChg>
        <pc:picChg chg="add mod">
          <ac:chgData name="Fulton A" userId="6ce49bf28c24c9be" providerId="LiveId" clId="{2B96CF73-BDB9-431E-9966-C4223D5679CC}" dt="2024-02-27T16:24:19.927" v="814" actId="14100"/>
          <ac:picMkLst>
            <pc:docMk/>
            <pc:sldMk cId="3551215389" sldId="1824"/>
            <ac:picMk id="7" creationId="{D5622F93-F674-18EE-5349-2F1055740827}"/>
          </ac:picMkLst>
        </pc:picChg>
      </pc:sldChg>
      <pc:sldChg chg="addSp modSp new mod modAnim">
        <pc:chgData name="Fulton A" userId="6ce49bf28c24c9be" providerId="LiveId" clId="{2B96CF73-BDB9-431E-9966-C4223D5679CC}" dt="2024-02-27T17:31:06.478" v="1230"/>
        <pc:sldMkLst>
          <pc:docMk/>
          <pc:sldMk cId="274985367" sldId="1825"/>
        </pc:sldMkLst>
        <pc:spChg chg="add mod">
          <ac:chgData name="Fulton A" userId="6ce49bf28c24c9be" providerId="LiveId" clId="{2B96CF73-BDB9-431E-9966-C4223D5679CC}" dt="2024-02-27T17:30:29.531" v="1141" actId="1076"/>
          <ac:spMkLst>
            <pc:docMk/>
            <pc:sldMk cId="274985367" sldId="1825"/>
            <ac:spMk id="2" creationId="{24D9CD05-4557-D143-EE82-FFA0287A7A1F}"/>
          </ac:spMkLst>
        </pc:spChg>
        <pc:spChg chg="add mod">
          <ac:chgData name="Fulton A" userId="6ce49bf28c24c9be" providerId="LiveId" clId="{2B96CF73-BDB9-431E-9966-C4223D5679CC}" dt="2024-02-27T17:31:03.256" v="1229" actId="1076"/>
          <ac:spMkLst>
            <pc:docMk/>
            <pc:sldMk cId="274985367" sldId="1825"/>
            <ac:spMk id="3" creationId="{A4D21C1A-AB64-48D9-CC8A-05DA45875EF7}"/>
          </ac:spMkLst>
        </pc:spChg>
      </pc:sldChg>
      <pc:sldChg chg="add">
        <pc:chgData name="Fulton A" userId="6ce49bf28c24c9be" providerId="LiveId" clId="{2B96CF73-BDB9-431E-9966-C4223D5679CC}" dt="2024-02-27T17:31:55.858" v="1232" actId="2890"/>
        <pc:sldMkLst>
          <pc:docMk/>
          <pc:sldMk cId="1849712380" sldId="1826"/>
        </pc:sldMkLst>
      </pc:sldChg>
      <pc:sldChg chg="addSp modSp new mod modAnim">
        <pc:chgData name="Fulton A" userId="6ce49bf28c24c9be" providerId="LiveId" clId="{2B96CF73-BDB9-431E-9966-C4223D5679CC}" dt="2024-02-27T17:48:53.439" v="1550"/>
        <pc:sldMkLst>
          <pc:docMk/>
          <pc:sldMk cId="4260879465" sldId="1827"/>
        </pc:sldMkLst>
        <pc:spChg chg="add mod">
          <ac:chgData name="Fulton A" userId="6ce49bf28c24c9be" providerId="LiveId" clId="{2B96CF73-BDB9-431E-9966-C4223D5679CC}" dt="2024-02-27T17:48:52.084" v="1549" actId="1076"/>
          <ac:spMkLst>
            <pc:docMk/>
            <pc:sldMk cId="4260879465" sldId="1827"/>
            <ac:spMk id="2" creationId="{A2660304-FCC8-0D3D-1402-6867370CF162}"/>
          </ac:spMkLst>
        </pc:spChg>
        <pc:spChg chg="add mod">
          <ac:chgData name="Fulton A" userId="6ce49bf28c24c9be" providerId="LiveId" clId="{2B96CF73-BDB9-431E-9966-C4223D5679CC}" dt="2024-02-27T17:48:03.635" v="1485" actId="1076"/>
          <ac:spMkLst>
            <pc:docMk/>
            <pc:sldMk cId="4260879465" sldId="1827"/>
            <ac:spMk id="3" creationId="{D5BF5643-663F-8E5E-2CFA-3FE06E9BBF3B}"/>
          </ac:spMkLst>
        </pc:spChg>
        <pc:spChg chg="add mod">
          <ac:chgData name="Fulton A" userId="6ce49bf28c24c9be" providerId="LiveId" clId="{2B96CF73-BDB9-431E-9966-C4223D5679CC}" dt="2024-02-27T17:47:55.922" v="1484" actId="1076"/>
          <ac:spMkLst>
            <pc:docMk/>
            <pc:sldMk cId="4260879465" sldId="1827"/>
            <ac:spMk id="4" creationId="{96D96AEE-0D49-38DC-70EB-3CC65DC7F027}"/>
          </ac:spMkLst>
        </pc:spChg>
        <pc:spChg chg="add mod">
          <ac:chgData name="Fulton A" userId="6ce49bf28c24c9be" providerId="LiveId" clId="{2B96CF73-BDB9-431E-9966-C4223D5679CC}" dt="2024-02-27T17:47:52.412" v="1483" actId="403"/>
          <ac:spMkLst>
            <pc:docMk/>
            <pc:sldMk cId="4260879465" sldId="1827"/>
            <ac:spMk id="5" creationId="{2F04464F-F577-012D-0270-11B1333500B8}"/>
          </ac:spMkLst>
        </pc:spChg>
        <pc:spChg chg="add mod">
          <ac:chgData name="Fulton A" userId="6ce49bf28c24c9be" providerId="LiveId" clId="{2B96CF73-BDB9-431E-9966-C4223D5679CC}" dt="2024-02-27T17:48:43.694" v="1547" actId="1076"/>
          <ac:spMkLst>
            <pc:docMk/>
            <pc:sldMk cId="4260879465" sldId="1827"/>
            <ac:spMk id="6" creationId="{5C1D1A95-7AF1-DDDF-7911-800D5ED1C672}"/>
          </ac:spMkLst>
        </pc:spChg>
      </pc:sldChg>
      <pc:sldChg chg="add mod modShow">
        <pc:chgData name="Fulton A" userId="6ce49bf28c24c9be" providerId="LiveId" clId="{2B96CF73-BDB9-431E-9966-C4223D5679CC}" dt="2024-02-27T17:44:52.893" v="1407" actId="729"/>
        <pc:sldMkLst>
          <pc:docMk/>
          <pc:sldMk cId="867400031" sldId="1828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A2E040-3840-46A5-B1EB-1FB223BF62D4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739C9FE4-A02E-45E5-9E51-B30A2E7841D3}">
      <dgm:prSet phldrT="[Text]" custT="1"/>
      <dgm:spPr/>
      <dgm:t>
        <a:bodyPr/>
        <a:lstStyle/>
        <a:p>
          <a:r>
            <a:rPr lang="en-US" sz="1400" dirty="0"/>
            <a:t>Problem - Opportunity</a:t>
          </a:r>
        </a:p>
      </dgm:t>
    </dgm:pt>
    <dgm:pt modelId="{FD104740-5888-417E-8AEF-AD2F0CD99299}" type="parTrans" cxnId="{46A049E5-79D6-408A-8E63-5D51C42226B5}">
      <dgm:prSet/>
      <dgm:spPr/>
      <dgm:t>
        <a:bodyPr/>
        <a:lstStyle/>
        <a:p>
          <a:endParaRPr lang="en-US"/>
        </a:p>
      </dgm:t>
    </dgm:pt>
    <dgm:pt modelId="{874AEDA4-5AC8-4911-B4A5-A6284F441971}" type="sibTrans" cxnId="{46A049E5-79D6-408A-8E63-5D51C42226B5}">
      <dgm:prSet/>
      <dgm:spPr/>
      <dgm:t>
        <a:bodyPr/>
        <a:lstStyle/>
        <a:p>
          <a:endParaRPr lang="en-US"/>
        </a:p>
      </dgm:t>
    </dgm:pt>
    <dgm:pt modelId="{A55A4CC3-4926-4A1B-882C-D574E096FC42}">
      <dgm:prSet phldrT="[Text]" custT="1"/>
      <dgm:spPr/>
      <dgm:t>
        <a:bodyPr/>
        <a:lstStyle/>
        <a:p>
          <a:r>
            <a:rPr lang="en-US" sz="1400" dirty="0"/>
            <a:t>Info - Analysis</a:t>
          </a:r>
        </a:p>
      </dgm:t>
    </dgm:pt>
    <dgm:pt modelId="{651D6A61-CDD0-47CA-A8B3-D1043EFB0E7C}" type="parTrans" cxnId="{9A79929D-AE5C-4B29-881F-3A37C06A8DC6}">
      <dgm:prSet/>
      <dgm:spPr/>
      <dgm:t>
        <a:bodyPr/>
        <a:lstStyle/>
        <a:p>
          <a:endParaRPr lang="en-US"/>
        </a:p>
      </dgm:t>
    </dgm:pt>
    <dgm:pt modelId="{769E4150-7987-48BA-824D-25257663B3CF}" type="sibTrans" cxnId="{9A79929D-AE5C-4B29-881F-3A37C06A8DC6}">
      <dgm:prSet/>
      <dgm:spPr/>
      <dgm:t>
        <a:bodyPr/>
        <a:lstStyle/>
        <a:p>
          <a:endParaRPr lang="en-US"/>
        </a:p>
      </dgm:t>
    </dgm:pt>
    <dgm:pt modelId="{24CA7724-9450-4928-AE3C-0B1344840795}">
      <dgm:prSet phldrT="[Text]" custT="1"/>
      <dgm:spPr/>
      <dgm:t>
        <a:bodyPr/>
        <a:lstStyle/>
        <a:p>
          <a:r>
            <a:rPr lang="en-US" sz="1600" dirty="0"/>
            <a:t>Options</a:t>
          </a:r>
        </a:p>
      </dgm:t>
    </dgm:pt>
    <dgm:pt modelId="{F0219417-6654-4C9E-AA27-033D05040BD7}" type="parTrans" cxnId="{D30868D3-AD81-4C4A-B3A7-C33A3EE02603}">
      <dgm:prSet/>
      <dgm:spPr/>
      <dgm:t>
        <a:bodyPr/>
        <a:lstStyle/>
        <a:p>
          <a:endParaRPr lang="en-US"/>
        </a:p>
      </dgm:t>
    </dgm:pt>
    <dgm:pt modelId="{13782148-6E4D-4E85-BA0D-4AE4DF40B5B9}" type="sibTrans" cxnId="{D30868D3-AD81-4C4A-B3A7-C33A3EE02603}">
      <dgm:prSet/>
      <dgm:spPr/>
      <dgm:t>
        <a:bodyPr/>
        <a:lstStyle/>
        <a:p>
          <a:endParaRPr lang="en-US"/>
        </a:p>
      </dgm:t>
    </dgm:pt>
    <dgm:pt modelId="{C2C3E05B-4BA2-4954-91F3-A79B7EE67062}">
      <dgm:prSet custT="1"/>
      <dgm:spPr/>
      <dgm:t>
        <a:bodyPr/>
        <a:lstStyle/>
        <a:p>
          <a:r>
            <a:rPr lang="en-US" sz="1600" dirty="0"/>
            <a:t>Discussion or Debate</a:t>
          </a:r>
        </a:p>
      </dgm:t>
    </dgm:pt>
    <dgm:pt modelId="{05B84BDF-4E69-430E-9983-40F8F21ECF7C}" type="parTrans" cxnId="{DB00A78E-F1F7-40EE-AA9D-39FDC448458E}">
      <dgm:prSet/>
      <dgm:spPr/>
      <dgm:t>
        <a:bodyPr/>
        <a:lstStyle/>
        <a:p>
          <a:endParaRPr lang="en-US"/>
        </a:p>
      </dgm:t>
    </dgm:pt>
    <dgm:pt modelId="{9A42294A-14DF-4EF4-8596-A7735E3CB6A6}" type="sibTrans" cxnId="{DB00A78E-F1F7-40EE-AA9D-39FDC448458E}">
      <dgm:prSet/>
      <dgm:spPr/>
      <dgm:t>
        <a:bodyPr/>
        <a:lstStyle/>
        <a:p>
          <a:endParaRPr lang="en-US"/>
        </a:p>
      </dgm:t>
    </dgm:pt>
    <dgm:pt modelId="{AACF633B-354B-40BD-8F00-52E3F469E77E}">
      <dgm:prSet custT="1"/>
      <dgm:spPr/>
      <dgm:t>
        <a:bodyPr/>
        <a:lstStyle/>
        <a:p>
          <a:r>
            <a:rPr lang="en-US" sz="1600" dirty="0"/>
            <a:t>Decision</a:t>
          </a:r>
          <a:endParaRPr lang="en-US" sz="1400" dirty="0"/>
        </a:p>
      </dgm:t>
    </dgm:pt>
    <dgm:pt modelId="{B5D1546D-68C8-49A0-80E7-644F216211EF}" type="parTrans" cxnId="{540DF520-D25C-49B0-ADA6-DA180746854D}">
      <dgm:prSet/>
      <dgm:spPr/>
      <dgm:t>
        <a:bodyPr/>
        <a:lstStyle/>
        <a:p>
          <a:endParaRPr lang="en-US"/>
        </a:p>
      </dgm:t>
    </dgm:pt>
    <dgm:pt modelId="{E193A62C-8C7B-4563-A645-A6C9FCFC7BA4}" type="sibTrans" cxnId="{540DF520-D25C-49B0-ADA6-DA180746854D}">
      <dgm:prSet/>
      <dgm:spPr/>
      <dgm:t>
        <a:bodyPr/>
        <a:lstStyle/>
        <a:p>
          <a:endParaRPr lang="en-US"/>
        </a:p>
      </dgm:t>
    </dgm:pt>
    <dgm:pt modelId="{B0BF3206-4045-40AE-85BB-D4DEEA427EBF}">
      <dgm:prSet custT="1"/>
      <dgm:spPr/>
      <dgm:t>
        <a:bodyPr/>
        <a:lstStyle/>
        <a:p>
          <a:r>
            <a:rPr lang="en-US" sz="1600" dirty="0"/>
            <a:t>Execution –</a:t>
          </a:r>
          <a:br>
            <a:rPr lang="en-US" sz="1600" dirty="0"/>
          </a:br>
          <a:r>
            <a:rPr lang="en-US" sz="1600" dirty="0"/>
            <a:t>Implementation</a:t>
          </a:r>
        </a:p>
      </dgm:t>
    </dgm:pt>
    <dgm:pt modelId="{A62C5215-31D0-4727-A2A7-63D6A63FCF8F}" type="parTrans" cxnId="{41668648-8D92-47DC-A304-6AF5E713E1B0}">
      <dgm:prSet/>
      <dgm:spPr/>
      <dgm:t>
        <a:bodyPr/>
        <a:lstStyle/>
        <a:p>
          <a:endParaRPr lang="en-US"/>
        </a:p>
      </dgm:t>
    </dgm:pt>
    <dgm:pt modelId="{9820ADAD-F93C-46F7-A94E-23C71878B9FD}" type="sibTrans" cxnId="{41668648-8D92-47DC-A304-6AF5E713E1B0}">
      <dgm:prSet/>
      <dgm:spPr/>
      <dgm:t>
        <a:bodyPr/>
        <a:lstStyle/>
        <a:p>
          <a:endParaRPr lang="en-US"/>
        </a:p>
      </dgm:t>
    </dgm:pt>
    <dgm:pt modelId="{13A05129-44A1-41B0-B793-B69284E5E5E6}" type="pres">
      <dgm:prSet presAssocID="{41A2E040-3840-46A5-B1EB-1FB223BF62D4}" presName="Name0" presStyleCnt="0">
        <dgm:presLayoutVars>
          <dgm:dir/>
          <dgm:resizeHandles val="exact"/>
        </dgm:presLayoutVars>
      </dgm:prSet>
      <dgm:spPr/>
    </dgm:pt>
    <dgm:pt modelId="{F4C9E3FF-4673-454A-84C7-4F654719C019}" type="pres">
      <dgm:prSet presAssocID="{739C9FE4-A02E-45E5-9E51-B30A2E7841D3}" presName="node" presStyleLbl="node1" presStyleIdx="0" presStyleCnt="6" custScaleX="157680" custLinFactX="17144" custLinFactNeighborX="100000" custLinFactNeighborY="-48776">
        <dgm:presLayoutVars>
          <dgm:bulletEnabled val="1"/>
        </dgm:presLayoutVars>
      </dgm:prSet>
      <dgm:spPr/>
    </dgm:pt>
    <dgm:pt modelId="{24934051-FC09-4946-8112-88A4FE6424B3}" type="pres">
      <dgm:prSet presAssocID="{874AEDA4-5AC8-4911-B4A5-A6284F441971}" presName="sibTrans" presStyleLbl="sibTrans2D1" presStyleIdx="0" presStyleCnt="5"/>
      <dgm:spPr/>
    </dgm:pt>
    <dgm:pt modelId="{1AB713E9-EBE0-40CE-90CF-8A85F8FA4FC0}" type="pres">
      <dgm:prSet presAssocID="{874AEDA4-5AC8-4911-B4A5-A6284F441971}" presName="connectorText" presStyleLbl="sibTrans2D1" presStyleIdx="0" presStyleCnt="5"/>
      <dgm:spPr/>
    </dgm:pt>
    <dgm:pt modelId="{04FB1F3B-98F2-491B-AD43-DFB695C2D560}" type="pres">
      <dgm:prSet presAssocID="{A55A4CC3-4926-4A1B-882C-D574E096FC42}" presName="node" presStyleLbl="node1" presStyleIdx="1" presStyleCnt="6" custScaleX="149741" custScaleY="119819" custLinFactX="64557" custLinFactNeighborX="100000" custLinFactNeighborY="-41068">
        <dgm:presLayoutVars>
          <dgm:bulletEnabled val="1"/>
        </dgm:presLayoutVars>
      </dgm:prSet>
      <dgm:spPr/>
    </dgm:pt>
    <dgm:pt modelId="{BA1F3158-07AC-4B0F-9889-2C1EF9BADDFF}" type="pres">
      <dgm:prSet presAssocID="{769E4150-7987-48BA-824D-25257663B3CF}" presName="sibTrans" presStyleLbl="sibTrans2D1" presStyleIdx="1" presStyleCnt="5" custScaleX="142806" custScaleY="113893" custLinFactNeighborX="-5235" custLinFactNeighborY="13028"/>
      <dgm:spPr/>
    </dgm:pt>
    <dgm:pt modelId="{ACC53B0D-F843-4583-850D-4C60CF4A2B6C}" type="pres">
      <dgm:prSet presAssocID="{769E4150-7987-48BA-824D-25257663B3CF}" presName="connectorText" presStyleLbl="sibTrans2D1" presStyleIdx="1" presStyleCnt="5"/>
      <dgm:spPr/>
    </dgm:pt>
    <dgm:pt modelId="{71EC8A6F-225B-4819-B555-261613ADC9C7}" type="pres">
      <dgm:prSet presAssocID="{24CA7724-9450-4928-AE3C-0B1344840795}" presName="node" presStyleLbl="node1" presStyleIdx="2" presStyleCnt="6" custScaleX="133490" custLinFactX="99350" custLinFactNeighborX="100000" custLinFactNeighborY="-39630">
        <dgm:presLayoutVars>
          <dgm:bulletEnabled val="1"/>
        </dgm:presLayoutVars>
      </dgm:prSet>
      <dgm:spPr/>
    </dgm:pt>
    <dgm:pt modelId="{E394B8B1-0E03-471C-A2C9-14C585EA132F}" type="pres">
      <dgm:prSet presAssocID="{13782148-6E4D-4E85-BA0D-4AE4DF40B5B9}" presName="sibTrans" presStyleLbl="sibTrans2D1" presStyleIdx="2" presStyleCnt="5"/>
      <dgm:spPr/>
    </dgm:pt>
    <dgm:pt modelId="{C993703F-7450-4B35-ACAE-000306158653}" type="pres">
      <dgm:prSet presAssocID="{13782148-6E4D-4E85-BA0D-4AE4DF40B5B9}" presName="connectorText" presStyleLbl="sibTrans2D1" presStyleIdx="2" presStyleCnt="5"/>
      <dgm:spPr/>
    </dgm:pt>
    <dgm:pt modelId="{F0D7E444-88D4-418B-8BE3-AEE984116664}" type="pres">
      <dgm:prSet presAssocID="{C2C3E05B-4BA2-4954-91F3-A79B7EE67062}" presName="node" presStyleLbl="node1" presStyleIdx="3" presStyleCnt="6" custScaleX="159051" custLinFactX="105462" custLinFactNeighborX="200000" custLinFactNeighborY="-40870">
        <dgm:presLayoutVars>
          <dgm:bulletEnabled val="1"/>
        </dgm:presLayoutVars>
      </dgm:prSet>
      <dgm:spPr/>
    </dgm:pt>
    <dgm:pt modelId="{1F943346-C5F2-407E-92DA-F3DE55B56ABE}" type="pres">
      <dgm:prSet presAssocID="{9A42294A-14DF-4EF4-8596-A7735E3CB6A6}" presName="sibTrans" presStyleLbl="sibTrans2D1" presStyleIdx="3" presStyleCnt="5"/>
      <dgm:spPr/>
    </dgm:pt>
    <dgm:pt modelId="{C4C3D618-FA81-45C6-8B0C-BCCD591739F8}" type="pres">
      <dgm:prSet presAssocID="{9A42294A-14DF-4EF4-8596-A7735E3CB6A6}" presName="connectorText" presStyleLbl="sibTrans2D1" presStyleIdx="3" presStyleCnt="5"/>
      <dgm:spPr/>
    </dgm:pt>
    <dgm:pt modelId="{94587017-15A2-4E9F-9AAB-CA303DBE33B5}" type="pres">
      <dgm:prSet presAssocID="{AACF633B-354B-40BD-8F00-52E3F469E77E}" presName="node" presStyleLbl="node1" presStyleIdx="4" presStyleCnt="6" custScaleX="141713" custLinFactX="147180" custLinFactNeighborX="200000" custLinFactNeighborY="-39707">
        <dgm:presLayoutVars>
          <dgm:bulletEnabled val="1"/>
        </dgm:presLayoutVars>
      </dgm:prSet>
      <dgm:spPr/>
    </dgm:pt>
    <dgm:pt modelId="{43FC60CB-7025-4C30-A5B5-7F4E55C3FDA1}" type="pres">
      <dgm:prSet presAssocID="{E193A62C-8C7B-4563-A645-A6C9FCFC7BA4}" presName="sibTrans" presStyleLbl="sibTrans2D1" presStyleIdx="4" presStyleCnt="5"/>
      <dgm:spPr/>
    </dgm:pt>
    <dgm:pt modelId="{BEECE61A-2C14-435D-87D1-E507BAA272BF}" type="pres">
      <dgm:prSet presAssocID="{E193A62C-8C7B-4563-A645-A6C9FCFC7BA4}" presName="connectorText" presStyleLbl="sibTrans2D1" presStyleIdx="4" presStyleCnt="5"/>
      <dgm:spPr/>
    </dgm:pt>
    <dgm:pt modelId="{8CC4D4BB-C7F1-407B-90CF-DDB5B96D7A68}" type="pres">
      <dgm:prSet presAssocID="{B0BF3206-4045-40AE-85BB-D4DEEA427EBF}" presName="node" presStyleLbl="node1" presStyleIdx="5" presStyleCnt="6" custScaleX="262009" custLinFactY="97029" custLinFactNeighborX="-22299" custLinFactNeighborY="100000">
        <dgm:presLayoutVars>
          <dgm:bulletEnabled val="1"/>
        </dgm:presLayoutVars>
      </dgm:prSet>
      <dgm:spPr/>
    </dgm:pt>
  </dgm:ptLst>
  <dgm:cxnLst>
    <dgm:cxn modelId="{1CA83800-847B-4B9C-8B86-4976494DCD78}" type="presOf" srcId="{A55A4CC3-4926-4A1B-882C-D574E096FC42}" destId="{04FB1F3B-98F2-491B-AD43-DFB695C2D560}" srcOrd="0" destOrd="0" presId="urn:microsoft.com/office/officeart/2005/8/layout/process1"/>
    <dgm:cxn modelId="{A7AFAD03-09AF-4C9F-ACF7-03A590A5EFA7}" type="presOf" srcId="{769E4150-7987-48BA-824D-25257663B3CF}" destId="{ACC53B0D-F843-4583-850D-4C60CF4A2B6C}" srcOrd="1" destOrd="0" presId="urn:microsoft.com/office/officeart/2005/8/layout/process1"/>
    <dgm:cxn modelId="{540DF520-D25C-49B0-ADA6-DA180746854D}" srcId="{41A2E040-3840-46A5-B1EB-1FB223BF62D4}" destId="{AACF633B-354B-40BD-8F00-52E3F469E77E}" srcOrd="4" destOrd="0" parTransId="{B5D1546D-68C8-49A0-80E7-644F216211EF}" sibTransId="{E193A62C-8C7B-4563-A645-A6C9FCFC7BA4}"/>
    <dgm:cxn modelId="{F52CAA3C-29FB-4A8E-9F0C-5667CB432DA0}" type="presOf" srcId="{C2C3E05B-4BA2-4954-91F3-A79B7EE67062}" destId="{F0D7E444-88D4-418B-8BE3-AEE984116664}" srcOrd="0" destOrd="0" presId="urn:microsoft.com/office/officeart/2005/8/layout/process1"/>
    <dgm:cxn modelId="{1A333960-F07B-4E26-845D-2C0555DD02A5}" type="presOf" srcId="{874AEDA4-5AC8-4911-B4A5-A6284F441971}" destId="{1AB713E9-EBE0-40CE-90CF-8A85F8FA4FC0}" srcOrd="1" destOrd="0" presId="urn:microsoft.com/office/officeart/2005/8/layout/process1"/>
    <dgm:cxn modelId="{41668648-8D92-47DC-A304-6AF5E713E1B0}" srcId="{41A2E040-3840-46A5-B1EB-1FB223BF62D4}" destId="{B0BF3206-4045-40AE-85BB-D4DEEA427EBF}" srcOrd="5" destOrd="0" parTransId="{A62C5215-31D0-4727-A2A7-63D6A63FCF8F}" sibTransId="{9820ADAD-F93C-46F7-A94E-23C71878B9FD}"/>
    <dgm:cxn modelId="{5446566B-F441-45B3-836C-16BEFDA5747D}" type="presOf" srcId="{769E4150-7987-48BA-824D-25257663B3CF}" destId="{BA1F3158-07AC-4B0F-9889-2C1EF9BADDFF}" srcOrd="0" destOrd="0" presId="urn:microsoft.com/office/officeart/2005/8/layout/process1"/>
    <dgm:cxn modelId="{E6482675-F206-4239-80F3-F71687888809}" type="presOf" srcId="{739C9FE4-A02E-45E5-9E51-B30A2E7841D3}" destId="{F4C9E3FF-4673-454A-84C7-4F654719C019}" srcOrd="0" destOrd="0" presId="urn:microsoft.com/office/officeart/2005/8/layout/process1"/>
    <dgm:cxn modelId="{F1055C57-9AE8-48B6-AACA-004313AC0605}" type="presOf" srcId="{13782148-6E4D-4E85-BA0D-4AE4DF40B5B9}" destId="{C993703F-7450-4B35-ACAE-000306158653}" srcOrd="1" destOrd="0" presId="urn:microsoft.com/office/officeart/2005/8/layout/process1"/>
    <dgm:cxn modelId="{C89B9D82-8CA7-453C-AD13-4D3F474C0230}" type="presOf" srcId="{E193A62C-8C7B-4563-A645-A6C9FCFC7BA4}" destId="{BEECE61A-2C14-435D-87D1-E507BAA272BF}" srcOrd="1" destOrd="0" presId="urn:microsoft.com/office/officeart/2005/8/layout/process1"/>
    <dgm:cxn modelId="{34B76E86-507A-4B45-844C-22197B4912EA}" type="presOf" srcId="{E193A62C-8C7B-4563-A645-A6C9FCFC7BA4}" destId="{43FC60CB-7025-4C30-A5B5-7F4E55C3FDA1}" srcOrd="0" destOrd="0" presId="urn:microsoft.com/office/officeart/2005/8/layout/process1"/>
    <dgm:cxn modelId="{8557608D-F9D7-415F-A0DF-27BE5E8AB924}" type="presOf" srcId="{AACF633B-354B-40BD-8F00-52E3F469E77E}" destId="{94587017-15A2-4E9F-9AAB-CA303DBE33B5}" srcOrd="0" destOrd="0" presId="urn:microsoft.com/office/officeart/2005/8/layout/process1"/>
    <dgm:cxn modelId="{DB00A78E-F1F7-40EE-AA9D-39FDC448458E}" srcId="{41A2E040-3840-46A5-B1EB-1FB223BF62D4}" destId="{C2C3E05B-4BA2-4954-91F3-A79B7EE67062}" srcOrd="3" destOrd="0" parTransId="{05B84BDF-4E69-430E-9983-40F8F21ECF7C}" sibTransId="{9A42294A-14DF-4EF4-8596-A7735E3CB6A6}"/>
    <dgm:cxn modelId="{9A79929D-AE5C-4B29-881F-3A37C06A8DC6}" srcId="{41A2E040-3840-46A5-B1EB-1FB223BF62D4}" destId="{A55A4CC3-4926-4A1B-882C-D574E096FC42}" srcOrd="1" destOrd="0" parTransId="{651D6A61-CDD0-47CA-A8B3-D1043EFB0E7C}" sibTransId="{769E4150-7987-48BA-824D-25257663B3CF}"/>
    <dgm:cxn modelId="{F8639FB9-2592-41B0-9106-AB4976B9EBB5}" type="presOf" srcId="{41A2E040-3840-46A5-B1EB-1FB223BF62D4}" destId="{13A05129-44A1-41B0-B793-B69284E5E5E6}" srcOrd="0" destOrd="0" presId="urn:microsoft.com/office/officeart/2005/8/layout/process1"/>
    <dgm:cxn modelId="{92FE92C2-BA3D-4933-9F52-DEFDF3D423A5}" type="presOf" srcId="{B0BF3206-4045-40AE-85BB-D4DEEA427EBF}" destId="{8CC4D4BB-C7F1-407B-90CF-DDB5B96D7A68}" srcOrd="0" destOrd="0" presId="urn:microsoft.com/office/officeart/2005/8/layout/process1"/>
    <dgm:cxn modelId="{1C47CAC8-FA10-49DF-A04D-D9B8E51085E9}" type="presOf" srcId="{13782148-6E4D-4E85-BA0D-4AE4DF40B5B9}" destId="{E394B8B1-0E03-471C-A2C9-14C585EA132F}" srcOrd="0" destOrd="0" presId="urn:microsoft.com/office/officeart/2005/8/layout/process1"/>
    <dgm:cxn modelId="{A313B1CE-5033-441A-8D93-09573B7C3677}" type="presOf" srcId="{9A42294A-14DF-4EF4-8596-A7735E3CB6A6}" destId="{1F943346-C5F2-407E-92DA-F3DE55B56ABE}" srcOrd="0" destOrd="0" presId="urn:microsoft.com/office/officeart/2005/8/layout/process1"/>
    <dgm:cxn modelId="{D30868D3-AD81-4C4A-B3A7-C33A3EE02603}" srcId="{41A2E040-3840-46A5-B1EB-1FB223BF62D4}" destId="{24CA7724-9450-4928-AE3C-0B1344840795}" srcOrd="2" destOrd="0" parTransId="{F0219417-6654-4C9E-AA27-033D05040BD7}" sibTransId="{13782148-6E4D-4E85-BA0D-4AE4DF40B5B9}"/>
    <dgm:cxn modelId="{F6B5AEDF-1453-43FD-8AEC-4D8F86D290B3}" type="presOf" srcId="{874AEDA4-5AC8-4911-B4A5-A6284F441971}" destId="{24934051-FC09-4946-8112-88A4FE6424B3}" srcOrd="0" destOrd="0" presId="urn:microsoft.com/office/officeart/2005/8/layout/process1"/>
    <dgm:cxn modelId="{FF6C5CE2-D087-49BC-A933-9E106037F36B}" type="presOf" srcId="{24CA7724-9450-4928-AE3C-0B1344840795}" destId="{71EC8A6F-225B-4819-B555-261613ADC9C7}" srcOrd="0" destOrd="0" presId="urn:microsoft.com/office/officeart/2005/8/layout/process1"/>
    <dgm:cxn modelId="{46A049E5-79D6-408A-8E63-5D51C42226B5}" srcId="{41A2E040-3840-46A5-B1EB-1FB223BF62D4}" destId="{739C9FE4-A02E-45E5-9E51-B30A2E7841D3}" srcOrd="0" destOrd="0" parTransId="{FD104740-5888-417E-8AEF-AD2F0CD99299}" sibTransId="{874AEDA4-5AC8-4911-B4A5-A6284F441971}"/>
    <dgm:cxn modelId="{54B2EAF5-C744-4D5A-8E59-D335CD7042FB}" type="presOf" srcId="{9A42294A-14DF-4EF4-8596-A7735E3CB6A6}" destId="{C4C3D618-FA81-45C6-8B0C-BCCD591739F8}" srcOrd="1" destOrd="0" presId="urn:microsoft.com/office/officeart/2005/8/layout/process1"/>
    <dgm:cxn modelId="{46433778-ED82-4848-AEBB-D3DE4F39C5B9}" type="presParOf" srcId="{13A05129-44A1-41B0-B793-B69284E5E5E6}" destId="{F4C9E3FF-4673-454A-84C7-4F654719C019}" srcOrd="0" destOrd="0" presId="urn:microsoft.com/office/officeart/2005/8/layout/process1"/>
    <dgm:cxn modelId="{AAECB3A5-44CC-4C8D-90FB-84C2F6CADB65}" type="presParOf" srcId="{13A05129-44A1-41B0-B793-B69284E5E5E6}" destId="{24934051-FC09-4946-8112-88A4FE6424B3}" srcOrd="1" destOrd="0" presId="urn:microsoft.com/office/officeart/2005/8/layout/process1"/>
    <dgm:cxn modelId="{1C2AB7BA-D32F-41D2-844F-B1CEDA4967BF}" type="presParOf" srcId="{24934051-FC09-4946-8112-88A4FE6424B3}" destId="{1AB713E9-EBE0-40CE-90CF-8A85F8FA4FC0}" srcOrd="0" destOrd="0" presId="urn:microsoft.com/office/officeart/2005/8/layout/process1"/>
    <dgm:cxn modelId="{6E0E86F6-0002-47A7-9093-9FFB2A7C15A8}" type="presParOf" srcId="{13A05129-44A1-41B0-B793-B69284E5E5E6}" destId="{04FB1F3B-98F2-491B-AD43-DFB695C2D560}" srcOrd="2" destOrd="0" presId="urn:microsoft.com/office/officeart/2005/8/layout/process1"/>
    <dgm:cxn modelId="{00DEC964-2D7A-445B-A162-82695B1BA979}" type="presParOf" srcId="{13A05129-44A1-41B0-B793-B69284E5E5E6}" destId="{BA1F3158-07AC-4B0F-9889-2C1EF9BADDFF}" srcOrd="3" destOrd="0" presId="urn:microsoft.com/office/officeart/2005/8/layout/process1"/>
    <dgm:cxn modelId="{37D7580F-F7E7-4725-8F59-644D4EC617CA}" type="presParOf" srcId="{BA1F3158-07AC-4B0F-9889-2C1EF9BADDFF}" destId="{ACC53B0D-F843-4583-850D-4C60CF4A2B6C}" srcOrd="0" destOrd="0" presId="urn:microsoft.com/office/officeart/2005/8/layout/process1"/>
    <dgm:cxn modelId="{2BDD7279-D4F9-4856-89DC-549619705255}" type="presParOf" srcId="{13A05129-44A1-41B0-B793-B69284E5E5E6}" destId="{71EC8A6F-225B-4819-B555-261613ADC9C7}" srcOrd="4" destOrd="0" presId="urn:microsoft.com/office/officeart/2005/8/layout/process1"/>
    <dgm:cxn modelId="{6BB69C4A-FA9B-4691-83BE-FA8A73856ED2}" type="presParOf" srcId="{13A05129-44A1-41B0-B793-B69284E5E5E6}" destId="{E394B8B1-0E03-471C-A2C9-14C585EA132F}" srcOrd="5" destOrd="0" presId="urn:microsoft.com/office/officeart/2005/8/layout/process1"/>
    <dgm:cxn modelId="{FCF3CE6E-9B5C-42D1-91C5-E36F2ADB85F1}" type="presParOf" srcId="{E394B8B1-0E03-471C-A2C9-14C585EA132F}" destId="{C993703F-7450-4B35-ACAE-000306158653}" srcOrd="0" destOrd="0" presId="urn:microsoft.com/office/officeart/2005/8/layout/process1"/>
    <dgm:cxn modelId="{6A404CC8-C3D2-4B40-82EC-78846D5D07B3}" type="presParOf" srcId="{13A05129-44A1-41B0-B793-B69284E5E5E6}" destId="{F0D7E444-88D4-418B-8BE3-AEE984116664}" srcOrd="6" destOrd="0" presId="urn:microsoft.com/office/officeart/2005/8/layout/process1"/>
    <dgm:cxn modelId="{791C3607-21FD-4569-88FE-8A454653BF07}" type="presParOf" srcId="{13A05129-44A1-41B0-B793-B69284E5E5E6}" destId="{1F943346-C5F2-407E-92DA-F3DE55B56ABE}" srcOrd="7" destOrd="0" presId="urn:microsoft.com/office/officeart/2005/8/layout/process1"/>
    <dgm:cxn modelId="{5A333242-E5CF-436F-82B0-2E1BD9432923}" type="presParOf" srcId="{1F943346-C5F2-407E-92DA-F3DE55B56ABE}" destId="{C4C3D618-FA81-45C6-8B0C-BCCD591739F8}" srcOrd="0" destOrd="0" presId="urn:microsoft.com/office/officeart/2005/8/layout/process1"/>
    <dgm:cxn modelId="{566B1307-C450-41AA-8763-85103BDC0E63}" type="presParOf" srcId="{13A05129-44A1-41B0-B793-B69284E5E5E6}" destId="{94587017-15A2-4E9F-9AAB-CA303DBE33B5}" srcOrd="8" destOrd="0" presId="urn:microsoft.com/office/officeart/2005/8/layout/process1"/>
    <dgm:cxn modelId="{9FC15A5C-CC14-4E4A-B668-24D684D84920}" type="presParOf" srcId="{13A05129-44A1-41B0-B793-B69284E5E5E6}" destId="{43FC60CB-7025-4C30-A5B5-7F4E55C3FDA1}" srcOrd="9" destOrd="0" presId="urn:microsoft.com/office/officeart/2005/8/layout/process1"/>
    <dgm:cxn modelId="{4DED8C95-BAB5-4FEE-91F0-2F465085128C}" type="presParOf" srcId="{43FC60CB-7025-4C30-A5B5-7F4E55C3FDA1}" destId="{BEECE61A-2C14-435D-87D1-E507BAA272BF}" srcOrd="0" destOrd="0" presId="urn:microsoft.com/office/officeart/2005/8/layout/process1"/>
    <dgm:cxn modelId="{4FCBC93A-6FAB-4CD7-916B-6A00D56F00D7}" type="presParOf" srcId="{13A05129-44A1-41B0-B793-B69284E5E5E6}" destId="{8CC4D4BB-C7F1-407B-90CF-DDB5B96D7A68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C9E3FF-4673-454A-84C7-4F654719C019}">
      <dsp:nvSpPr>
        <dsp:cNvPr id="0" name=""/>
        <dsp:cNvSpPr/>
      </dsp:nvSpPr>
      <dsp:spPr>
        <a:xfrm>
          <a:off x="398406" y="2108349"/>
          <a:ext cx="1078584" cy="7547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Problem - Opportunity</a:t>
          </a:r>
        </a:p>
      </dsp:txBody>
      <dsp:txXfrm>
        <a:off x="420513" y="2130456"/>
        <a:ext cx="1034370" cy="710567"/>
      </dsp:txXfrm>
    </dsp:sp>
    <dsp:sp modelId="{24934051-FC09-4946-8112-88A4FE6424B3}">
      <dsp:nvSpPr>
        <dsp:cNvPr id="0" name=""/>
        <dsp:cNvSpPr/>
      </dsp:nvSpPr>
      <dsp:spPr>
        <a:xfrm rot="127547">
          <a:off x="1605876" y="2430800"/>
          <a:ext cx="273625" cy="1696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1605894" y="2463784"/>
        <a:ext cx="222733" cy="101784"/>
      </dsp:txXfrm>
    </dsp:sp>
    <dsp:sp modelId="{04FB1F3B-98F2-491B-AD43-DFB695C2D560}">
      <dsp:nvSpPr>
        <dsp:cNvPr id="0" name=""/>
        <dsp:cNvSpPr/>
      </dsp:nvSpPr>
      <dsp:spPr>
        <a:xfrm>
          <a:off x="1992910" y="2091733"/>
          <a:ext cx="1024278" cy="9043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Info - Analysis</a:t>
          </a:r>
        </a:p>
      </dsp:txBody>
      <dsp:txXfrm>
        <a:off x="2019398" y="2118221"/>
        <a:ext cx="971302" cy="851395"/>
      </dsp:txXfrm>
    </dsp:sp>
    <dsp:sp modelId="{BA1F3158-07AC-4B0F-9889-2C1EF9BADDFF}">
      <dsp:nvSpPr>
        <dsp:cNvPr id="0" name=""/>
        <dsp:cNvSpPr/>
      </dsp:nvSpPr>
      <dsp:spPr>
        <a:xfrm rot="23882">
          <a:off x="3081780" y="2475097"/>
          <a:ext cx="449308" cy="1932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3081781" y="2513538"/>
        <a:ext cx="391346" cy="115924"/>
      </dsp:txXfrm>
    </dsp:sp>
    <dsp:sp modelId="{71EC8A6F-225B-4819-B555-261613ADC9C7}">
      <dsp:nvSpPr>
        <dsp:cNvPr id="0" name=""/>
        <dsp:cNvSpPr/>
      </dsp:nvSpPr>
      <dsp:spPr>
        <a:xfrm>
          <a:off x="3610814" y="2177381"/>
          <a:ext cx="913116" cy="7547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Options</a:t>
          </a:r>
        </a:p>
      </dsp:txBody>
      <dsp:txXfrm>
        <a:off x="3632921" y="2199488"/>
        <a:ext cx="868902" cy="710567"/>
      </dsp:txXfrm>
    </dsp:sp>
    <dsp:sp modelId="{E394B8B1-0E03-471C-A2C9-14C585EA132F}">
      <dsp:nvSpPr>
        <dsp:cNvPr id="0" name=""/>
        <dsp:cNvSpPr/>
      </dsp:nvSpPr>
      <dsp:spPr>
        <a:xfrm rot="21579759">
          <a:off x="4671186" y="2465478"/>
          <a:ext cx="312194" cy="1696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4671186" y="2499556"/>
        <a:ext cx="261302" cy="101784"/>
      </dsp:txXfrm>
    </dsp:sp>
    <dsp:sp modelId="{F0D7E444-88D4-418B-8BE3-AEE984116664}">
      <dsp:nvSpPr>
        <dsp:cNvPr id="0" name=""/>
        <dsp:cNvSpPr/>
      </dsp:nvSpPr>
      <dsp:spPr>
        <a:xfrm>
          <a:off x="5112965" y="2168022"/>
          <a:ext cx="1087962" cy="7547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Discussion or Debate</a:t>
          </a:r>
        </a:p>
      </dsp:txBody>
      <dsp:txXfrm>
        <a:off x="5135072" y="2190129"/>
        <a:ext cx="1043748" cy="710567"/>
      </dsp:txXfrm>
    </dsp:sp>
    <dsp:sp modelId="{1F943346-C5F2-407E-92DA-F3DE55B56ABE}">
      <dsp:nvSpPr>
        <dsp:cNvPr id="0" name=""/>
        <dsp:cNvSpPr/>
      </dsp:nvSpPr>
      <dsp:spPr>
        <a:xfrm rot="19007">
          <a:off x="6340670" y="2465192"/>
          <a:ext cx="296263" cy="1696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6340670" y="2498979"/>
        <a:ext cx="245371" cy="101784"/>
      </dsp:txXfrm>
    </dsp:sp>
    <dsp:sp modelId="{94587017-15A2-4E9F-9AAB-CA303DBE33B5}">
      <dsp:nvSpPr>
        <dsp:cNvPr id="0" name=""/>
        <dsp:cNvSpPr/>
      </dsp:nvSpPr>
      <dsp:spPr>
        <a:xfrm>
          <a:off x="6759906" y="2176800"/>
          <a:ext cx="969364" cy="7547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Decision</a:t>
          </a:r>
          <a:endParaRPr lang="en-US" sz="1400" kern="1200" dirty="0"/>
        </a:p>
      </dsp:txBody>
      <dsp:txXfrm>
        <a:off x="6782013" y="2198907"/>
        <a:ext cx="925150" cy="710567"/>
      </dsp:txXfrm>
    </dsp:sp>
    <dsp:sp modelId="{43FC60CB-7025-4C30-A5B5-7F4E55C3FDA1}">
      <dsp:nvSpPr>
        <dsp:cNvPr id="0" name=""/>
        <dsp:cNvSpPr/>
      </dsp:nvSpPr>
      <dsp:spPr>
        <a:xfrm rot="5324191">
          <a:off x="6991073" y="3378271"/>
          <a:ext cx="547123" cy="1696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7015958" y="3386759"/>
        <a:ext cx="496231" cy="101784"/>
      </dsp:txXfrm>
    </dsp:sp>
    <dsp:sp modelId="{8CC4D4BB-C7F1-407B-90CF-DDB5B96D7A68}">
      <dsp:nvSpPr>
        <dsp:cNvPr id="0" name=""/>
        <dsp:cNvSpPr/>
      </dsp:nvSpPr>
      <dsp:spPr>
        <a:xfrm>
          <a:off x="6387884" y="3963639"/>
          <a:ext cx="1792229" cy="7547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Execution –</a:t>
          </a:r>
          <a:br>
            <a:rPr lang="en-US" sz="1600" kern="1200" dirty="0"/>
          </a:br>
          <a:r>
            <a:rPr lang="en-US" sz="1600" kern="1200" dirty="0"/>
            <a:t>Implementation</a:t>
          </a:r>
        </a:p>
      </dsp:txBody>
      <dsp:txXfrm>
        <a:off x="6409991" y="3985746"/>
        <a:ext cx="1748015" cy="7105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4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r">
              <a:defRPr sz="1200"/>
            </a:lvl1pPr>
          </a:lstStyle>
          <a:p>
            <a:fld id="{A4B45A41-E728-4C03-8E92-ADFB1F2FD97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6" tIns="46583" rIns="93166" bIns="4658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66" tIns="46583" rIns="93166" bIns="4658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6433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r">
              <a:defRPr sz="1200"/>
            </a:lvl1pPr>
          </a:lstStyle>
          <a:p>
            <a:fld id="{CA4382C9-6A48-49AF-A069-E0AA57207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11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FIVE GROUPS OF FIVE LETTERS – because A=0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F3B67-7881-4E19-8A4F-DECDD96F8F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673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FIVE GROUPS OF FIVE LETTERS – because A=0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F3B67-7881-4E19-8A4F-DECDD96F8F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585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 again!!!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F3B67-7881-4E19-8A4F-DECDD96F8F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06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829879"/>
            <a:ext cx="9144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84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2"/>
            <a:ext cx="105156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7"/>
            <a:ext cx="105156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5186516"/>
            <a:ext cx="10514012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65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489399"/>
            <a:ext cx="10514012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18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2045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9"/>
            <a:ext cx="105156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850581"/>
            <a:ext cx="10514012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56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1" y="1885950"/>
            <a:ext cx="294686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6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7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7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609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7"/>
            <a:ext cx="2940051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8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5" y="4873766"/>
            <a:ext cx="293440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4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2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8" y="4873764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84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56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971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7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2/27/2024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571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803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9497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8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2597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027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2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2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2/27/2024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3398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2/27/2024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021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2/27/2024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0860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2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0065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2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1637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4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9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6018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1084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54190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829878"/>
            <a:ext cx="9144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786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71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8498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1" y="1885950"/>
            <a:ext cx="294686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9" y="2571750"/>
            <a:ext cx="292735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7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8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8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2/27/2024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3854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9"/>
            <a:ext cx="294005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9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6" y="4873768"/>
            <a:ext cx="293440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5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4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9" y="4873766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2/27/2024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579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0797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719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43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1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1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13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76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64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89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13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C2A612B4-EC48-419E-AD90-569E22E2D17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267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7754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tm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D9643-660C-4F7A-B505-E1947E55E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6950" y="1781175"/>
            <a:ext cx="7686674" cy="1194650"/>
          </a:xfrm>
        </p:spPr>
        <p:txBody>
          <a:bodyPr>
            <a:normAutofit/>
          </a:bodyPr>
          <a:lstStyle/>
          <a:p>
            <a:r>
              <a:rPr lang="en-US" sz="4000" dirty="0"/>
              <a:t>Global Policy Seminar and NSC Simulation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BD79B-F6CA-4B05-A6F4-9D3640A03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037" y="2741801"/>
            <a:ext cx="6858000" cy="618523"/>
          </a:xfrm>
        </p:spPr>
        <p:txBody>
          <a:bodyPr>
            <a:normAutofit/>
          </a:bodyPr>
          <a:lstStyle/>
          <a:p>
            <a:r>
              <a:rPr lang="en-US" sz="2800" dirty="0"/>
              <a:t>IRP 401  -  IRP 402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BCD19B-55AB-4D08-A939-080A93DACEA3}"/>
              </a:ext>
            </a:extLst>
          </p:cNvPr>
          <p:cNvSpPr txBox="1"/>
          <p:nvPr/>
        </p:nvSpPr>
        <p:spPr>
          <a:xfrm>
            <a:off x="5771609" y="5465641"/>
            <a:ext cx="3368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Prof. Fulton T. Armstrong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3D3CE5-5285-44EC-AB2E-E318AACFE2FF}"/>
              </a:ext>
            </a:extLst>
          </p:cNvPr>
          <p:cNvSpPr txBox="1"/>
          <p:nvPr/>
        </p:nvSpPr>
        <p:spPr>
          <a:xfrm>
            <a:off x="5771609" y="3997484"/>
            <a:ext cx="1868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Week Seven</a:t>
            </a:r>
            <a:br>
              <a:rPr lang="en-US" sz="2400" dirty="0"/>
            </a:br>
            <a:r>
              <a:rPr lang="en-US" sz="2400" dirty="0"/>
              <a:t>1 March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FBA8E4-BC1F-3A4B-2113-F28660CE9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232" y="3882176"/>
            <a:ext cx="3232987" cy="20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90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55FD34-FFB1-4279-97FE-994373F9173A}"/>
              </a:ext>
            </a:extLst>
          </p:cNvPr>
          <p:cNvSpPr txBox="1"/>
          <p:nvPr/>
        </p:nvSpPr>
        <p:spPr>
          <a:xfrm>
            <a:off x="3810000" y="2117379"/>
            <a:ext cx="4384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Role of Congress in foreign policy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D61FC7-F9D6-44D2-BB67-EB131AD35DCB}"/>
              </a:ext>
            </a:extLst>
          </p:cNvPr>
          <p:cNvSpPr txBox="1"/>
          <p:nvPr/>
        </p:nvSpPr>
        <p:spPr>
          <a:xfrm>
            <a:off x="3810000" y="2891308"/>
            <a:ext cx="39821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What is it? 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House vs. Senate?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Who are the actors?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CF76B7-AD98-BA31-DB66-8DE8C6F6EA0D}"/>
              </a:ext>
            </a:extLst>
          </p:cNvPr>
          <p:cNvSpPr txBox="1"/>
          <p:nvPr/>
        </p:nvSpPr>
        <p:spPr>
          <a:xfrm>
            <a:off x="3962400" y="4683760"/>
            <a:ext cx="4677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What do the readings tell you?</a:t>
            </a:r>
          </a:p>
        </p:txBody>
      </p:sp>
    </p:spTree>
    <p:extLst>
      <p:ext uri="{BB962C8B-B14F-4D97-AF65-F5344CB8AC3E}">
        <p14:creationId xmlns:p14="http://schemas.microsoft.com/office/powerpoint/2010/main" val="48701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A3FE2-1A4B-493C-9522-9CD40FD7C988}"/>
              </a:ext>
            </a:extLst>
          </p:cNvPr>
          <p:cNvSpPr txBox="1"/>
          <p:nvPr/>
        </p:nvSpPr>
        <p:spPr>
          <a:xfrm>
            <a:off x="2263300" y="575109"/>
            <a:ext cx="4747100" cy="46166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LEGISLATIVE PROCESS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E04A85-1F1F-4C5B-9437-3C4EAF50791C}"/>
              </a:ext>
            </a:extLst>
          </p:cNvPr>
          <p:cNvSpPr txBox="1"/>
          <p:nvPr/>
        </p:nvSpPr>
        <p:spPr>
          <a:xfrm>
            <a:off x="2537926" y="1649595"/>
            <a:ext cx="2532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basics that we all learn in school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38D6EF-04C1-435B-A292-641BCAD2A54B}"/>
              </a:ext>
            </a:extLst>
          </p:cNvPr>
          <p:cNvSpPr txBox="1"/>
          <p:nvPr/>
        </p:nvSpPr>
        <p:spPr>
          <a:xfrm>
            <a:off x="2329975" y="5757519"/>
            <a:ext cx="1353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Bill drafted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780B23-C09B-4585-879B-2F21B0284CD9}"/>
              </a:ext>
            </a:extLst>
          </p:cNvPr>
          <p:cNvSpPr txBox="1"/>
          <p:nvPr/>
        </p:nvSpPr>
        <p:spPr>
          <a:xfrm>
            <a:off x="5295900" y="3530654"/>
            <a:ext cx="2206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Pass House/Senate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F5F695-714D-4EFA-A9B2-2159151D5CFE}"/>
              </a:ext>
            </a:extLst>
          </p:cNvPr>
          <p:cNvSpPr txBox="1"/>
          <p:nvPr/>
        </p:nvSpPr>
        <p:spPr>
          <a:xfrm>
            <a:off x="3006603" y="5208405"/>
            <a:ext cx="2659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Referral to Committees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A410F6-697E-4296-9DC3-B3F0CC275086}"/>
              </a:ext>
            </a:extLst>
          </p:cNvPr>
          <p:cNvSpPr txBox="1"/>
          <p:nvPr/>
        </p:nvSpPr>
        <p:spPr>
          <a:xfrm>
            <a:off x="4747850" y="4100410"/>
            <a:ext cx="1835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Put on calendar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6C7072-0C0D-4C09-8A0B-B88F00AD846C}"/>
              </a:ext>
            </a:extLst>
          </p:cNvPr>
          <p:cNvSpPr txBox="1"/>
          <p:nvPr/>
        </p:nvSpPr>
        <p:spPr>
          <a:xfrm>
            <a:off x="3683231" y="4624133"/>
            <a:ext cx="28825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Sent to full House/Senate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33536A-2091-4D10-A6B8-104992227196}"/>
              </a:ext>
            </a:extLst>
          </p:cNvPr>
          <p:cNvSpPr txBox="1"/>
          <p:nvPr/>
        </p:nvSpPr>
        <p:spPr>
          <a:xfrm>
            <a:off x="6096001" y="2954410"/>
            <a:ext cx="2170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Sent to other body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CF725-05A8-443F-9740-97EFB6ECFB31}"/>
              </a:ext>
            </a:extLst>
          </p:cNvPr>
          <p:cNvSpPr txBox="1"/>
          <p:nvPr/>
        </p:nvSpPr>
        <p:spPr>
          <a:xfrm>
            <a:off x="6869062" y="2308256"/>
            <a:ext cx="2111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Passes other body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75BD5C-A059-4C36-923F-F3D4103D442B}"/>
              </a:ext>
            </a:extLst>
          </p:cNvPr>
          <p:cNvSpPr txBox="1"/>
          <p:nvPr/>
        </p:nvSpPr>
        <p:spPr>
          <a:xfrm>
            <a:off x="7743825" y="1716081"/>
            <a:ext cx="2021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Sent to President</a:t>
            </a:r>
          </a:p>
        </p:txBody>
      </p:sp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2A749002-108A-49D7-8B83-400582A4CC65}"/>
              </a:ext>
            </a:extLst>
          </p:cNvPr>
          <p:cNvSpPr/>
          <p:nvPr/>
        </p:nvSpPr>
        <p:spPr>
          <a:xfrm>
            <a:off x="8266788" y="504917"/>
            <a:ext cx="2021707" cy="1150847"/>
          </a:xfrm>
          <a:prstGeom prst="irregularSeal1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LAW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713CF6-1CE7-4198-B4F4-CB829F451458}"/>
              </a:ext>
            </a:extLst>
          </p:cNvPr>
          <p:cNvSpPr txBox="1"/>
          <p:nvPr/>
        </p:nvSpPr>
        <p:spPr>
          <a:xfrm flipH="1">
            <a:off x="7633677" y="4485131"/>
            <a:ext cx="1750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Lots of factors/voices along the way,</a:t>
            </a:r>
            <a:br>
              <a:rPr lang="en-US" dirty="0"/>
            </a:br>
            <a:r>
              <a:rPr lang="en-US" dirty="0"/>
              <a:t>such as …??</a:t>
            </a:r>
          </a:p>
        </p:txBody>
      </p:sp>
    </p:spTree>
    <p:extLst>
      <p:ext uri="{BB962C8B-B14F-4D97-AF65-F5344CB8AC3E}">
        <p14:creationId xmlns:p14="http://schemas.microsoft.com/office/powerpoint/2010/main" val="160642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7" grpId="0" animBg="1"/>
      <p:bldP spid="17" grpId="1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A3FE2-1A4B-493C-9522-9CD40FD7C988}"/>
              </a:ext>
            </a:extLst>
          </p:cNvPr>
          <p:cNvSpPr txBox="1"/>
          <p:nvPr/>
        </p:nvSpPr>
        <p:spPr>
          <a:xfrm>
            <a:off x="2263300" y="575109"/>
            <a:ext cx="4747100" cy="46166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LEGISLATIVE PROCESS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E04A85-1F1F-4C5B-9437-3C4EAF50791C}"/>
              </a:ext>
            </a:extLst>
          </p:cNvPr>
          <p:cNvSpPr txBox="1"/>
          <p:nvPr/>
        </p:nvSpPr>
        <p:spPr>
          <a:xfrm>
            <a:off x="2537926" y="1649595"/>
            <a:ext cx="2532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The basics that we all learn in school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38D6EF-04C1-435B-A292-641BCAD2A54B}"/>
              </a:ext>
            </a:extLst>
          </p:cNvPr>
          <p:cNvSpPr txBox="1"/>
          <p:nvPr/>
        </p:nvSpPr>
        <p:spPr>
          <a:xfrm>
            <a:off x="2329975" y="5757519"/>
            <a:ext cx="1353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Bill drafted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780B23-C09B-4585-879B-2F21B0284CD9}"/>
              </a:ext>
            </a:extLst>
          </p:cNvPr>
          <p:cNvSpPr txBox="1"/>
          <p:nvPr/>
        </p:nvSpPr>
        <p:spPr>
          <a:xfrm>
            <a:off x="5295900" y="3530654"/>
            <a:ext cx="2206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Pass House/Senate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F5F695-714D-4EFA-A9B2-2159151D5CFE}"/>
              </a:ext>
            </a:extLst>
          </p:cNvPr>
          <p:cNvSpPr txBox="1"/>
          <p:nvPr/>
        </p:nvSpPr>
        <p:spPr>
          <a:xfrm>
            <a:off x="3006603" y="5208405"/>
            <a:ext cx="2659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Referral to Committees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A410F6-697E-4296-9DC3-B3F0CC275086}"/>
              </a:ext>
            </a:extLst>
          </p:cNvPr>
          <p:cNvSpPr txBox="1"/>
          <p:nvPr/>
        </p:nvSpPr>
        <p:spPr>
          <a:xfrm>
            <a:off x="4747850" y="4100410"/>
            <a:ext cx="1835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Put on calendar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6C7072-0C0D-4C09-8A0B-B88F00AD846C}"/>
              </a:ext>
            </a:extLst>
          </p:cNvPr>
          <p:cNvSpPr txBox="1"/>
          <p:nvPr/>
        </p:nvSpPr>
        <p:spPr>
          <a:xfrm>
            <a:off x="3683231" y="4624133"/>
            <a:ext cx="28825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Sent to full House/Senate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33536A-2091-4D10-A6B8-104992227196}"/>
              </a:ext>
            </a:extLst>
          </p:cNvPr>
          <p:cNvSpPr txBox="1"/>
          <p:nvPr/>
        </p:nvSpPr>
        <p:spPr>
          <a:xfrm>
            <a:off x="6096001" y="2954410"/>
            <a:ext cx="2170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Sent to other body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CF725-05A8-443F-9740-97EFB6ECFB31}"/>
              </a:ext>
            </a:extLst>
          </p:cNvPr>
          <p:cNvSpPr txBox="1"/>
          <p:nvPr/>
        </p:nvSpPr>
        <p:spPr>
          <a:xfrm>
            <a:off x="6869062" y="2308256"/>
            <a:ext cx="2111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Passes other body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75BD5C-A059-4C36-923F-F3D4103D442B}"/>
              </a:ext>
            </a:extLst>
          </p:cNvPr>
          <p:cNvSpPr txBox="1"/>
          <p:nvPr/>
        </p:nvSpPr>
        <p:spPr>
          <a:xfrm>
            <a:off x="7743825" y="1716081"/>
            <a:ext cx="2021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Sent to President</a:t>
            </a:r>
          </a:p>
        </p:txBody>
      </p:sp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2A749002-108A-49D7-8B83-400582A4CC65}"/>
              </a:ext>
            </a:extLst>
          </p:cNvPr>
          <p:cNvSpPr/>
          <p:nvPr/>
        </p:nvSpPr>
        <p:spPr>
          <a:xfrm>
            <a:off x="8266788" y="504917"/>
            <a:ext cx="2021707" cy="1150847"/>
          </a:xfrm>
          <a:prstGeom prst="irregularSeal1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LAW</a:t>
            </a:r>
          </a:p>
        </p:txBody>
      </p:sp>
      <p:sp useBgFill="1">
        <p:nvSpPr>
          <p:cNvPr id="16" name="TextBox 15">
            <a:extLst>
              <a:ext uri="{FF2B5EF4-FFF2-40B4-BE49-F238E27FC236}">
                <a16:creationId xmlns:a16="http://schemas.microsoft.com/office/drawing/2014/main" id="{60D50CD5-B536-45C7-86EE-44485D0B7756}"/>
              </a:ext>
            </a:extLst>
          </p:cNvPr>
          <p:cNvSpPr txBox="1"/>
          <p:nvPr/>
        </p:nvSpPr>
        <p:spPr>
          <a:xfrm>
            <a:off x="3006604" y="1583591"/>
            <a:ext cx="6355111" cy="38164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365760" tIns="365760" rIns="365760" bIns="36576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200" dirty="0"/>
              <a:t>IS IT A PERFECT PROCESS?</a:t>
            </a:r>
          </a:p>
          <a:p>
            <a:pPr>
              <a:spcAft>
                <a:spcPts val="1800"/>
              </a:spcAft>
            </a:pPr>
            <a:r>
              <a:rPr lang="en-US" sz="2400" dirty="0"/>
              <a:t>“No one pretends that democracy is perfect or all-wise. Indeed it has been said that democracy is the worst form of Government except for all those other forms that have been tried from time to time.…”</a:t>
            </a:r>
            <a:endParaRPr lang="en-US" dirty="0"/>
          </a:p>
          <a:p>
            <a:pPr algn="r">
              <a:spcAft>
                <a:spcPts val="1800"/>
              </a:spcAft>
            </a:pPr>
            <a:r>
              <a:rPr lang="en-US" dirty="0"/>
              <a:t>-- Winston S Churchill, 11 November 1947</a:t>
            </a:r>
          </a:p>
        </p:txBody>
      </p:sp>
    </p:spTree>
    <p:extLst>
      <p:ext uri="{BB962C8B-B14F-4D97-AF65-F5344CB8AC3E}">
        <p14:creationId xmlns:p14="http://schemas.microsoft.com/office/powerpoint/2010/main" val="248184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A3FE2-1A4B-493C-9522-9CD40FD7C988}"/>
              </a:ext>
            </a:extLst>
          </p:cNvPr>
          <p:cNvSpPr txBox="1"/>
          <p:nvPr/>
        </p:nvSpPr>
        <p:spPr>
          <a:xfrm>
            <a:off x="2263300" y="575109"/>
            <a:ext cx="4747100" cy="46166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LEGISLATIVE PROCESS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E04A85-1F1F-4C5B-9437-3C4EAF50791C}"/>
              </a:ext>
            </a:extLst>
          </p:cNvPr>
          <p:cNvSpPr txBox="1"/>
          <p:nvPr/>
        </p:nvSpPr>
        <p:spPr>
          <a:xfrm>
            <a:off x="2537926" y="1649595"/>
            <a:ext cx="2532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The basics that we all learn in school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38D6EF-04C1-435B-A292-641BCAD2A54B}"/>
              </a:ext>
            </a:extLst>
          </p:cNvPr>
          <p:cNvSpPr txBox="1"/>
          <p:nvPr/>
        </p:nvSpPr>
        <p:spPr>
          <a:xfrm>
            <a:off x="2329975" y="5757519"/>
            <a:ext cx="1353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Bill drafted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780B23-C09B-4585-879B-2F21B0284CD9}"/>
              </a:ext>
            </a:extLst>
          </p:cNvPr>
          <p:cNvSpPr txBox="1"/>
          <p:nvPr/>
        </p:nvSpPr>
        <p:spPr>
          <a:xfrm>
            <a:off x="5295900" y="3530654"/>
            <a:ext cx="2206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Pass House/Senate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F5F695-714D-4EFA-A9B2-2159151D5CFE}"/>
              </a:ext>
            </a:extLst>
          </p:cNvPr>
          <p:cNvSpPr txBox="1"/>
          <p:nvPr/>
        </p:nvSpPr>
        <p:spPr>
          <a:xfrm>
            <a:off x="3006603" y="5208405"/>
            <a:ext cx="2659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Referral to Committees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A410F6-697E-4296-9DC3-B3F0CC275086}"/>
              </a:ext>
            </a:extLst>
          </p:cNvPr>
          <p:cNvSpPr txBox="1"/>
          <p:nvPr/>
        </p:nvSpPr>
        <p:spPr>
          <a:xfrm>
            <a:off x="4747850" y="4100410"/>
            <a:ext cx="1835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Put on calendar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6C7072-0C0D-4C09-8A0B-B88F00AD846C}"/>
              </a:ext>
            </a:extLst>
          </p:cNvPr>
          <p:cNvSpPr txBox="1"/>
          <p:nvPr/>
        </p:nvSpPr>
        <p:spPr>
          <a:xfrm>
            <a:off x="3683231" y="4624133"/>
            <a:ext cx="28825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Sent to full House/Senate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33536A-2091-4D10-A6B8-104992227196}"/>
              </a:ext>
            </a:extLst>
          </p:cNvPr>
          <p:cNvSpPr txBox="1"/>
          <p:nvPr/>
        </p:nvSpPr>
        <p:spPr>
          <a:xfrm>
            <a:off x="6096001" y="2954410"/>
            <a:ext cx="2170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Sent to other body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CF725-05A8-443F-9740-97EFB6ECFB31}"/>
              </a:ext>
            </a:extLst>
          </p:cNvPr>
          <p:cNvSpPr txBox="1"/>
          <p:nvPr/>
        </p:nvSpPr>
        <p:spPr>
          <a:xfrm>
            <a:off x="6869062" y="2308256"/>
            <a:ext cx="2111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Passes other body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75BD5C-A059-4C36-923F-F3D4103D442B}"/>
              </a:ext>
            </a:extLst>
          </p:cNvPr>
          <p:cNvSpPr txBox="1"/>
          <p:nvPr/>
        </p:nvSpPr>
        <p:spPr>
          <a:xfrm>
            <a:off x="7743825" y="1716081"/>
            <a:ext cx="2021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Sent to President</a:t>
            </a:r>
          </a:p>
        </p:txBody>
      </p:sp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2A749002-108A-49D7-8B83-400582A4CC65}"/>
              </a:ext>
            </a:extLst>
          </p:cNvPr>
          <p:cNvSpPr/>
          <p:nvPr/>
        </p:nvSpPr>
        <p:spPr>
          <a:xfrm>
            <a:off x="8266788" y="504917"/>
            <a:ext cx="2021707" cy="1150847"/>
          </a:xfrm>
          <a:prstGeom prst="irregularSeal1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LAW</a:t>
            </a:r>
          </a:p>
        </p:txBody>
      </p:sp>
      <p:sp useBgFill="1">
        <p:nvSpPr>
          <p:cNvPr id="16" name="TextBox 15">
            <a:extLst>
              <a:ext uri="{FF2B5EF4-FFF2-40B4-BE49-F238E27FC236}">
                <a16:creationId xmlns:a16="http://schemas.microsoft.com/office/drawing/2014/main" id="{60D50CD5-B536-45C7-86EE-44485D0B7756}"/>
              </a:ext>
            </a:extLst>
          </p:cNvPr>
          <p:cNvSpPr txBox="1"/>
          <p:nvPr/>
        </p:nvSpPr>
        <p:spPr>
          <a:xfrm>
            <a:off x="2603439" y="1804768"/>
            <a:ext cx="6985122" cy="38164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365760" tIns="365760" rIns="365760" bIns="365760" rtlCol="0">
            <a:noAutofit/>
          </a:bodyPr>
          <a:lstStyle/>
          <a:p>
            <a:pPr>
              <a:spcAft>
                <a:spcPts val="1800"/>
              </a:spcAft>
            </a:pPr>
            <a:endParaRPr lang="en-US" sz="3200" dirty="0"/>
          </a:p>
          <a:p>
            <a:pPr>
              <a:spcAft>
                <a:spcPts val="1800"/>
              </a:spcAft>
            </a:pPr>
            <a:r>
              <a:rPr lang="en-US" sz="3200" dirty="0"/>
              <a:t>LOOKING AT BROADER PROCESS …</a:t>
            </a:r>
          </a:p>
          <a:p>
            <a:pPr>
              <a:spcAft>
                <a:spcPts val="1800"/>
              </a:spcAft>
            </a:pPr>
            <a:r>
              <a:rPr lang="en-US" sz="2400" dirty="0"/>
              <a:t>What drives policy and its processes in broader government context?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50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A3FE2-1A4B-493C-9522-9CD40FD7C988}"/>
              </a:ext>
            </a:extLst>
          </p:cNvPr>
          <p:cNvSpPr txBox="1"/>
          <p:nvPr/>
        </p:nvSpPr>
        <p:spPr>
          <a:xfrm>
            <a:off x="2263300" y="575109"/>
            <a:ext cx="4747100" cy="46166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POLICY PROCESS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63960E-4B3D-465C-84F9-57842D9A9492}"/>
              </a:ext>
            </a:extLst>
          </p:cNvPr>
          <p:cNvSpPr txBox="1"/>
          <p:nvPr/>
        </p:nvSpPr>
        <p:spPr>
          <a:xfrm>
            <a:off x="2521935" y="2305050"/>
            <a:ext cx="67140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/>
              <a:t>The policy process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How does a government make a “policy”?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What are the inputs?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Who are the actors?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AF8C4F-D7C6-4FD5-AF39-8E3AC90C6C0B}"/>
              </a:ext>
            </a:extLst>
          </p:cNvPr>
          <p:cNvSpPr txBox="1"/>
          <p:nvPr/>
        </p:nvSpPr>
        <p:spPr>
          <a:xfrm>
            <a:off x="2445735" y="4158133"/>
            <a:ext cx="5792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2400" dirty="0"/>
              <a:t>The legislative inputs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What are they?  House vs. Senate?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Who are the actors?</a:t>
            </a:r>
          </a:p>
        </p:txBody>
      </p:sp>
    </p:spTree>
    <p:extLst>
      <p:ext uri="{BB962C8B-B14F-4D97-AF65-F5344CB8AC3E}">
        <p14:creationId xmlns:p14="http://schemas.microsoft.com/office/powerpoint/2010/main" val="101208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A3FE2-1A4B-493C-9522-9CD40FD7C988}"/>
              </a:ext>
            </a:extLst>
          </p:cNvPr>
          <p:cNvSpPr txBox="1"/>
          <p:nvPr/>
        </p:nvSpPr>
        <p:spPr>
          <a:xfrm>
            <a:off x="2263300" y="575109"/>
            <a:ext cx="4747100" cy="46166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POLICY PROCESS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63960E-4B3D-465C-84F9-57842D9A9492}"/>
              </a:ext>
            </a:extLst>
          </p:cNvPr>
          <p:cNvSpPr txBox="1"/>
          <p:nvPr/>
        </p:nvSpPr>
        <p:spPr>
          <a:xfrm>
            <a:off x="2263300" y="1697416"/>
            <a:ext cx="2541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 simplest form …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F73EA75-426C-4B91-81DB-0ECD4B8A5DB1}"/>
              </a:ext>
            </a:extLst>
          </p:cNvPr>
          <p:cNvGraphicFramePr/>
          <p:nvPr/>
        </p:nvGraphicFramePr>
        <p:xfrm>
          <a:off x="1971676" y="575108"/>
          <a:ext cx="8248650" cy="57077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B119758C-2C30-40C8-A0A1-562BFCFA29E2}"/>
              </a:ext>
            </a:extLst>
          </p:cNvPr>
          <p:cNvSpPr/>
          <p:nvPr/>
        </p:nvSpPr>
        <p:spPr>
          <a:xfrm>
            <a:off x="8001001" y="3686176"/>
            <a:ext cx="2428875" cy="1914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9B39B3E-076F-499D-93DB-052797CB2513}"/>
              </a:ext>
            </a:extLst>
          </p:cNvPr>
          <p:cNvSpPr/>
          <p:nvPr/>
        </p:nvSpPr>
        <p:spPr>
          <a:xfrm>
            <a:off x="8269184" y="2351521"/>
            <a:ext cx="2132116" cy="1914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2B75718-49D9-4319-AF54-E434F857C93D}"/>
              </a:ext>
            </a:extLst>
          </p:cNvPr>
          <p:cNvSpPr/>
          <p:nvPr/>
        </p:nvSpPr>
        <p:spPr>
          <a:xfrm>
            <a:off x="6616534" y="2309393"/>
            <a:ext cx="2132116" cy="1914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4C6032-C178-47D9-8898-0D53A50599E9}"/>
              </a:ext>
            </a:extLst>
          </p:cNvPr>
          <p:cNvSpPr/>
          <p:nvPr/>
        </p:nvSpPr>
        <p:spPr>
          <a:xfrm>
            <a:off x="5042559" y="2381618"/>
            <a:ext cx="2132116" cy="1914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0880A4E-D997-4915-A9EE-B1B8E2432B8F}"/>
              </a:ext>
            </a:extLst>
          </p:cNvPr>
          <p:cNvSpPr/>
          <p:nvPr/>
        </p:nvSpPr>
        <p:spPr>
          <a:xfrm>
            <a:off x="3563339" y="2141417"/>
            <a:ext cx="2132116" cy="1914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183B9F-BAC4-4FC1-A6D4-A47C0C16BA06}"/>
              </a:ext>
            </a:extLst>
          </p:cNvPr>
          <p:cNvSpPr txBox="1"/>
          <p:nvPr/>
        </p:nvSpPr>
        <p:spPr>
          <a:xfrm>
            <a:off x="2144989" y="4003996"/>
            <a:ext cx="1829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 reality 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C99299-724E-4875-9A30-7E0B33C4AA94}"/>
              </a:ext>
            </a:extLst>
          </p:cNvPr>
          <p:cNvSpPr txBox="1"/>
          <p:nvPr/>
        </p:nvSpPr>
        <p:spPr>
          <a:xfrm>
            <a:off x="3980742" y="4022678"/>
            <a:ext cx="44584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/>
            <a:r>
              <a:rPr lang="en-US" sz="2400" dirty="0"/>
              <a:t>Many internal and external voices</a:t>
            </a:r>
          </a:p>
          <a:p>
            <a:pPr marL="182880" indent="-182880"/>
            <a:r>
              <a:rPr lang="en-US" sz="2400" dirty="0"/>
              <a:t>Many implicit and explicit influences</a:t>
            </a:r>
          </a:p>
          <a:p>
            <a:pPr marL="182880" indent="-182880"/>
            <a:r>
              <a:rPr lang="en-US" sz="2400" dirty="0"/>
              <a:t>Many stages</a:t>
            </a:r>
          </a:p>
          <a:p>
            <a:pPr marL="182880" indent="-182880"/>
            <a:r>
              <a:rPr lang="en-US" sz="2400" dirty="0"/>
              <a:t>Sometimes “hidden hands”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CC9745-11D2-4C97-83CE-07782B88F141}"/>
              </a:ext>
            </a:extLst>
          </p:cNvPr>
          <p:cNvSpPr txBox="1"/>
          <p:nvPr/>
        </p:nvSpPr>
        <p:spPr>
          <a:xfrm>
            <a:off x="7296151" y="5880966"/>
            <a:ext cx="2605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WHAT ARE THEY?</a:t>
            </a: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255127D-FF09-4DA1-AA45-867C3E69B2A2}"/>
              </a:ext>
            </a:extLst>
          </p:cNvPr>
          <p:cNvSpPr/>
          <p:nvPr/>
        </p:nvSpPr>
        <p:spPr>
          <a:xfrm>
            <a:off x="2260424" y="2255301"/>
            <a:ext cx="2132116" cy="1914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43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55FD34-FFB1-4279-97FE-994373F9173A}"/>
              </a:ext>
            </a:extLst>
          </p:cNvPr>
          <p:cNvSpPr txBox="1"/>
          <p:nvPr/>
        </p:nvSpPr>
        <p:spPr>
          <a:xfrm>
            <a:off x="3810000" y="2117379"/>
            <a:ext cx="4384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Role of Congress in foreign policy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D61FC7-F9D6-44D2-BB67-EB131AD35DCB}"/>
              </a:ext>
            </a:extLst>
          </p:cNvPr>
          <p:cNvSpPr txBox="1"/>
          <p:nvPr/>
        </p:nvSpPr>
        <p:spPr>
          <a:xfrm>
            <a:off x="3810000" y="2891308"/>
            <a:ext cx="39821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What is it? 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House vs. Senate?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Who are the actors?</a:t>
            </a:r>
          </a:p>
        </p:txBody>
      </p:sp>
    </p:spTree>
    <p:extLst>
      <p:ext uri="{BB962C8B-B14F-4D97-AF65-F5344CB8AC3E}">
        <p14:creationId xmlns:p14="http://schemas.microsoft.com/office/powerpoint/2010/main" val="88326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E93C13-0070-4CBA-9955-9938219BABBE}"/>
              </a:ext>
            </a:extLst>
          </p:cNvPr>
          <p:cNvSpPr txBox="1"/>
          <p:nvPr/>
        </p:nvSpPr>
        <p:spPr>
          <a:xfrm>
            <a:off x="3903240" y="714345"/>
            <a:ext cx="4500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Role of Congress                in Foreign Policy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033851-3452-444C-B1DD-C39A963916A4}"/>
              </a:ext>
            </a:extLst>
          </p:cNvPr>
          <p:cNvSpPr txBox="1"/>
          <p:nvPr/>
        </p:nvSpPr>
        <p:spPr>
          <a:xfrm>
            <a:off x="2486025" y="4764582"/>
            <a:ext cx="2834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Specific powers of House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EDF247-FBCD-46CC-8EBD-09F73C75DB3B}"/>
              </a:ext>
            </a:extLst>
          </p:cNvPr>
          <p:cNvSpPr txBox="1"/>
          <p:nvPr/>
        </p:nvSpPr>
        <p:spPr>
          <a:xfrm>
            <a:off x="5895976" y="4750801"/>
            <a:ext cx="29018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Specific powers of Senate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A89627-0CB2-4276-9616-9C6708B9E834}"/>
              </a:ext>
            </a:extLst>
          </p:cNvPr>
          <p:cNvSpPr txBox="1"/>
          <p:nvPr/>
        </p:nvSpPr>
        <p:spPr>
          <a:xfrm>
            <a:off x="3985486" y="2690336"/>
            <a:ext cx="4435830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General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Fund government – civilian and military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Regulation of foreign commerce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Declare war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Oversight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Stimulate debate and drive public opinion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D642DD-9934-43BF-AB4E-A7AE38563800}"/>
              </a:ext>
            </a:extLst>
          </p:cNvPr>
          <p:cNvSpPr txBox="1"/>
          <p:nvPr/>
        </p:nvSpPr>
        <p:spPr>
          <a:xfrm>
            <a:off x="2486025" y="5389602"/>
            <a:ext cx="2797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Originate all spending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Impeach federal officials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160636-0E72-4F4C-BE9B-82E27D6CD363}"/>
              </a:ext>
            </a:extLst>
          </p:cNvPr>
          <p:cNvSpPr txBox="1"/>
          <p:nvPr/>
        </p:nvSpPr>
        <p:spPr>
          <a:xfrm>
            <a:off x="5895975" y="5220325"/>
            <a:ext cx="4029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Confirmations (“advice and consent”; simple majority)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Treaties (with 2/3 of members)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B25493-DCE9-44E7-8D4C-09220E07C3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7" b="99794" l="3854" r="99896">
                        <a14:foregroundMark x1="417" y1="72990" x2="5729" y2="71134"/>
                        <a14:foregroundMark x1="5729" y1="71134" x2="22292" y2="77320"/>
                        <a14:foregroundMark x1="22292" y1="77320" x2="27604" y2="75464"/>
                        <a14:foregroundMark x1="27604" y1="75464" x2="32813" y2="76907"/>
                        <a14:foregroundMark x1="32813" y1="76907" x2="37708" y2="83093"/>
                        <a14:foregroundMark x1="37708" y1="83093" x2="41354" y2="91546"/>
                        <a14:foregroundMark x1="41354" y1="91546" x2="52188" y2="99794"/>
                        <a14:foregroundMark x1="89688" y1="71546" x2="95521" y2="71959"/>
                        <a14:foregroundMark x1="95521" y1="71959" x2="99688" y2="75876"/>
                        <a14:foregroundMark x1="85000" y1="91546" x2="99688" y2="80825"/>
                        <a14:foregroundMark x1="85104" y1="98557" x2="91146" y2="99175"/>
                        <a14:foregroundMark x1="91146" y1="99175" x2="96458" y2="97526"/>
                        <a14:foregroundMark x1="96458" y1="97526" x2="99896" y2="89278"/>
                        <a14:foregroundMark x1="99896" y1="89278" x2="93646" y2="88660"/>
                        <a14:foregroundMark x1="93646" y1="88660" x2="86875" y2="95464"/>
                        <a14:foregroundMark x1="6250" y1="71546" x2="938" y2="72990"/>
                        <a14:foregroundMark x1="938" y1="72990" x2="625" y2="83505"/>
                        <a14:foregroundMark x1="625" y1="83505" x2="9479" y2="98969"/>
                        <a14:foregroundMark x1="9479" y1="98969" x2="10729" y2="88866"/>
                        <a14:foregroundMark x1="10729" y1="88866" x2="7500" y2="80619"/>
                        <a14:foregroundMark x1="7500" y1="80619" x2="6563" y2="72784"/>
                        <a14:foregroundMark x1="3438" y1="71959" x2="313" y2="86186"/>
                        <a14:foregroundMark x1="313" y1="86186" x2="1563" y2="96701"/>
                        <a14:foregroundMark x1="1563" y1="96701" x2="4479" y2="87423"/>
                        <a14:foregroundMark x1="4479" y1="87423" x2="3854" y2="73196"/>
                      </a14:backgroundRemoval>
                    </a14:imgEffect>
                  </a14:imgLayer>
                </a14:imgProps>
              </a:ext>
            </a:extLst>
          </a:blip>
          <a:srcRect t="20928"/>
          <a:stretch/>
        </p:blipFill>
        <p:spPr>
          <a:xfrm>
            <a:off x="3294719" y="310892"/>
            <a:ext cx="5782606" cy="231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2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55912C-4969-4B54-BD5E-F5E85E8364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7" b="99794" l="3854" r="99896">
                        <a14:foregroundMark x1="417" y1="72990" x2="5729" y2="71134"/>
                        <a14:foregroundMark x1="5729" y1="71134" x2="22292" y2="77320"/>
                        <a14:foregroundMark x1="22292" y1="77320" x2="27604" y2="75464"/>
                        <a14:foregroundMark x1="27604" y1="75464" x2="32813" y2="76907"/>
                        <a14:foregroundMark x1="32813" y1="76907" x2="37708" y2="83093"/>
                        <a14:foregroundMark x1="37708" y1="83093" x2="41354" y2="91546"/>
                        <a14:foregroundMark x1="41354" y1="91546" x2="52188" y2="99794"/>
                        <a14:foregroundMark x1="89688" y1="71546" x2="95521" y2="71959"/>
                        <a14:foregroundMark x1="95521" y1="71959" x2="99688" y2="75876"/>
                        <a14:foregroundMark x1="85000" y1="91546" x2="99688" y2="80825"/>
                        <a14:foregroundMark x1="85104" y1="98557" x2="91146" y2="99175"/>
                        <a14:foregroundMark x1="91146" y1="99175" x2="96458" y2="97526"/>
                        <a14:foregroundMark x1="96458" y1="97526" x2="99896" y2="89278"/>
                        <a14:foregroundMark x1="99896" y1="89278" x2="93646" y2="88660"/>
                        <a14:foregroundMark x1="93646" y1="88660" x2="86875" y2="95464"/>
                        <a14:foregroundMark x1="6250" y1="71546" x2="938" y2="72990"/>
                        <a14:foregroundMark x1="938" y1="72990" x2="625" y2="83505"/>
                        <a14:foregroundMark x1="625" y1="83505" x2="9479" y2="98969"/>
                        <a14:foregroundMark x1="9479" y1="98969" x2="10729" y2="88866"/>
                        <a14:foregroundMark x1="10729" y1="88866" x2="7500" y2="80619"/>
                        <a14:foregroundMark x1="7500" y1="80619" x2="6563" y2="72784"/>
                        <a14:foregroundMark x1="3438" y1="71959" x2="313" y2="86186"/>
                        <a14:foregroundMark x1="313" y1="86186" x2="1563" y2="96701"/>
                        <a14:foregroundMark x1="1563" y1="96701" x2="4479" y2="87423"/>
                        <a14:foregroundMark x1="4479" y1="87423" x2="3854" y2="73196"/>
                      </a14:backgroundRemoval>
                    </a14:imgEffect>
                  </a14:imgLayer>
                </a14:imgProps>
              </a:ext>
            </a:extLst>
          </a:blip>
          <a:srcRect t="20928"/>
          <a:stretch/>
        </p:blipFill>
        <p:spPr>
          <a:xfrm>
            <a:off x="1555899" y="2619376"/>
            <a:ext cx="9406279" cy="37576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CE96AA-0BEB-49A8-BCD0-ADC75D505E8D}"/>
              </a:ext>
            </a:extLst>
          </p:cNvPr>
          <p:cNvSpPr txBox="1"/>
          <p:nvPr/>
        </p:nvSpPr>
        <p:spPr>
          <a:xfrm>
            <a:off x="3679283" y="657523"/>
            <a:ext cx="4650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What’s the War Powers Resolution?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B5A3D8-B34E-444B-B1FC-663D82802954}"/>
              </a:ext>
            </a:extLst>
          </p:cNvPr>
          <p:cNvSpPr txBox="1"/>
          <p:nvPr/>
        </p:nvSpPr>
        <p:spPr>
          <a:xfrm>
            <a:off x="3086101" y="1619251"/>
            <a:ext cx="6610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Why did Congress legislate it?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How well has it worked?</a:t>
            </a:r>
          </a:p>
        </p:txBody>
      </p:sp>
    </p:spTree>
    <p:extLst>
      <p:ext uri="{BB962C8B-B14F-4D97-AF65-F5344CB8AC3E}">
        <p14:creationId xmlns:p14="http://schemas.microsoft.com/office/powerpoint/2010/main" val="53124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32690-0F00-4382-B0D2-AAA8B3555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C6B44A-9FDF-3BB6-FA75-C4207A114E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7" b="99794" l="3854" r="99896">
                        <a14:foregroundMark x1="417" y1="72990" x2="5729" y2="71134"/>
                        <a14:foregroundMark x1="5729" y1="71134" x2="22292" y2="77320"/>
                        <a14:foregroundMark x1="22292" y1="77320" x2="27604" y2="75464"/>
                        <a14:foregroundMark x1="27604" y1="75464" x2="32813" y2="76907"/>
                        <a14:foregroundMark x1="32813" y1="76907" x2="37708" y2="83093"/>
                        <a14:foregroundMark x1="37708" y1="83093" x2="41354" y2="91546"/>
                        <a14:foregroundMark x1="41354" y1="91546" x2="52188" y2="99794"/>
                        <a14:foregroundMark x1="89688" y1="71546" x2="95521" y2="71959"/>
                        <a14:foregroundMark x1="95521" y1="71959" x2="99688" y2="75876"/>
                        <a14:foregroundMark x1="85000" y1="91546" x2="99688" y2="80825"/>
                        <a14:foregroundMark x1="85104" y1="98557" x2="91146" y2="99175"/>
                        <a14:foregroundMark x1="91146" y1="99175" x2="96458" y2="97526"/>
                        <a14:foregroundMark x1="96458" y1="97526" x2="99896" y2="89278"/>
                        <a14:foregroundMark x1="99896" y1="89278" x2="93646" y2="88660"/>
                        <a14:foregroundMark x1="93646" y1="88660" x2="86875" y2="95464"/>
                        <a14:foregroundMark x1="6250" y1="71546" x2="938" y2="72990"/>
                        <a14:foregroundMark x1="938" y1="72990" x2="625" y2="83505"/>
                        <a14:foregroundMark x1="625" y1="83505" x2="9479" y2="98969"/>
                        <a14:foregroundMark x1="9479" y1="98969" x2="10729" y2="88866"/>
                        <a14:foregroundMark x1="10729" y1="88866" x2="7500" y2="80619"/>
                        <a14:foregroundMark x1="7500" y1="80619" x2="6563" y2="72784"/>
                        <a14:foregroundMark x1="3438" y1="71959" x2="313" y2="86186"/>
                        <a14:foregroundMark x1="313" y1="86186" x2="1563" y2="96701"/>
                        <a14:foregroundMark x1="1563" y1="96701" x2="4479" y2="87423"/>
                        <a14:foregroundMark x1="4479" y1="87423" x2="3854" y2="73196"/>
                      </a14:backgroundRemoval>
                    </a14:imgEffect>
                  </a14:imgLayer>
                </a14:imgProps>
              </a:ext>
            </a:extLst>
          </a:blip>
          <a:srcRect t="20928"/>
          <a:stretch/>
        </p:blipFill>
        <p:spPr>
          <a:xfrm>
            <a:off x="1555899" y="2619376"/>
            <a:ext cx="9406279" cy="37576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4E7308-26D7-D781-832D-DE4628CA00DF}"/>
              </a:ext>
            </a:extLst>
          </p:cNvPr>
          <p:cNvSpPr txBox="1"/>
          <p:nvPr/>
        </p:nvSpPr>
        <p:spPr>
          <a:xfrm>
            <a:off x="4535317" y="738188"/>
            <a:ext cx="3121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Does the system work?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4E3809-1C61-A0E7-C1B7-F50D9D75C4EA}"/>
              </a:ext>
            </a:extLst>
          </p:cNvPr>
          <p:cNvSpPr txBox="1"/>
          <p:nvPr/>
        </p:nvSpPr>
        <p:spPr>
          <a:xfrm>
            <a:off x="3086101" y="1619251"/>
            <a:ext cx="66103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Does policy usually reflect the best possible option?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Does policy appear driven by analysis of “the problem”?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How can the process – or results – be improved?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67F97D-DD1E-41BE-4F55-4E96BE29F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728" y="2771420"/>
            <a:ext cx="6680199" cy="37576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4971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6176CA3-B9C9-4022-BDDD-D686B657B4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9739590"/>
              </p:ext>
            </p:extLst>
          </p:nvPr>
        </p:nvGraphicFramePr>
        <p:xfrm>
          <a:off x="4280399" y="229347"/>
          <a:ext cx="2840068" cy="640127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2840068">
                  <a:extLst>
                    <a:ext uri="{9D8B030D-6E8A-4147-A177-3AD203B41FA5}">
                      <a16:colId xmlns:a16="http://schemas.microsoft.com/office/drawing/2014/main" val="2357130833"/>
                    </a:ext>
                  </a:extLst>
                </a:gridCol>
              </a:tblGrid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 anchor="ctr"/>
                </a:tc>
                <a:extLst>
                  <a:ext uri="{0D108BD9-81ED-4DB2-BD59-A6C34878D82A}">
                    <a16:rowId xmlns:a16="http://schemas.microsoft.com/office/drawing/2014/main" val="1718909217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1 (19 Jan)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162274474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2 (26 Jan)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798234728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3 (2 Feb)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3748021836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4 (9 Feb)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2772305046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5 (16 Feb)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2008839082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6 (23 Feb)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78206504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7 (1 Mar)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4173657637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8 (8 Mar)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3422796582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BREAK</a:t>
                      </a: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4206336337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</a:rPr>
                        <a:t>Week 9 (22 Mar)</a:t>
                      </a:r>
                      <a:endParaRPr lang="en-US" sz="20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2324631057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10 (29 Mar)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1655087477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11 (5 Apr)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2752612682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12 (12 Apr)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596936450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13 (19 Apr)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2197206583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14 (26 Apr)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2139022769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4043968430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0242086-09BC-4765-B7D9-59B8029C8CC8}"/>
              </a:ext>
            </a:extLst>
          </p:cNvPr>
          <p:cNvSpPr/>
          <p:nvPr/>
        </p:nvSpPr>
        <p:spPr>
          <a:xfrm>
            <a:off x="4280399" y="591301"/>
            <a:ext cx="2916268" cy="4095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E16667-2D57-4B8C-96AC-37F36A16A53C}"/>
              </a:ext>
            </a:extLst>
          </p:cNvPr>
          <p:cNvSpPr txBox="1"/>
          <p:nvPr/>
        </p:nvSpPr>
        <p:spPr>
          <a:xfrm>
            <a:off x="1247775" y="1543050"/>
            <a:ext cx="2174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SPRING 2024</a:t>
            </a:r>
          </a:p>
        </p:txBody>
      </p:sp>
    </p:spTree>
    <p:extLst>
      <p:ext uri="{BB962C8B-B14F-4D97-AF65-F5344CB8AC3E}">
        <p14:creationId xmlns:p14="http://schemas.microsoft.com/office/powerpoint/2010/main" val="105783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0.00065 0.329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55912C-4969-4B54-BD5E-F5E85E8364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7" b="99794" l="3854" r="99896">
                        <a14:foregroundMark x1="417" y1="72990" x2="5729" y2="71134"/>
                        <a14:foregroundMark x1="5729" y1="71134" x2="22292" y2="77320"/>
                        <a14:foregroundMark x1="22292" y1="77320" x2="27604" y2="75464"/>
                        <a14:foregroundMark x1="27604" y1="75464" x2="32813" y2="76907"/>
                        <a14:foregroundMark x1="32813" y1="76907" x2="37708" y2="83093"/>
                        <a14:foregroundMark x1="37708" y1="83093" x2="41354" y2="91546"/>
                        <a14:foregroundMark x1="41354" y1="91546" x2="52188" y2="99794"/>
                        <a14:foregroundMark x1="89688" y1="71546" x2="95521" y2="71959"/>
                        <a14:foregroundMark x1="95521" y1="71959" x2="99688" y2="75876"/>
                        <a14:foregroundMark x1="85000" y1="91546" x2="99688" y2="80825"/>
                        <a14:foregroundMark x1="85104" y1="98557" x2="91146" y2="99175"/>
                        <a14:foregroundMark x1="91146" y1="99175" x2="96458" y2="97526"/>
                        <a14:foregroundMark x1="96458" y1="97526" x2="99896" y2="89278"/>
                        <a14:foregroundMark x1="99896" y1="89278" x2="93646" y2="88660"/>
                        <a14:foregroundMark x1="93646" y1="88660" x2="86875" y2="95464"/>
                        <a14:foregroundMark x1="6250" y1="71546" x2="938" y2="72990"/>
                        <a14:foregroundMark x1="938" y1="72990" x2="625" y2="83505"/>
                        <a14:foregroundMark x1="625" y1="83505" x2="9479" y2="98969"/>
                        <a14:foregroundMark x1="9479" y1="98969" x2="10729" y2="88866"/>
                        <a14:foregroundMark x1="10729" y1="88866" x2="7500" y2="80619"/>
                        <a14:foregroundMark x1="7500" y1="80619" x2="6563" y2="72784"/>
                        <a14:foregroundMark x1="3438" y1="71959" x2="313" y2="86186"/>
                        <a14:foregroundMark x1="313" y1="86186" x2="1563" y2="96701"/>
                        <a14:foregroundMark x1="1563" y1="96701" x2="4479" y2="87423"/>
                        <a14:foregroundMark x1="4479" y1="87423" x2="3854" y2="73196"/>
                      </a14:backgroundRemoval>
                    </a14:imgEffect>
                  </a14:imgLayer>
                </a14:imgProps>
              </a:ext>
            </a:extLst>
          </a:blip>
          <a:srcRect t="20928"/>
          <a:stretch/>
        </p:blipFill>
        <p:spPr>
          <a:xfrm>
            <a:off x="1524001" y="2619376"/>
            <a:ext cx="9406279" cy="37576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B5A3D8-B34E-444B-B1FC-663D82802954}"/>
              </a:ext>
            </a:extLst>
          </p:cNvPr>
          <p:cNvSpPr txBox="1"/>
          <p:nvPr/>
        </p:nvSpPr>
        <p:spPr>
          <a:xfrm>
            <a:off x="2790825" y="1333501"/>
            <a:ext cx="66103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 which part of the processes that we’ve discussed are you most interested?</a:t>
            </a:r>
          </a:p>
        </p:txBody>
      </p:sp>
    </p:spTree>
    <p:extLst>
      <p:ext uri="{BB962C8B-B14F-4D97-AF65-F5344CB8AC3E}">
        <p14:creationId xmlns:p14="http://schemas.microsoft.com/office/powerpoint/2010/main" val="356990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95B0C3-9D96-4435-D2A0-B7036C14F3E8}"/>
              </a:ext>
            </a:extLst>
          </p:cNvPr>
          <p:cNvSpPr txBox="1"/>
          <p:nvPr/>
        </p:nvSpPr>
        <p:spPr>
          <a:xfrm>
            <a:off x="4430485" y="2721428"/>
            <a:ext cx="2557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Project Updates</a:t>
            </a:r>
          </a:p>
        </p:txBody>
      </p:sp>
    </p:spTree>
    <p:extLst>
      <p:ext uri="{BB962C8B-B14F-4D97-AF65-F5344CB8AC3E}">
        <p14:creationId xmlns:p14="http://schemas.microsoft.com/office/powerpoint/2010/main" val="28660047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13D3517-FC87-F38F-FC2E-6B9B8F79E2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2148574"/>
              </p:ext>
            </p:extLst>
          </p:nvPr>
        </p:nvGraphicFramePr>
        <p:xfrm>
          <a:off x="735171" y="526656"/>
          <a:ext cx="10721658" cy="620254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851978">
                  <a:extLst>
                    <a:ext uri="{9D8B030D-6E8A-4147-A177-3AD203B41FA5}">
                      <a16:colId xmlns:a16="http://schemas.microsoft.com/office/drawing/2014/main" val="1258849628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4164193412"/>
                    </a:ext>
                  </a:extLst>
                </a:gridCol>
                <a:gridCol w="4602480">
                  <a:extLst>
                    <a:ext uri="{9D8B030D-6E8A-4147-A177-3AD203B41FA5}">
                      <a16:colId xmlns:a16="http://schemas.microsoft.com/office/drawing/2014/main" val="4027853243"/>
                    </a:ext>
                  </a:extLst>
                </a:gridCol>
              </a:tblGrid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Akosua</a:t>
                      </a:r>
                      <a:endParaRPr lang="en-US" sz="18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U.S.-Russia: How constrain Putin?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Ensuring microchip competition and supply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778353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Nicolas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U.S.-North Korea: How constrain Kim?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9414812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Marcus</a:t>
                      </a:r>
                    </a:p>
                  </a:txBody>
                  <a:tcPr marL="68580" marR="6858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U.S.-Vietnam tech/</a:t>
                      </a:r>
                      <a:r>
                        <a:rPr lang="en-US" sz="1800" kern="10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innovation ties</a:t>
                      </a:r>
                      <a:endParaRPr lang="en-US" sz="18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U.S. education deficits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192597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Mimi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Youth homelessness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0764748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Vaughn</a:t>
                      </a:r>
                    </a:p>
                  </a:txBody>
                  <a:tcPr marL="68580" marR="6858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Central America migration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Israel-Palestine: Two-state solution possible?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777963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Matt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Crisis in Haiti</a:t>
                      </a:r>
                      <a:endParaRPr lang="en-US" sz="18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0546084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Gavin</a:t>
                      </a:r>
                    </a:p>
                  </a:txBody>
                  <a:tcPr marL="68580" marR="6858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Impact of COVID on mental health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U.S. policy toward Yemen and </a:t>
                      </a:r>
                      <a:r>
                        <a:rPr lang="en-US" sz="1800" kern="100">
                          <a:effectLst/>
                          <a:latin typeface="+mn-lt"/>
                        </a:rPr>
                        <a:t>the Houthis</a:t>
                      </a:r>
                      <a:endParaRPr lang="en-US" sz="1800" kern="1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715040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Noah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Reducing reliance on China trade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429616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Meghan</a:t>
                      </a:r>
                    </a:p>
                  </a:txBody>
                  <a:tcPr marL="68580" marR="6858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Russia/Wagner influence in Africa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Impact of climate change on insurgency 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25974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Bryce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Improving gun control background checks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331218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Emily</a:t>
                      </a:r>
                    </a:p>
                  </a:txBody>
                  <a:tcPr marL="68580" marR="6858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Russia WMD in wake of Ukraine war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How to deal with climate migrants/refugees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06306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Tashakee</a:t>
                      </a:r>
                      <a:endParaRPr lang="en-US" sz="18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Negative impact of cobalt mining in DRC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9443781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Reese</a:t>
                      </a:r>
                    </a:p>
                  </a:txBody>
                  <a:tcPr marL="68580" marR="6858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South America climate migration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“War time policy”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145017"/>
                  </a:ext>
                </a:extLst>
              </a:tr>
              <a:tr h="3382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Emma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U.S.-Mexico border deaths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081585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Ding</a:t>
                      </a:r>
                    </a:p>
                  </a:txBody>
                  <a:tcPr marL="68580" marR="68580"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Calming tensions on Korean peninsula</a:t>
                      </a:r>
                      <a:endParaRPr lang="en-US" sz="18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U.S. border-state challenges from immigration</a:t>
                      </a: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4772187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Abby</a:t>
                      </a:r>
                    </a:p>
                  </a:txBody>
                  <a:tcPr marL="68580" marR="6858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Human trafficking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U.S. support to Ukraine defense against Russia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575298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Jessica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Stopping the flow of fentanyl into U.S.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122174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2C87BE0-A2A6-FA72-414F-62BF22749C98}"/>
              </a:ext>
            </a:extLst>
          </p:cNvPr>
          <p:cNvSpPr txBox="1"/>
          <p:nvPr/>
        </p:nvSpPr>
        <p:spPr>
          <a:xfrm>
            <a:off x="5087302" y="126546"/>
            <a:ext cx="192713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Project Planning</a:t>
            </a:r>
          </a:p>
        </p:txBody>
      </p:sp>
    </p:spTree>
    <p:extLst>
      <p:ext uri="{BB962C8B-B14F-4D97-AF65-F5344CB8AC3E}">
        <p14:creationId xmlns:p14="http://schemas.microsoft.com/office/powerpoint/2010/main" val="662529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6C86F-CBEE-286B-5607-CCB0ABFE7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77792EAC-DC4C-A70D-E08E-41728D9470AD}"/>
              </a:ext>
            </a:extLst>
          </p:cNvPr>
          <p:cNvSpPr txBox="1"/>
          <p:nvPr/>
        </p:nvSpPr>
        <p:spPr>
          <a:xfrm>
            <a:off x="8958332" y="5312278"/>
            <a:ext cx="2247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QUESTIONS?</a:t>
            </a:r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95884B-C39C-DD41-94EA-D6D4C24534FB}"/>
              </a:ext>
            </a:extLst>
          </p:cNvPr>
          <p:cNvSpPr txBox="1"/>
          <p:nvPr/>
        </p:nvSpPr>
        <p:spPr>
          <a:xfrm>
            <a:off x="9615045" y="2601940"/>
            <a:ext cx="715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401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84995D-B585-9C8F-16FE-415F8B2E7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743" y="82550"/>
            <a:ext cx="6477000" cy="6692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B78C92-ADD1-8DA1-940D-4EFE391B7466}"/>
              </a:ext>
            </a:extLst>
          </p:cNvPr>
          <p:cNvSpPr txBox="1"/>
          <p:nvPr/>
        </p:nvSpPr>
        <p:spPr>
          <a:xfrm>
            <a:off x="9599592" y="2632718"/>
            <a:ext cx="730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402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4FB1EF9-7BE2-4E74-C764-D0CDBC14019A}"/>
              </a:ext>
            </a:extLst>
          </p:cNvPr>
          <p:cNvGrpSpPr/>
          <p:nvPr/>
        </p:nvGrpSpPr>
        <p:grpSpPr>
          <a:xfrm>
            <a:off x="7738922" y="2492472"/>
            <a:ext cx="734248" cy="3672777"/>
            <a:chOff x="9124951" y="2725042"/>
            <a:chExt cx="734248" cy="367277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A20F955-DD26-F1CC-E786-E45F75E75540}"/>
                </a:ext>
              </a:extLst>
            </p:cNvPr>
            <p:cNvSpPr txBox="1"/>
            <p:nvPr/>
          </p:nvSpPr>
          <p:spPr>
            <a:xfrm>
              <a:off x="9235951" y="4539026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9FB0D5-7864-30D5-845B-161C015FDF67}"/>
                </a:ext>
              </a:extLst>
            </p:cNvPr>
            <p:cNvSpPr txBox="1"/>
            <p:nvPr/>
          </p:nvSpPr>
          <p:spPr>
            <a:xfrm>
              <a:off x="9228217" y="2725042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47DAFDC-6F37-1672-D6B0-D997073A0CA5}"/>
                </a:ext>
              </a:extLst>
            </p:cNvPr>
            <p:cNvSpPr txBox="1"/>
            <p:nvPr/>
          </p:nvSpPr>
          <p:spPr>
            <a:xfrm>
              <a:off x="9124951" y="5040767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A447908-DF1D-67CD-5D68-CA74E2EAD7FC}"/>
                </a:ext>
              </a:extLst>
            </p:cNvPr>
            <p:cNvSpPr txBox="1"/>
            <p:nvPr/>
          </p:nvSpPr>
          <p:spPr>
            <a:xfrm>
              <a:off x="9352329" y="5813044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8F2597F-362C-E61A-3090-2C1C3E92EFD1}"/>
              </a:ext>
            </a:extLst>
          </p:cNvPr>
          <p:cNvGrpSpPr/>
          <p:nvPr/>
        </p:nvGrpSpPr>
        <p:grpSpPr>
          <a:xfrm>
            <a:off x="7692938" y="2793095"/>
            <a:ext cx="556335" cy="3696307"/>
            <a:chOff x="8900167" y="2473169"/>
            <a:chExt cx="556335" cy="369630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D829B65-3D1C-C770-B5AA-32B17C2E4B8D}"/>
                </a:ext>
              </a:extLst>
            </p:cNvPr>
            <p:cNvSpPr txBox="1"/>
            <p:nvPr/>
          </p:nvSpPr>
          <p:spPr>
            <a:xfrm>
              <a:off x="8949632" y="2473169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79875CE-72E5-7D00-5F61-55E2E2BB657C}"/>
                </a:ext>
              </a:extLst>
            </p:cNvPr>
            <p:cNvSpPr txBox="1"/>
            <p:nvPr/>
          </p:nvSpPr>
          <p:spPr>
            <a:xfrm>
              <a:off x="8900167" y="3332316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4ADCFA7-1B2F-6B89-BBB7-9695B5277153}"/>
                </a:ext>
              </a:extLst>
            </p:cNvPr>
            <p:cNvSpPr txBox="1"/>
            <p:nvPr/>
          </p:nvSpPr>
          <p:spPr>
            <a:xfrm>
              <a:off x="8943906" y="5584701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F48435C-C167-DFD5-3085-495373E4704D}"/>
              </a:ext>
            </a:extLst>
          </p:cNvPr>
          <p:cNvSpPr/>
          <p:nvPr/>
        </p:nvSpPr>
        <p:spPr>
          <a:xfrm>
            <a:off x="5998029" y="4237017"/>
            <a:ext cx="2358763" cy="10193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833815A-F1E4-B106-51EC-30714A4A53E4}"/>
              </a:ext>
            </a:extLst>
          </p:cNvPr>
          <p:cNvCxnSpPr/>
          <p:nvPr/>
        </p:nvCxnSpPr>
        <p:spPr>
          <a:xfrm flipV="1">
            <a:off x="8356792" y="4237017"/>
            <a:ext cx="1242800" cy="302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EC11ED8-1902-6E7A-9B66-937CCC636849}"/>
              </a:ext>
            </a:extLst>
          </p:cNvPr>
          <p:cNvSpPr txBox="1"/>
          <p:nvPr/>
        </p:nvSpPr>
        <p:spPr>
          <a:xfrm>
            <a:off x="9528226" y="4006184"/>
            <a:ext cx="2430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Confirm: Everyone has a plan?</a:t>
            </a:r>
          </a:p>
        </p:txBody>
      </p:sp>
    </p:spTree>
    <p:extLst>
      <p:ext uri="{BB962C8B-B14F-4D97-AF65-F5344CB8AC3E}">
        <p14:creationId xmlns:p14="http://schemas.microsoft.com/office/powerpoint/2010/main" val="41628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/>
      <p:bldP spid="5" grpId="1"/>
      <p:bldP spid="6" grpId="0"/>
      <p:bldP spid="6" grpId="1"/>
      <p:bldP spid="3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D9CD05-4557-D143-EE82-FFA0287A7A1F}"/>
              </a:ext>
            </a:extLst>
          </p:cNvPr>
          <p:cNvSpPr txBox="1"/>
          <p:nvPr/>
        </p:nvSpPr>
        <p:spPr>
          <a:xfrm>
            <a:off x="2791838" y="1712068"/>
            <a:ext cx="558999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Are you running into any difficulties?</a:t>
            </a:r>
          </a:p>
          <a:p>
            <a:endParaRPr lang="en-US" sz="2800" dirty="0"/>
          </a:p>
          <a:p>
            <a:r>
              <a:rPr lang="en-US" sz="2800" dirty="0"/>
              <a:t>- Finding information</a:t>
            </a:r>
          </a:p>
          <a:p>
            <a:r>
              <a:rPr lang="en-US" sz="2800" dirty="0"/>
              <a:t>- Doing analysis</a:t>
            </a:r>
          </a:p>
          <a:p>
            <a:r>
              <a:rPr lang="en-US" sz="2800" dirty="0"/>
              <a:t>- Developing 0ptions</a:t>
            </a:r>
          </a:p>
          <a:p>
            <a:r>
              <a:rPr lang="en-US" sz="2800" dirty="0"/>
              <a:t>- Formulating a recommendation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D21C1A-AB64-48D9-CC8A-05DA45875EF7}"/>
              </a:ext>
            </a:extLst>
          </p:cNvPr>
          <p:cNvSpPr txBox="1"/>
          <p:nvPr/>
        </p:nvSpPr>
        <p:spPr>
          <a:xfrm>
            <a:off x="5145932" y="4922196"/>
            <a:ext cx="48494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Do you remember the elements of a memo?</a:t>
            </a:r>
          </a:p>
          <a:p>
            <a:r>
              <a:rPr lang="en-US" sz="2000" dirty="0"/>
              <a:t>Are the templates working for you?</a:t>
            </a:r>
          </a:p>
        </p:txBody>
      </p:sp>
    </p:spTree>
    <p:extLst>
      <p:ext uri="{BB962C8B-B14F-4D97-AF65-F5344CB8AC3E}">
        <p14:creationId xmlns:p14="http://schemas.microsoft.com/office/powerpoint/2010/main" val="27498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CB4A3C-3254-CCD6-BCE7-69D7A50C3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269" y="1950027"/>
            <a:ext cx="1937086" cy="193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380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03452" y="695915"/>
            <a:ext cx="1798890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Encryption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96402" y="2054711"/>
            <a:ext cx="3911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Securely sending information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061AD89-D58A-4859-87AE-801C1F11FDF4}"/>
              </a:ext>
            </a:extLst>
          </p:cNvPr>
          <p:cNvGrpSpPr/>
          <p:nvPr/>
        </p:nvGrpSpPr>
        <p:grpSpPr>
          <a:xfrm>
            <a:off x="4378207" y="5121812"/>
            <a:ext cx="2900153" cy="880847"/>
            <a:chOff x="2854206" y="5121811"/>
            <a:chExt cx="2900153" cy="880847"/>
          </a:xfrm>
        </p:grpSpPr>
        <p:sp>
          <p:nvSpPr>
            <p:cNvPr id="2" name="TextBox 1"/>
            <p:cNvSpPr txBox="1"/>
            <p:nvPr/>
          </p:nvSpPr>
          <p:spPr>
            <a:xfrm>
              <a:off x="2854206" y="5540993"/>
              <a:ext cx="29001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3600"/>
                </a:spcAft>
              </a:pPr>
              <a:r>
                <a:rPr lang="en-US" sz="2400" dirty="0">
                  <a:solidFill>
                    <a:prstClr val="white"/>
                  </a:solidFill>
                  <a:latin typeface="Corbel" panose="020B0503020204020204"/>
                </a:rPr>
                <a:t>Computer encryption</a:t>
              </a:r>
            </a:p>
          </p:txBody>
        </p:sp>
        <p:sp>
          <p:nvSpPr>
            <p:cNvPr id="10" name="Down Arrow 9"/>
            <p:cNvSpPr/>
            <p:nvPr/>
          </p:nvSpPr>
          <p:spPr>
            <a:xfrm>
              <a:off x="4104168" y="5121811"/>
              <a:ext cx="382772" cy="353959"/>
            </a:xfrm>
            <a:prstGeom prst="downArrow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F22B9A3-7884-4CFA-8E1F-B86D6840D0E7}"/>
              </a:ext>
            </a:extLst>
          </p:cNvPr>
          <p:cNvSpPr/>
          <p:nvPr/>
        </p:nvSpPr>
        <p:spPr>
          <a:xfrm>
            <a:off x="4719734" y="2768288"/>
            <a:ext cx="21996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3600"/>
              </a:spcAft>
            </a:pPr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“One-time pad”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14D3A7-B2EA-48E5-822E-07ECA8C85C71}"/>
              </a:ext>
            </a:extLst>
          </p:cNvPr>
          <p:cNvGrpSpPr/>
          <p:nvPr/>
        </p:nvGrpSpPr>
        <p:grpSpPr>
          <a:xfrm>
            <a:off x="4292273" y="3456043"/>
            <a:ext cx="3401893" cy="762326"/>
            <a:chOff x="2768272" y="3456043"/>
            <a:chExt cx="3401893" cy="762326"/>
          </a:xfrm>
        </p:grpSpPr>
        <p:sp>
          <p:nvSpPr>
            <p:cNvPr id="8" name="Down Arrow 7"/>
            <p:cNvSpPr/>
            <p:nvPr/>
          </p:nvSpPr>
          <p:spPr>
            <a:xfrm>
              <a:off x="4086447" y="3456043"/>
              <a:ext cx="382772" cy="353959"/>
            </a:xfrm>
            <a:prstGeom prst="downArrow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0D24FC6-6A76-435D-B510-A5C909EE954B}"/>
                </a:ext>
              </a:extLst>
            </p:cNvPr>
            <p:cNvSpPr/>
            <p:nvPr/>
          </p:nvSpPr>
          <p:spPr>
            <a:xfrm>
              <a:off x="2768272" y="3756704"/>
              <a:ext cx="340189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3600"/>
                </a:spcAft>
              </a:pPr>
              <a:r>
                <a:rPr lang="en-US" sz="2400" dirty="0">
                  <a:solidFill>
                    <a:prstClr val="white"/>
                  </a:solidFill>
                  <a:latin typeface="Corbel" panose="020B0503020204020204"/>
                </a:rPr>
                <a:t>Book code or book cipher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A64DADD-04B1-4035-B0D7-74C70FC1CD58}"/>
              </a:ext>
            </a:extLst>
          </p:cNvPr>
          <p:cNvGrpSpPr/>
          <p:nvPr/>
        </p:nvGrpSpPr>
        <p:grpSpPr>
          <a:xfrm>
            <a:off x="4378206" y="4285107"/>
            <a:ext cx="2847254" cy="815624"/>
            <a:chOff x="2854206" y="4285107"/>
            <a:chExt cx="2847254" cy="815624"/>
          </a:xfrm>
        </p:grpSpPr>
        <p:sp>
          <p:nvSpPr>
            <p:cNvPr id="9" name="Down Arrow 8"/>
            <p:cNvSpPr/>
            <p:nvPr/>
          </p:nvSpPr>
          <p:spPr>
            <a:xfrm>
              <a:off x="4104168" y="4285107"/>
              <a:ext cx="382772" cy="353959"/>
            </a:xfrm>
            <a:prstGeom prst="downArrow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8CED79F-4C03-4552-983B-017DD075A354}"/>
                </a:ext>
              </a:extLst>
            </p:cNvPr>
            <p:cNvSpPr/>
            <p:nvPr/>
          </p:nvSpPr>
          <p:spPr>
            <a:xfrm>
              <a:off x="2854206" y="4639066"/>
              <a:ext cx="284725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3600"/>
                </a:spcAft>
              </a:pPr>
              <a:r>
                <a:rPr lang="en-US" sz="2400" dirty="0">
                  <a:solidFill>
                    <a:prstClr val="white"/>
                  </a:solidFill>
                  <a:latin typeface="Corbel" panose="020B0503020204020204"/>
                </a:rPr>
                <a:t>Encryption machines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0BDDB87-06BF-851C-6B12-36998A1FAA69}"/>
              </a:ext>
            </a:extLst>
          </p:cNvPr>
          <p:cNvSpPr/>
          <p:nvPr/>
        </p:nvSpPr>
        <p:spPr>
          <a:xfrm>
            <a:off x="1454727" y="270164"/>
            <a:ext cx="8863446" cy="638001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C11EA15-CBFF-5294-00AD-72BA2A25A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69" y="362493"/>
            <a:ext cx="666843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8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003" y="1526024"/>
            <a:ext cx="5069712" cy="380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22232" y="721374"/>
            <a:ext cx="2199641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“One-time pad”</a:t>
            </a:r>
            <a:endParaRPr lang="en-US" sz="2000" dirty="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99286" y="1796977"/>
            <a:ext cx="284553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A series of groups of letters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Two identical copies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Used agreed-upon day/time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Extremely secure (if pad is secure)</a:t>
            </a:r>
          </a:p>
          <a:p>
            <a:endParaRPr lang="en-US" sz="2400" dirty="0">
              <a:solidFill>
                <a:prstClr val="white"/>
              </a:solidFill>
              <a:latin typeface="Corbel" panose="020B050302020402020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139652" y="1648756"/>
            <a:ext cx="765609" cy="729094"/>
            <a:chOff x="6826102" y="1440894"/>
            <a:chExt cx="765609" cy="729094"/>
          </a:xfrm>
        </p:grpSpPr>
        <p:sp>
          <p:nvSpPr>
            <p:cNvPr id="2" name="TextBox 1"/>
            <p:cNvSpPr txBox="1"/>
            <p:nvPr/>
          </p:nvSpPr>
          <p:spPr>
            <a:xfrm>
              <a:off x="6932428" y="1440894"/>
              <a:ext cx="6592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prstClr val="black"/>
                  </a:solidFill>
                  <a:latin typeface="Corbel" panose="020B0503020204020204"/>
                </a:rPr>
                <a:t>keys</a:t>
              </a:r>
            </a:p>
          </p:txBody>
        </p:sp>
        <p:cxnSp>
          <p:nvCxnSpPr>
            <p:cNvPr id="6" name="Straight Arrow Connector 5"/>
            <p:cNvCxnSpPr>
              <a:stCxn id="2" idx="2"/>
            </p:cNvCxnSpPr>
            <p:nvPr/>
          </p:nvCxnSpPr>
          <p:spPr>
            <a:xfrm flipH="1">
              <a:off x="6826102" y="1841004"/>
              <a:ext cx="435968" cy="328984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6120855F-A16A-BCCB-8837-088031D25C9D}"/>
              </a:ext>
            </a:extLst>
          </p:cNvPr>
          <p:cNvSpPr/>
          <p:nvPr/>
        </p:nvSpPr>
        <p:spPr>
          <a:xfrm>
            <a:off x="1454727" y="270164"/>
            <a:ext cx="8863446" cy="638001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CEF850-8F5A-B38D-A913-3FA6756D0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69" y="362493"/>
            <a:ext cx="666843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4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003" y="1526024"/>
            <a:ext cx="5069712" cy="380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22232" y="721374"/>
            <a:ext cx="2199641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“One-time pad”</a:t>
            </a:r>
            <a:endParaRPr lang="en-US" sz="2000" dirty="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99286" y="1796977"/>
            <a:ext cx="284553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A series of groups of letters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Two identical copies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Used agreed-upon day/time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Extremely secure (if pad is secure)</a:t>
            </a:r>
          </a:p>
          <a:p>
            <a:endParaRPr lang="en-US" sz="2400" dirty="0">
              <a:solidFill>
                <a:prstClr val="white"/>
              </a:solidFill>
              <a:latin typeface="Corbel" panose="020B050302020402020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139652" y="1648756"/>
            <a:ext cx="765609" cy="729094"/>
            <a:chOff x="6826102" y="1440894"/>
            <a:chExt cx="765609" cy="729094"/>
          </a:xfrm>
        </p:grpSpPr>
        <p:sp>
          <p:nvSpPr>
            <p:cNvPr id="2" name="TextBox 1"/>
            <p:cNvSpPr txBox="1"/>
            <p:nvPr/>
          </p:nvSpPr>
          <p:spPr>
            <a:xfrm>
              <a:off x="6932428" y="1440894"/>
              <a:ext cx="6592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prstClr val="black"/>
                  </a:solidFill>
                  <a:latin typeface="Corbel" panose="020B0503020204020204"/>
                </a:rPr>
                <a:t>keys</a:t>
              </a:r>
            </a:p>
          </p:txBody>
        </p:sp>
        <p:cxnSp>
          <p:nvCxnSpPr>
            <p:cNvPr id="6" name="Straight Arrow Connector 5"/>
            <p:cNvCxnSpPr>
              <a:stCxn id="2" idx="2"/>
            </p:cNvCxnSpPr>
            <p:nvPr/>
          </p:nvCxnSpPr>
          <p:spPr>
            <a:xfrm flipH="1">
              <a:off x="6826102" y="1841004"/>
              <a:ext cx="435968" cy="328984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ight Arrow 6">
            <a:extLst>
              <a:ext uri="{FF2B5EF4-FFF2-40B4-BE49-F238E27FC236}">
                <a16:creationId xmlns:a16="http://schemas.microsoft.com/office/drawing/2014/main" id="{450D25EC-3AE4-49F1-BC32-2419CFCDBB3C}"/>
              </a:ext>
            </a:extLst>
          </p:cNvPr>
          <p:cNvSpPr/>
          <p:nvPr/>
        </p:nvSpPr>
        <p:spPr>
          <a:xfrm rot="18017810">
            <a:off x="5406124" y="2903563"/>
            <a:ext cx="2013336" cy="470041"/>
          </a:xfrm>
          <a:prstGeom prst="rightArrow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 panose="020B0503020204020204"/>
            </a:endParaRPr>
          </a:p>
        </p:txBody>
      </p:sp>
      <p:sp useBgFill="1">
        <p:nvSpPr>
          <p:cNvPr id="9" name="TextBox 8">
            <a:extLst>
              <a:ext uri="{FF2B5EF4-FFF2-40B4-BE49-F238E27FC236}">
                <a16:creationId xmlns:a16="http://schemas.microsoft.com/office/drawing/2014/main" id="{A2261E5B-8C64-4236-B9FE-334496212288}"/>
              </a:ext>
            </a:extLst>
          </p:cNvPr>
          <p:cNvSpPr txBox="1"/>
          <p:nvPr/>
        </p:nvSpPr>
        <p:spPr>
          <a:xfrm>
            <a:off x="2184711" y="3138583"/>
            <a:ext cx="7822579" cy="3323987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 lIns="731520" tIns="640080" rIns="731520" bIns="64008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AN EXAMPLE …  Let’s say …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First key is SBMHR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Your requirement is:  What is the enemy having for lunch?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7F57C0-E583-05CF-5702-AAB9D4BD88C3}"/>
              </a:ext>
            </a:extLst>
          </p:cNvPr>
          <p:cNvSpPr/>
          <p:nvPr/>
        </p:nvSpPr>
        <p:spPr>
          <a:xfrm>
            <a:off x="1454727" y="270164"/>
            <a:ext cx="8863446" cy="638001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EC0704-A88B-92A1-43A8-FE8C2E738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69" y="362493"/>
            <a:ext cx="666843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251844" y="2178234"/>
          <a:ext cx="7331374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4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Message: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251844" y="2894295"/>
          <a:ext cx="7331374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0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4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Values: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222230" y="3677453"/>
          <a:ext cx="7331374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9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5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Key: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247086" y="4394356"/>
          <a:ext cx="7340087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8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9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Values: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222230" y="5133975"/>
          <a:ext cx="7426594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09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Sum: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152646" y="5847045"/>
          <a:ext cx="7515227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06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Ciphertext</a:t>
                      </a:r>
                      <a:r>
                        <a:rPr lang="en-US" dirty="0"/>
                        <a:t>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J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2247084" y="1218225"/>
            <a:ext cx="55193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Message you want to send:  PIZZA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98E314-EE6E-48AE-8787-F62C22B16BAE}"/>
              </a:ext>
            </a:extLst>
          </p:cNvPr>
          <p:cNvSpPr/>
          <p:nvPr/>
        </p:nvSpPr>
        <p:spPr>
          <a:xfrm>
            <a:off x="2247084" y="513943"/>
            <a:ext cx="39117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Key begins with:  SBMHR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C03777-15E0-49BA-8271-3010A2893B1F}"/>
              </a:ext>
            </a:extLst>
          </p:cNvPr>
          <p:cNvGrpSpPr/>
          <p:nvPr/>
        </p:nvGrpSpPr>
        <p:grpSpPr>
          <a:xfrm>
            <a:off x="5006774" y="988220"/>
            <a:ext cx="1080655" cy="2429531"/>
            <a:chOff x="4001985" y="1076975"/>
            <a:chExt cx="1080655" cy="242953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620F9B2-4E2A-40BB-AC71-F27AF2F50CAD}"/>
                </a:ext>
              </a:extLst>
            </p:cNvPr>
            <p:cNvCxnSpPr/>
            <p:nvPr/>
          </p:nvCxnSpPr>
          <p:spPr>
            <a:xfrm>
              <a:off x="4001985" y="1076975"/>
              <a:ext cx="10806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8FA5580-7459-45A8-A063-1C1D55E0A89A}"/>
                </a:ext>
              </a:extLst>
            </p:cNvPr>
            <p:cNvCxnSpPr>
              <a:cxnSpLocks/>
            </p:cNvCxnSpPr>
            <p:nvPr/>
          </p:nvCxnSpPr>
          <p:spPr>
            <a:xfrm>
              <a:off x="4476997" y="1076975"/>
              <a:ext cx="154380" cy="242953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7802EAC-78C9-52BF-FF07-5C41C4D3AD5D}"/>
              </a:ext>
            </a:extLst>
          </p:cNvPr>
          <p:cNvSpPr/>
          <p:nvPr/>
        </p:nvSpPr>
        <p:spPr>
          <a:xfrm>
            <a:off x="1454727" y="270164"/>
            <a:ext cx="8863446" cy="638001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A929B8-4FEB-3306-4E79-883A6FB12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69" y="362493"/>
            <a:ext cx="666843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0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8F84F7-C034-6BAB-B2B6-64767539E462}"/>
              </a:ext>
            </a:extLst>
          </p:cNvPr>
          <p:cNvSpPr txBox="1"/>
          <p:nvPr/>
        </p:nvSpPr>
        <p:spPr>
          <a:xfrm>
            <a:off x="1303506" y="1264596"/>
            <a:ext cx="3050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Washington dialect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CC53AD-99E7-8360-9CE7-5AE9F61640A9}"/>
              </a:ext>
            </a:extLst>
          </p:cNvPr>
          <p:cNvSpPr txBox="1"/>
          <p:nvPr/>
        </p:nvSpPr>
        <p:spPr>
          <a:xfrm>
            <a:off x="2908570" y="3198167"/>
            <a:ext cx="5799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“Please submit it in the appropriate format.”</a:t>
            </a:r>
          </a:p>
        </p:txBody>
      </p:sp>
    </p:spTree>
    <p:extLst>
      <p:ext uri="{BB962C8B-B14F-4D97-AF65-F5344CB8AC3E}">
        <p14:creationId xmlns:p14="http://schemas.microsoft.com/office/powerpoint/2010/main" val="169119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251844" y="2178234"/>
          <a:ext cx="7331374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4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Message: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251844" y="2894295"/>
          <a:ext cx="7331374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0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4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Values: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222230" y="3677453"/>
          <a:ext cx="7331374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9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5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Key: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247086" y="4394356"/>
          <a:ext cx="7340087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8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9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Values: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222230" y="5133975"/>
          <a:ext cx="7426594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09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Sum: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152646" y="5847045"/>
          <a:ext cx="7515227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06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Ciphertext</a:t>
                      </a:r>
                      <a:r>
                        <a:rPr lang="en-US" dirty="0"/>
                        <a:t>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J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2247084" y="1218225"/>
            <a:ext cx="55193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Message you want to send:  PIZZA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98E314-EE6E-48AE-8787-F62C22B16BAE}"/>
              </a:ext>
            </a:extLst>
          </p:cNvPr>
          <p:cNvSpPr/>
          <p:nvPr/>
        </p:nvSpPr>
        <p:spPr>
          <a:xfrm>
            <a:off x="2247084" y="513943"/>
            <a:ext cx="39117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Key begins with:  SBMHR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C03777-15E0-49BA-8271-3010A2893B1F}"/>
              </a:ext>
            </a:extLst>
          </p:cNvPr>
          <p:cNvGrpSpPr/>
          <p:nvPr/>
        </p:nvGrpSpPr>
        <p:grpSpPr>
          <a:xfrm>
            <a:off x="5006774" y="988220"/>
            <a:ext cx="1080655" cy="2429531"/>
            <a:chOff x="4001985" y="1076975"/>
            <a:chExt cx="1080655" cy="242953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620F9B2-4E2A-40BB-AC71-F27AF2F50CAD}"/>
                </a:ext>
              </a:extLst>
            </p:cNvPr>
            <p:cNvCxnSpPr/>
            <p:nvPr/>
          </p:nvCxnSpPr>
          <p:spPr>
            <a:xfrm>
              <a:off x="4001985" y="1076975"/>
              <a:ext cx="10806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8FA5580-7459-45A8-A063-1C1D55E0A89A}"/>
                </a:ext>
              </a:extLst>
            </p:cNvPr>
            <p:cNvCxnSpPr>
              <a:cxnSpLocks/>
            </p:cNvCxnSpPr>
            <p:nvPr/>
          </p:nvCxnSpPr>
          <p:spPr>
            <a:xfrm>
              <a:off x="4476997" y="1076975"/>
              <a:ext cx="154380" cy="242953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0A8CB17-BA42-7F17-3914-F5510E786116}"/>
              </a:ext>
            </a:extLst>
          </p:cNvPr>
          <p:cNvSpPr/>
          <p:nvPr/>
        </p:nvSpPr>
        <p:spPr>
          <a:xfrm>
            <a:off x="1454727" y="270164"/>
            <a:ext cx="8863446" cy="638001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E4947F-0AA8-DC39-560E-4B3F4AA46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869" y="362493"/>
            <a:ext cx="666843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33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5372" y="1338942"/>
            <a:ext cx="679384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MSG from HQS:</a:t>
            </a:r>
          </a:p>
          <a:p>
            <a:endParaRPr lang="en-US" sz="2800" dirty="0">
              <a:solidFill>
                <a:prstClr val="white"/>
              </a:solidFill>
              <a:latin typeface="Corbel" panose="020B0503020204020204"/>
            </a:endParaRPr>
          </a:p>
          <a:p>
            <a:pPr lvl="1"/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What is the enemy going to eat for lunch?</a:t>
            </a:r>
          </a:p>
          <a:p>
            <a:pPr lvl="1"/>
            <a:endParaRPr lang="en-US" sz="2800" dirty="0">
              <a:solidFill>
                <a:prstClr val="white"/>
              </a:solidFill>
              <a:latin typeface="Corbel" panose="020B050302020402020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605645" y="3034145"/>
            <a:ext cx="4853458" cy="1652986"/>
            <a:chOff x="772886" y="3461657"/>
            <a:chExt cx="4853458" cy="1652986"/>
          </a:xfrm>
        </p:grpSpPr>
        <p:sp>
          <p:nvSpPr>
            <p:cNvPr id="3" name="TextBox 2"/>
            <p:cNvSpPr txBox="1"/>
            <p:nvPr/>
          </p:nvSpPr>
          <p:spPr>
            <a:xfrm>
              <a:off x="2852058" y="4283646"/>
              <a:ext cx="277428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prstClr val="white"/>
                  </a:solidFill>
                  <a:latin typeface="Corbel" panose="020B0503020204020204"/>
                </a:rPr>
                <a:t>F  J  L  G  R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72886" y="3461657"/>
              <a:ext cx="3332835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prstClr val="white"/>
                  </a:solidFill>
                  <a:latin typeface="Corbel" panose="020B0503020204020204"/>
                </a:rPr>
                <a:t>Your encoded REPLY:</a:t>
              </a:r>
            </a:p>
            <a:p>
              <a:endParaRPr lang="en-US" dirty="0">
                <a:solidFill>
                  <a:prstClr val="white"/>
                </a:solidFill>
                <a:latin typeface="Corbel" panose="020B0503020204020204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296889" y="5386199"/>
            <a:ext cx="7421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prstClr val="white"/>
                </a:solidFill>
                <a:latin typeface="Corbel" panose="020B0503020204020204"/>
              </a:rPr>
              <a:t>On subsequent mentions of PIZZA, you will not repeat </a:t>
            </a:r>
            <a:br>
              <a:rPr lang="en-US" sz="2400" i="1" dirty="0">
                <a:solidFill>
                  <a:prstClr val="white"/>
                </a:solidFill>
                <a:latin typeface="Corbel" panose="020B0503020204020204"/>
              </a:rPr>
            </a:br>
            <a:r>
              <a:rPr lang="en-US" sz="2400" i="1" dirty="0">
                <a:solidFill>
                  <a:prstClr val="white"/>
                </a:solidFill>
                <a:latin typeface="Corbel" panose="020B0503020204020204"/>
              </a:rPr>
              <a:t>F J L G R, because you’ll use a different key from the OTP.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C69F39-4AA0-D0C0-F810-DB6EB5563709}"/>
              </a:ext>
            </a:extLst>
          </p:cNvPr>
          <p:cNvSpPr/>
          <p:nvPr/>
        </p:nvSpPr>
        <p:spPr>
          <a:xfrm>
            <a:off x="1454727" y="270164"/>
            <a:ext cx="8863446" cy="638001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151A6B-E15A-7430-3CC8-932232827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69" y="362493"/>
            <a:ext cx="666843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26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222229" y="721371"/>
            <a:ext cx="2066976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“Book Code”</a:t>
            </a:r>
            <a:endParaRPr lang="en-US" sz="2400" dirty="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68983" y="2011515"/>
            <a:ext cx="7260771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Two identical copies of a book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Commercially available; doesn’t look like a codebook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Flexible date/time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Caution: Vocabulary has to be appropriate to intelligence information</a:t>
            </a:r>
            <a:endParaRPr lang="en-US" sz="2000" dirty="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3F9D83-55DA-F812-D003-BCDC78380FE6}"/>
              </a:ext>
            </a:extLst>
          </p:cNvPr>
          <p:cNvSpPr/>
          <p:nvPr/>
        </p:nvSpPr>
        <p:spPr>
          <a:xfrm>
            <a:off x="1454727" y="270164"/>
            <a:ext cx="8863446" cy="638001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510905-8157-D6F0-0B78-DB400D884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69" y="362493"/>
            <a:ext cx="666843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268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222229" y="721371"/>
            <a:ext cx="2066976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“Book Code”</a:t>
            </a:r>
            <a:endParaRPr lang="en-US" sz="2400" dirty="0">
              <a:solidFill>
                <a:prstClr val="white"/>
              </a:solidFill>
              <a:latin typeface="Corbel" panose="020B0503020204020204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920410" y="3666106"/>
          <a:ext cx="6096000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paragraph/word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1586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87556FC-717C-47F6-8415-AA93CAC2167A}"/>
              </a:ext>
            </a:extLst>
          </p:cNvPr>
          <p:cNvGraphicFramePr>
            <a:graphicFrameLocks noGrp="1"/>
          </p:cNvGraphicFramePr>
          <p:nvPr/>
        </p:nvGraphicFramePr>
        <p:xfrm>
          <a:off x="2920410" y="2604840"/>
          <a:ext cx="6096000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98759429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284731346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page/line/word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842914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2363956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7875DED3-FAE8-8554-8119-F09FA7997A84}"/>
              </a:ext>
            </a:extLst>
          </p:cNvPr>
          <p:cNvSpPr/>
          <p:nvPr/>
        </p:nvSpPr>
        <p:spPr>
          <a:xfrm>
            <a:off x="1454727" y="270164"/>
            <a:ext cx="8863446" cy="638001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2AC88C-737A-7287-E1C4-B788C4CD5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69" y="362493"/>
            <a:ext cx="666843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6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997151" y="224820"/>
            <a:ext cx="8294319" cy="6247707"/>
            <a:chOff x="473148" y="224817"/>
            <a:chExt cx="8294319" cy="6247707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533">
              <a:off x="5373120" y="327756"/>
              <a:ext cx="3394347" cy="6144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25586">
              <a:off x="473148" y="224817"/>
              <a:ext cx="3476424" cy="6140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5602386" y="1804524"/>
            <a:ext cx="110158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121003</a:t>
            </a:r>
          </a:p>
          <a:p>
            <a:endParaRPr lang="en-US" sz="2400" dirty="0">
              <a:solidFill>
                <a:prstClr val="white"/>
              </a:solidFill>
              <a:latin typeface="Corbel" panose="020B0503020204020204"/>
            </a:endParaRPr>
          </a:p>
          <a:p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343409</a:t>
            </a:r>
          </a:p>
          <a:p>
            <a:endParaRPr lang="en-US" sz="2400" dirty="0">
              <a:solidFill>
                <a:prstClr val="white"/>
              </a:solidFill>
              <a:latin typeface="Corbel" panose="020B0503020204020204"/>
            </a:endParaRPr>
          </a:p>
          <a:p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340102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620473" y="1793737"/>
            <a:ext cx="3006579" cy="270409"/>
            <a:chOff x="1096470" y="1793734"/>
            <a:chExt cx="3006579" cy="270409"/>
          </a:xfrm>
        </p:grpSpPr>
        <p:sp>
          <p:nvSpPr>
            <p:cNvPr id="6" name="Oval 5"/>
            <p:cNvSpPr/>
            <p:nvPr/>
          </p:nvSpPr>
          <p:spPr>
            <a:xfrm>
              <a:off x="1096470" y="1793734"/>
              <a:ext cx="347958" cy="26703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 flipV="1">
              <a:off x="1561763" y="1927252"/>
              <a:ext cx="2541286" cy="13689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6703970" y="517890"/>
            <a:ext cx="1164186" cy="2950696"/>
            <a:chOff x="5179970" y="517890"/>
            <a:chExt cx="1164186" cy="2950696"/>
          </a:xfrm>
        </p:grpSpPr>
        <p:sp>
          <p:nvSpPr>
            <p:cNvPr id="3" name="Oval 2"/>
            <p:cNvSpPr/>
            <p:nvPr/>
          </p:nvSpPr>
          <p:spPr>
            <a:xfrm>
              <a:off x="5996198" y="517890"/>
              <a:ext cx="347958" cy="26703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5179970" y="841572"/>
              <a:ext cx="897149" cy="262701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6605802" y="2977872"/>
            <a:ext cx="2733759" cy="2312973"/>
            <a:chOff x="5081799" y="2977869"/>
            <a:chExt cx="2733759" cy="2312973"/>
          </a:xfrm>
        </p:grpSpPr>
        <p:sp>
          <p:nvSpPr>
            <p:cNvPr id="7" name="Oval 6"/>
            <p:cNvSpPr/>
            <p:nvPr/>
          </p:nvSpPr>
          <p:spPr>
            <a:xfrm>
              <a:off x="7467600" y="5023805"/>
              <a:ext cx="347958" cy="26703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5081799" y="2977869"/>
              <a:ext cx="2385801" cy="204593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4F31812-1E1C-4F50-B6A9-0BFDB6D88EF6}"/>
              </a:ext>
            </a:extLst>
          </p:cNvPr>
          <p:cNvSpPr/>
          <p:nvPr/>
        </p:nvSpPr>
        <p:spPr>
          <a:xfrm>
            <a:off x="2456184" y="5426950"/>
            <a:ext cx="5411972" cy="1120985"/>
          </a:xfrm>
          <a:prstGeom prst="rect">
            <a:avLst/>
          </a:prstGeom>
          <a:solidFill>
            <a:srgbClr val="144A61">
              <a:alpha val="8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59FAEB-3E6E-4F70-B600-AAF14C42E5F7}"/>
              </a:ext>
            </a:extLst>
          </p:cNvPr>
          <p:cNvSpPr txBox="1"/>
          <p:nvPr/>
        </p:nvSpPr>
        <p:spPr>
          <a:xfrm flipH="1">
            <a:off x="3313476" y="5633498"/>
            <a:ext cx="769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  <a:latin typeface="Corbel" panose="020B0503020204020204"/>
              </a:rPr>
              <a:t>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CBE960-635B-459D-866C-CA4CE973C0C9}"/>
              </a:ext>
            </a:extLst>
          </p:cNvPr>
          <p:cNvSpPr txBox="1"/>
          <p:nvPr/>
        </p:nvSpPr>
        <p:spPr>
          <a:xfrm>
            <a:off x="4137798" y="5633498"/>
            <a:ext cx="1395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  <a:latin typeface="Corbel" panose="020B0503020204020204"/>
              </a:rPr>
              <a:t>LOVE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F28E4E-35BF-489C-9FFC-D781A43019A3}"/>
              </a:ext>
            </a:extLst>
          </p:cNvPr>
          <p:cNvSpPr txBox="1"/>
          <p:nvPr/>
        </p:nvSpPr>
        <p:spPr>
          <a:xfrm>
            <a:off x="5841822" y="5633498"/>
            <a:ext cx="11989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  <a:latin typeface="Corbel" panose="020B0503020204020204"/>
              </a:rPr>
              <a:t>YOU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E7BDA2-4BDE-C8DC-7BCF-E226BAAF046C}"/>
              </a:ext>
            </a:extLst>
          </p:cNvPr>
          <p:cNvSpPr/>
          <p:nvPr/>
        </p:nvSpPr>
        <p:spPr>
          <a:xfrm>
            <a:off x="1454726" y="270164"/>
            <a:ext cx="9247909" cy="638001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B2D84AA-B0CF-837E-3547-C804CD190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69" y="362493"/>
            <a:ext cx="666843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0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8" grpId="0"/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F0DAB7A-15C3-4767-A53E-BF2AA39C969F}"/>
              </a:ext>
            </a:extLst>
          </p:cNvPr>
          <p:cNvSpPr txBox="1"/>
          <p:nvPr/>
        </p:nvSpPr>
        <p:spPr>
          <a:xfrm>
            <a:off x="819151" y="771525"/>
            <a:ext cx="5276849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REMINDER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D62124-2385-4CBD-819F-39792360F4FF}"/>
              </a:ext>
            </a:extLst>
          </p:cNvPr>
          <p:cNvSpPr txBox="1"/>
          <p:nvPr/>
        </p:nvSpPr>
        <p:spPr>
          <a:xfrm>
            <a:off x="1508197" y="2041064"/>
            <a:ext cx="9082038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In ANY meeting … if guest/speaker is repeating self, consider …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Using body language to signal “message received”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Depending on your style, interrupting gently with a brief …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“thanks” or “I understand” or “I see”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paraphrasing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segue to colleague’s question/point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ask if you can ask </a:t>
            </a:r>
            <a:r>
              <a:rPr lang="en-US" sz="2400" dirty="0" err="1"/>
              <a:t>followup</a:t>
            </a:r>
            <a:endParaRPr lang="en-US" sz="24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spcAft>
                <a:spcPts val="600"/>
              </a:spcAft>
            </a:pPr>
            <a:r>
              <a:rPr lang="en-US" sz="2800" i="1" dirty="0"/>
              <a:t>UNDERSTAND this: some people feel obligated to fill the time.</a:t>
            </a:r>
          </a:p>
        </p:txBody>
      </p:sp>
    </p:spTree>
    <p:extLst>
      <p:ext uri="{BB962C8B-B14F-4D97-AF65-F5344CB8AC3E}">
        <p14:creationId xmlns:p14="http://schemas.microsoft.com/office/powerpoint/2010/main" val="212682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047A12-18AB-BABD-3BF9-5CE2CBD5B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355" y="294131"/>
            <a:ext cx="8423290" cy="62697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000636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42A42A-1254-46C0-A467-EAC2A7F67E15}"/>
              </a:ext>
            </a:extLst>
          </p:cNvPr>
          <p:cNvSpPr txBox="1"/>
          <p:nvPr/>
        </p:nvSpPr>
        <p:spPr>
          <a:xfrm>
            <a:off x="5099573" y="1097841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WRAPUP</a:t>
            </a:r>
          </a:p>
        </p:txBody>
      </p:sp>
      <p:pic>
        <p:nvPicPr>
          <p:cNvPr id="4" name="Picture 3" descr="A picture containing text, floor&#10;&#10;Description automatically generated">
            <a:extLst>
              <a:ext uri="{FF2B5EF4-FFF2-40B4-BE49-F238E27FC236}">
                <a16:creationId xmlns:a16="http://schemas.microsoft.com/office/drawing/2014/main" id="{8BA08303-38FB-4C66-9D6C-DC3DB08EE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741" y="2486025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0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660304-FCC8-0D3D-1402-6867370CF162}"/>
              </a:ext>
            </a:extLst>
          </p:cNvPr>
          <p:cNvSpPr txBox="1"/>
          <p:nvPr/>
        </p:nvSpPr>
        <p:spPr>
          <a:xfrm>
            <a:off x="5466678" y="5128659"/>
            <a:ext cx="2055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Anything else?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BF5643-663F-8E5E-2CFA-3FE06E9BBF3B}"/>
              </a:ext>
            </a:extLst>
          </p:cNvPr>
          <p:cNvSpPr txBox="1"/>
          <p:nvPr/>
        </p:nvSpPr>
        <p:spPr>
          <a:xfrm>
            <a:off x="2447102" y="1206120"/>
            <a:ext cx="1984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Next week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D96AEE-0D49-38DC-70EB-3CC65DC7F027}"/>
              </a:ext>
            </a:extLst>
          </p:cNvPr>
          <p:cNvSpPr txBox="1"/>
          <p:nvPr/>
        </p:nvSpPr>
        <p:spPr>
          <a:xfrm>
            <a:off x="5459626" y="1713951"/>
            <a:ext cx="11560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China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04464F-F577-012D-0270-11B1333500B8}"/>
              </a:ext>
            </a:extLst>
          </p:cNvPr>
          <p:cNvSpPr txBox="1"/>
          <p:nvPr/>
        </p:nvSpPr>
        <p:spPr>
          <a:xfrm>
            <a:off x="7076661" y="1498508"/>
            <a:ext cx="16594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China internal</a:t>
            </a:r>
          </a:p>
          <a:p>
            <a:r>
              <a:rPr lang="en-US" sz="2000" dirty="0"/>
              <a:t>China-U.S.</a:t>
            </a:r>
          </a:p>
          <a:p>
            <a:r>
              <a:rPr lang="en-US" sz="2000" dirty="0"/>
              <a:t>China-Taiwan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1D1A95-7AF1-DDDF-7911-800D5ED1C672}"/>
              </a:ext>
            </a:extLst>
          </p:cNvPr>
          <p:cNvSpPr txBox="1"/>
          <p:nvPr/>
        </p:nvSpPr>
        <p:spPr>
          <a:xfrm>
            <a:off x="5459626" y="3089557"/>
            <a:ext cx="41248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Begin INTERNSHIP discussions</a:t>
            </a:r>
          </a:p>
          <a:p>
            <a:endParaRPr lang="en-US" sz="2400" dirty="0"/>
          </a:p>
          <a:p>
            <a:r>
              <a:rPr lang="en-US" sz="2400" dirty="0"/>
              <a:t>Three volunteers to start?</a:t>
            </a:r>
          </a:p>
        </p:txBody>
      </p:sp>
    </p:spTree>
    <p:extLst>
      <p:ext uri="{BB962C8B-B14F-4D97-AF65-F5344CB8AC3E}">
        <p14:creationId xmlns:p14="http://schemas.microsoft.com/office/powerpoint/2010/main" val="426087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D9643-660C-4F7A-B505-E1947E55E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6950" y="1781175"/>
            <a:ext cx="7686674" cy="1194650"/>
          </a:xfrm>
        </p:spPr>
        <p:txBody>
          <a:bodyPr>
            <a:normAutofit/>
          </a:bodyPr>
          <a:lstStyle/>
          <a:p>
            <a:r>
              <a:rPr lang="en-US" sz="4000" dirty="0"/>
              <a:t>Global Policy Seminar and NSC Simulation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BD79B-F6CA-4B05-A6F4-9D3640A03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037" y="2741801"/>
            <a:ext cx="6858000" cy="618523"/>
          </a:xfrm>
        </p:spPr>
        <p:txBody>
          <a:bodyPr>
            <a:normAutofit/>
          </a:bodyPr>
          <a:lstStyle/>
          <a:p>
            <a:r>
              <a:rPr lang="en-US" sz="2800" dirty="0"/>
              <a:t>IRP 401  -  IRP 402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BCD19B-55AB-4D08-A939-080A93DACEA3}"/>
              </a:ext>
            </a:extLst>
          </p:cNvPr>
          <p:cNvSpPr txBox="1"/>
          <p:nvPr/>
        </p:nvSpPr>
        <p:spPr>
          <a:xfrm>
            <a:off x="5771609" y="5465641"/>
            <a:ext cx="3368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Prof. Fulton T. Armstrong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3D3CE5-5285-44EC-AB2E-E318AACFE2FF}"/>
              </a:ext>
            </a:extLst>
          </p:cNvPr>
          <p:cNvSpPr txBox="1"/>
          <p:nvPr/>
        </p:nvSpPr>
        <p:spPr>
          <a:xfrm>
            <a:off x="5771609" y="3997484"/>
            <a:ext cx="1868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Week Seven</a:t>
            </a:r>
            <a:br>
              <a:rPr lang="en-US" sz="2400" dirty="0"/>
            </a:br>
            <a:r>
              <a:rPr lang="en-US" sz="2400" dirty="0"/>
              <a:t>1 March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FBA8E4-BC1F-3A4B-2113-F28660CE9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232" y="3882176"/>
            <a:ext cx="3232987" cy="20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36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68AAB-2EB6-BE8A-4B75-D1422B642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AD8BA9-9E1B-1470-7DAA-B43C327521F3}"/>
              </a:ext>
            </a:extLst>
          </p:cNvPr>
          <p:cNvSpPr txBox="1"/>
          <p:nvPr/>
        </p:nvSpPr>
        <p:spPr>
          <a:xfrm>
            <a:off x="1304926" y="806903"/>
            <a:ext cx="3011337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TODAY’S AGENDA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0BE4E03-427C-C1F2-01AC-F88C22DCAC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023876"/>
              </p:ext>
            </p:extLst>
          </p:nvPr>
        </p:nvGraphicFramePr>
        <p:xfrm>
          <a:off x="2001612" y="1445256"/>
          <a:ext cx="9438781" cy="48641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52394">
                  <a:extLst>
                    <a:ext uri="{9D8B030D-6E8A-4147-A177-3AD203B41FA5}">
                      <a16:colId xmlns:a16="http://schemas.microsoft.com/office/drawing/2014/main" val="3540809041"/>
                    </a:ext>
                  </a:extLst>
                </a:gridCol>
                <a:gridCol w="7986387">
                  <a:extLst>
                    <a:ext uri="{9D8B030D-6E8A-4147-A177-3AD203B41FA5}">
                      <a16:colId xmlns:a16="http://schemas.microsoft.com/office/drawing/2014/main" val="369545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+mn-lt"/>
                        </a:rPr>
                        <a:t>9:15 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Meet at Capitol South Metro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59899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DengXian" panose="02010600030101010101" pitchFamily="2" charset="-122"/>
                        </a:rPr>
                        <a:t>9:30</a:t>
                      </a:r>
                    </a:p>
                  </a:txBody>
                  <a:tcPr marL="73025" marR="73025" marT="0" marB="100330"/>
                </a:tc>
                <a:tc>
                  <a:txBody>
                    <a:bodyPr/>
                    <a:lstStyle/>
                    <a:p>
                      <a:pPr marL="0" lvl="0" algn="l" defTabSz="685800" rtl="0" eaLnBrk="1" latinLnBrk="0" hangingPunct="1"/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Prof. Chris Casey</a:t>
                      </a:r>
                    </a:p>
                    <a:p>
                      <a:pPr marL="0" lvl="0" algn="l" defTabSz="685800" rtl="0" eaLnBrk="1" latinLnBrk="0" hangingPunct="1"/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Quick walking tour of Library of Congress</a:t>
                      </a:r>
                    </a:p>
                  </a:txBody>
                  <a:tcPr marL="73025" marR="73025" marT="0" marB="100330"/>
                </a:tc>
                <a:extLst>
                  <a:ext uri="{0D108BD9-81ED-4DB2-BD59-A6C34878D82A}">
                    <a16:rowId xmlns:a16="http://schemas.microsoft.com/office/drawing/2014/main" val="1719441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10:15</a:t>
                      </a:r>
                      <a:endParaRPr lang="en-US" sz="2000" dirty="0">
                        <a:effectLst/>
                        <a:latin typeface="+mn-lt"/>
                        <a:ea typeface="DengXian" panose="02010600030101010101" pitchFamily="2" charset="-122"/>
                      </a:endParaRPr>
                    </a:p>
                  </a:txBody>
                  <a:tcPr marL="73025" marR="73025" marT="0" marB="10033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Representative Brandon Williams </a:t>
                      </a:r>
                    </a:p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Republican – 22nd District, NY</a:t>
                      </a:r>
                    </a:p>
                    <a:p>
                      <a:pPr lvl="1"/>
                      <a:r>
                        <a:rPr lang="en-US" sz="18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introduced by Gavin</a:t>
                      </a:r>
                    </a:p>
                  </a:txBody>
                  <a:tcPr marL="73025" marR="73025" marT="0" marB="100330"/>
                </a:tc>
                <a:extLst>
                  <a:ext uri="{0D108BD9-81ED-4DB2-BD59-A6C34878D82A}">
                    <a16:rowId xmlns:a16="http://schemas.microsoft.com/office/drawing/2014/main" val="17333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n-lt"/>
                        </a:rPr>
                        <a:t>after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Staff Tour</a:t>
                      </a:r>
                      <a:endParaRPr lang="en-US" sz="1800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999769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n-lt"/>
                        </a:rPr>
                        <a:t>1:30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182880" marR="0" indent="-18288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Class Discussion</a:t>
                      </a:r>
                    </a:p>
                    <a:p>
                      <a:pPr marL="182880" marR="0" indent="-18288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Readings on Role of Congress</a:t>
                      </a:r>
                    </a:p>
                    <a:p>
                      <a:pPr marL="182880" marR="0" indent="-18288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Project Updates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086495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+mn-lt"/>
                        </a:rPr>
                        <a:t>2:30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182880" marR="0" lvl="0" indent="-18288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Professional Development: Imposter Syndrome</a:t>
                      </a:r>
                    </a:p>
                    <a:p>
                      <a:pPr marL="182880" marR="0" lvl="0" indent="-18288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Prof. Andrew London and Fulton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477927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DengXian" panose="02010600030101010101" pitchFamily="2" charset="-122"/>
                        </a:rPr>
                        <a:t>3:15</a:t>
                      </a:r>
                    </a:p>
                  </a:txBody>
                  <a:tcPr marL="68580" marR="68580" marT="0" marB="182880"/>
                </a:tc>
                <a:tc>
                  <a:txBody>
                    <a:bodyPr/>
                    <a:lstStyle/>
                    <a:p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Wrapup</a:t>
                      </a:r>
                      <a:endParaRPr lang="en-US" sz="2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182880"/>
                </a:tc>
                <a:extLst>
                  <a:ext uri="{0D108BD9-81ED-4DB2-BD59-A6C34878D82A}">
                    <a16:rowId xmlns:a16="http://schemas.microsoft.com/office/drawing/2014/main" val="1198965921"/>
                  </a:ext>
                </a:extLst>
              </a:tr>
            </a:tbl>
          </a:graphicData>
        </a:graphic>
      </p:graphicFrame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E0BCEC1D-C854-03F7-A11C-1E2E9DF912E4}"/>
              </a:ext>
            </a:extLst>
          </p:cNvPr>
          <p:cNvSpPr/>
          <p:nvPr/>
        </p:nvSpPr>
        <p:spPr>
          <a:xfrm>
            <a:off x="1884879" y="1445256"/>
            <a:ext cx="7220210" cy="3696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3CEDB00D-AA0C-0259-AEAA-AB1A8DDC637F}"/>
              </a:ext>
            </a:extLst>
          </p:cNvPr>
          <p:cNvSpPr/>
          <p:nvPr/>
        </p:nvSpPr>
        <p:spPr>
          <a:xfrm>
            <a:off x="2001612" y="1930040"/>
            <a:ext cx="7220210" cy="6143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50D9E6EE-9157-7D3D-6E23-5B60E12C32DD}"/>
              </a:ext>
            </a:extLst>
          </p:cNvPr>
          <p:cNvSpPr/>
          <p:nvPr/>
        </p:nvSpPr>
        <p:spPr>
          <a:xfrm>
            <a:off x="2001612" y="2570281"/>
            <a:ext cx="7220210" cy="9481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E88DA11-E39F-FF83-27EC-8E9EC4320327}"/>
              </a:ext>
            </a:extLst>
          </p:cNvPr>
          <p:cNvSpPr/>
          <p:nvPr/>
        </p:nvSpPr>
        <p:spPr>
          <a:xfrm>
            <a:off x="1884879" y="3633585"/>
            <a:ext cx="7220210" cy="3696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23DBDD-A0C5-88E6-6B70-06CEB5FF1B6A}"/>
              </a:ext>
            </a:extLst>
          </p:cNvPr>
          <p:cNvSpPr/>
          <p:nvPr/>
        </p:nvSpPr>
        <p:spPr>
          <a:xfrm>
            <a:off x="1884879" y="4118369"/>
            <a:ext cx="7220210" cy="8909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DBBD0C-EC06-11BE-C655-CF9A9DF99290}"/>
              </a:ext>
            </a:extLst>
          </p:cNvPr>
          <p:cNvSpPr/>
          <p:nvPr/>
        </p:nvSpPr>
        <p:spPr>
          <a:xfrm>
            <a:off x="2001612" y="5120501"/>
            <a:ext cx="7220210" cy="7014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BB7E1BC-B7BB-8D91-8DED-6D1673CAD4E5}"/>
              </a:ext>
            </a:extLst>
          </p:cNvPr>
          <p:cNvSpPr/>
          <p:nvPr/>
        </p:nvSpPr>
        <p:spPr>
          <a:xfrm>
            <a:off x="1719227" y="5866271"/>
            <a:ext cx="7220210" cy="3696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91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66911D1-AEE1-42EF-5FE4-D9E232281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452956-A5F3-461D-DD06-59DB060B4D9B}"/>
              </a:ext>
            </a:extLst>
          </p:cNvPr>
          <p:cNvSpPr txBox="1"/>
          <p:nvPr/>
        </p:nvSpPr>
        <p:spPr>
          <a:xfrm>
            <a:off x="1304926" y="806903"/>
            <a:ext cx="3011337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TODAY’S AGENDA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903A41E-53CF-4933-1F49-D286CAF2FE16}"/>
              </a:ext>
            </a:extLst>
          </p:cNvPr>
          <p:cNvGraphicFramePr>
            <a:graphicFrameLocks noGrp="1"/>
          </p:cNvGraphicFramePr>
          <p:nvPr/>
        </p:nvGraphicFramePr>
        <p:xfrm>
          <a:off x="2001612" y="1445256"/>
          <a:ext cx="9438781" cy="48641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52394">
                  <a:extLst>
                    <a:ext uri="{9D8B030D-6E8A-4147-A177-3AD203B41FA5}">
                      <a16:colId xmlns:a16="http://schemas.microsoft.com/office/drawing/2014/main" val="3540809041"/>
                    </a:ext>
                  </a:extLst>
                </a:gridCol>
                <a:gridCol w="7986387">
                  <a:extLst>
                    <a:ext uri="{9D8B030D-6E8A-4147-A177-3AD203B41FA5}">
                      <a16:colId xmlns:a16="http://schemas.microsoft.com/office/drawing/2014/main" val="369545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+mn-lt"/>
                        </a:rPr>
                        <a:t>9:15 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Meet at Capitol South Metro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59899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DengXian" panose="02010600030101010101" pitchFamily="2" charset="-122"/>
                        </a:rPr>
                        <a:t>9:30</a:t>
                      </a:r>
                    </a:p>
                  </a:txBody>
                  <a:tcPr marL="73025" marR="73025" marT="0" marB="100330"/>
                </a:tc>
                <a:tc>
                  <a:txBody>
                    <a:bodyPr/>
                    <a:lstStyle/>
                    <a:p>
                      <a:pPr marL="0" lvl="0" algn="l" defTabSz="685800" rtl="0" eaLnBrk="1" latinLnBrk="0" hangingPunct="1"/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Prof. Chris Casey</a:t>
                      </a:r>
                    </a:p>
                    <a:p>
                      <a:pPr marL="0" lvl="0" algn="l" defTabSz="685800" rtl="0" eaLnBrk="1" latinLnBrk="0" hangingPunct="1"/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Quick walking tour of Library of Congress</a:t>
                      </a:r>
                    </a:p>
                  </a:txBody>
                  <a:tcPr marL="73025" marR="73025" marT="0" marB="100330"/>
                </a:tc>
                <a:extLst>
                  <a:ext uri="{0D108BD9-81ED-4DB2-BD59-A6C34878D82A}">
                    <a16:rowId xmlns:a16="http://schemas.microsoft.com/office/drawing/2014/main" val="1719441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10:15</a:t>
                      </a:r>
                      <a:endParaRPr lang="en-US" sz="2000" dirty="0">
                        <a:effectLst/>
                        <a:latin typeface="+mn-lt"/>
                        <a:ea typeface="DengXian" panose="02010600030101010101" pitchFamily="2" charset="-122"/>
                      </a:endParaRPr>
                    </a:p>
                  </a:txBody>
                  <a:tcPr marL="73025" marR="73025" marT="0" marB="10033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Representative Brandon Williams </a:t>
                      </a:r>
                    </a:p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Republican – 22nd District, NY</a:t>
                      </a:r>
                    </a:p>
                    <a:p>
                      <a:pPr lvl="1"/>
                      <a:r>
                        <a:rPr lang="en-US" sz="18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introduced by Gavin</a:t>
                      </a:r>
                    </a:p>
                  </a:txBody>
                  <a:tcPr marL="73025" marR="73025" marT="0" marB="100330"/>
                </a:tc>
                <a:extLst>
                  <a:ext uri="{0D108BD9-81ED-4DB2-BD59-A6C34878D82A}">
                    <a16:rowId xmlns:a16="http://schemas.microsoft.com/office/drawing/2014/main" val="17333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n-lt"/>
                        </a:rPr>
                        <a:t>after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Staff Tour</a:t>
                      </a:r>
                      <a:endParaRPr lang="en-US" sz="1800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999769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n-lt"/>
                        </a:rPr>
                        <a:t>1:30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182880" marR="0" indent="-18288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Class Discussion</a:t>
                      </a:r>
                    </a:p>
                    <a:p>
                      <a:pPr marL="182880" marR="0" indent="-18288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Readings on Role of Congress</a:t>
                      </a:r>
                    </a:p>
                    <a:p>
                      <a:pPr marL="182880" marR="0" indent="-18288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Project Updates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086495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+mn-lt"/>
                        </a:rPr>
                        <a:t>2:30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182880" marR="0" lvl="0" indent="-18288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Professional Development: Imposter Syndrome</a:t>
                      </a:r>
                    </a:p>
                    <a:p>
                      <a:pPr marL="182880" marR="0" lvl="0" indent="-18288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Prof. Andrew London and Fulton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477927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DengXian" panose="02010600030101010101" pitchFamily="2" charset="-122"/>
                        </a:rPr>
                        <a:t>3:15</a:t>
                      </a:r>
                    </a:p>
                  </a:txBody>
                  <a:tcPr marL="68580" marR="68580" marT="0" marB="182880"/>
                </a:tc>
                <a:tc>
                  <a:txBody>
                    <a:bodyPr/>
                    <a:lstStyle/>
                    <a:p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Wrapup</a:t>
                      </a:r>
                      <a:endParaRPr lang="en-US" sz="2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182880"/>
                </a:tc>
                <a:extLst>
                  <a:ext uri="{0D108BD9-81ED-4DB2-BD59-A6C34878D82A}">
                    <a16:rowId xmlns:a16="http://schemas.microsoft.com/office/drawing/2014/main" val="11989659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7400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0C886E-B69B-B323-6CD3-9828F43EF1FC}"/>
              </a:ext>
            </a:extLst>
          </p:cNvPr>
          <p:cNvSpPr/>
          <p:nvPr/>
        </p:nvSpPr>
        <p:spPr>
          <a:xfrm>
            <a:off x="1018740" y="562848"/>
            <a:ext cx="276729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Offsite Visit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165977-78BB-FABF-413E-B189E1275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41" y="1270734"/>
            <a:ext cx="7040037" cy="5209141"/>
          </a:xfrm>
          <a:prstGeom prst="rect">
            <a:avLst/>
          </a:prstGeom>
        </p:spPr>
      </p:pic>
      <p:pic>
        <p:nvPicPr>
          <p:cNvPr id="8" name="Picture 7" descr="A large building with a dome roof with Library of Congress in the background&#10;&#10;Description automatically generated">
            <a:extLst>
              <a:ext uri="{FF2B5EF4-FFF2-40B4-BE49-F238E27FC236}">
                <a16:creationId xmlns:a16="http://schemas.microsoft.com/office/drawing/2014/main" id="{A7EEBE3C-A81F-7DFF-44C8-0470FCA1B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07" y="1270734"/>
            <a:ext cx="10418281" cy="52091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 descr="A large circular building with many tables and chairs with Library of Congress in the background&#10;&#10;Description automatically generated">
            <a:extLst>
              <a:ext uri="{FF2B5EF4-FFF2-40B4-BE49-F238E27FC236}">
                <a16:creationId xmlns:a16="http://schemas.microsoft.com/office/drawing/2014/main" id="{5832AD12-CC5D-6ECA-814F-15FF42311F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75" y="1267795"/>
            <a:ext cx="7818120" cy="52120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 descr="A white building with columns&#10;&#10;Description automatically generated">
            <a:extLst>
              <a:ext uri="{FF2B5EF4-FFF2-40B4-BE49-F238E27FC236}">
                <a16:creationId xmlns:a16="http://schemas.microsoft.com/office/drawing/2014/main" id="{EA47689F-77C4-153C-3B28-DFCB3A4960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180" y="1267795"/>
            <a:ext cx="7948038" cy="52120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 descr="A large building with a dome&#10;&#10;Description automatically generated">
            <a:extLst>
              <a:ext uri="{FF2B5EF4-FFF2-40B4-BE49-F238E27FC236}">
                <a16:creationId xmlns:a16="http://schemas.microsoft.com/office/drawing/2014/main" id="{3149C1B6-1D60-8827-1089-11B7075FC4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719" y="1267795"/>
            <a:ext cx="9815486" cy="52120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 descr="A group of people in a large building&#10;&#10;Description automatically generated">
            <a:extLst>
              <a:ext uri="{FF2B5EF4-FFF2-40B4-BE49-F238E27FC236}">
                <a16:creationId xmlns:a16="http://schemas.microsoft.com/office/drawing/2014/main" id="{25704ADD-B79E-E997-0D03-4FFBF5D981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435" y="1267795"/>
            <a:ext cx="7808356" cy="52120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5488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9BD80A-DD37-94E9-9EFA-FC54B2898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147" y="680720"/>
            <a:ext cx="5211356" cy="18491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BE95E3-31D4-D956-A475-A0D00505DF3B}"/>
              </a:ext>
            </a:extLst>
          </p:cNvPr>
          <p:cNvSpPr txBox="1"/>
          <p:nvPr/>
        </p:nvSpPr>
        <p:spPr>
          <a:xfrm>
            <a:off x="704527" y="2763388"/>
            <a:ext cx="609426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Joe Guy</a:t>
            </a:r>
          </a:p>
          <a:p>
            <a:r>
              <a:rPr lang="en-US" dirty="0"/>
              <a:t>Chief of Staff</a:t>
            </a:r>
          </a:p>
          <a:p>
            <a:endParaRPr lang="en-US" dirty="0"/>
          </a:p>
          <a:p>
            <a:r>
              <a:rPr lang="en-US" dirty="0"/>
              <a:t>Michael </a:t>
            </a:r>
            <a:r>
              <a:rPr lang="en-US" dirty="0" err="1"/>
              <a:t>Inguanta</a:t>
            </a:r>
            <a:endParaRPr lang="en-US" dirty="0"/>
          </a:p>
          <a:p>
            <a:r>
              <a:rPr lang="en-US" dirty="0"/>
              <a:t>Legislative Director</a:t>
            </a:r>
          </a:p>
          <a:p>
            <a:endParaRPr lang="en-US" dirty="0"/>
          </a:p>
          <a:p>
            <a:r>
              <a:rPr lang="en-US" dirty="0"/>
              <a:t>Bradyn Lawrence</a:t>
            </a:r>
          </a:p>
          <a:p>
            <a:r>
              <a:rPr lang="en-US" dirty="0"/>
              <a:t>Legislative Correspondent</a:t>
            </a:r>
          </a:p>
          <a:p>
            <a:endParaRPr lang="en-US" dirty="0"/>
          </a:p>
          <a:p>
            <a:r>
              <a:rPr lang="en-US" dirty="0"/>
              <a:t>Rachel Lent</a:t>
            </a:r>
          </a:p>
          <a:p>
            <a:r>
              <a:rPr lang="en-US" dirty="0"/>
              <a:t>Executive Assistant</a:t>
            </a:r>
          </a:p>
          <a:p>
            <a:endParaRPr lang="en-US" dirty="0"/>
          </a:p>
          <a:p>
            <a:r>
              <a:rPr lang="en-US" i="1" dirty="0"/>
              <a:t>House Telephone Directory (Feb 2024)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9AA523-A690-A843-4888-43A97BE83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748">
            <a:off x="5862637" y="277498"/>
            <a:ext cx="5343525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0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664CA9-CE26-8508-CF23-FA4C0EA47B08}"/>
              </a:ext>
            </a:extLst>
          </p:cNvPr>
          <p:cNvSpPr txBox="1"/>
          <p:nvPr/>
        </p:nvSpPr>
        <p:spPr>
          <a:xfrm>
            <a:off x="4488829" y="2659559"/>
            <a:ext cx="32143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Impressions?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37AD24-0221-E72B-248D-CF3E75F63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07" y="589280"/>
            <a:ext cx="3214893" cy="114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68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F20F0-8C5A-C2D5-C101-97A2A7798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DB9079-3D04-7AC4-3BED-FBDE4D46F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07" y="589280"/>
            <a:ext cx="3214893" cy="1140769"/>
          </a:xfrm>
          <a:prstGeom prst="rect">
            <a:avLst/>
          </a:prstGeom>
        </p:spPr>
      </p:pic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9D376301-982E-7E4A-4259-39BC0D0DA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056322"/>
            <a:ext cx="5943600" cy="4745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E3BC81-FC2E-FCDC-374F-4A2D42987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1920" y="5899150"/>
            <a:ext cx="1667510" cy="5154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622F93-F674-18EE-5349-2F10557408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499" y="4937760"/>
            <a:ext cx="3076302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215389"/>
      </p:ext>
    </p:extLst>
  </p:cSld>
  <p:clrMapOvr>
    <a:masterClrMapping/>
  </p:clrMapOvr>
</p:sld>
</file>

<file path=ppt/theme/theme1.xml><?xml version="1.0" encoding="utf-8"?>
<a:theme xmlns:a="http://schemas.openxmlformats.org/drawingml/2006/main" name="AU_analysis_class_theme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_analysis_class_theme" id="{D629ACFE-B0C4-497E-BC82-35A72FF012DF}" vid="{1BAA6AC4-EBB9-499A-AE4A-F60AD4DD45DD}"/>
    </a:ext>
  </a:extLst>
</a:theme>
</file>

<file path=ppt/theme/theme2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AU_analysis_class_theme</Template>
  <TotalTime>3668</TotalTime>
  <Words>1430</Words>
  <Application>Microsoft Office PowerPoint</Application>
  <PresentationFormat>Widescreen</PresentationFormat>
  <Paragraphs>386</Paragraphs>
  <Slides>39</Slides>
  <Notes>3</Notes>
  <HiddenSlides>5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Corbel</vt:lpstr>
      <vt:lpstr>Wingdings</vt:lpstr>
      <vt:lpstr>AU_analysis_class_theme</vt:lpstr>
      <vt:lpstr>Depth</vt:lpstr>
      <vt:lpstr>Global Policy Seminar and NSC Simulation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Policy Seminar and NSC Simulation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401/402 Intro on Tuesday 2023-08-29</dc:title>
  <dc:subject/>
  <dc:creator>Fulton Armstrong</dc:creator>
  <cp:keywords/>
  <dc:description>This is the 401/402 part of the block I will do on Tuesday, 29 August. Before that class, I will merge it with the Bootcamp part of the block I will do on that day.</dc:description>
  <cp:lastModifiedBy>Fulton A</cp:lastModifiedBy>
  <cp:revision>184</cp:revision>
  <cp:lastPrinted>2024-02-20T21:03:18Z</cp:lastPrinted>
  <dcterms:created xsi:type="dcterms:W3CDTF">2020-01-10T15:37:44Z</dcterms:created>
  <dcterms:modified xsi:type="dcterms:W3CDTF">2024-02-27T19:34:29Z</dcterms:modified>
  <cp:category/>
</cp:coreProperties>
</file>