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20" r:id="rId5"/>
    <p:sldMasterId id="2147483732" r:id="rId6"/>
    <p:sldMasterId id="2147483744" r:id="rId7"/>
    <p:sldMasterId id="2147483756" r:id="rId8"/>
  </p:sldMasterIdLst>
  <p:notesMasterIdLst>
    <p:notesMasterId r:id="rId70"/>
  </p:notesMasterIdLst>
  <p:sldIdLst>
    <p:sldId id="1769" r:id="rId9"/>
    <p:sldId id="1770" r:id="rId10"/>
    <p:sldId id="1966" r:id="rId11"/>
    <p:sldId id="2183" r:id="rId12"/>
    <p:sldId id="2189" r:id="rId13"/>
    <p:sldId id="2185" r:id="rId14"/>
    <p:sldId id="1958" r:id="rId15"/>
    <p:sldId id="2181" r:id="rId16"/>
    <p:sldId id="2187" r:id="rId17"/>
    <p:sldId id="1795" r:id="rId18"/>
    <p:sldId id="1946" r:id="rId19"/>
    <p:sldId id="2198" r:id="rId20"/>
    <p:sldId id="2222" r:id="rId21"/>
    <p:sldId id="260" r:id="rId22"/>
    <p:sldId id="2223" r:id="rId23"/>
    <p:sldId id="2224" r:id="rId24"/>
    <p:sldId id="2199" r:id="rId25"/>
    <p:sldId id="2218" r:id="rId26"/>
    <p:sldId id="2219" r:id="rId27"/>
    <p:sldId id="2220" r:id="rId28"/>
    <p:sldId id="2221" r:id="rId29"/>
    <p:sldId id="2200" r:id="rId30"/>
    <p:sldId id="2210" r:id="rId31"/>
    <p:sldId id="2211" r:id="rId32"/>
    <p:sldId id="2212" r:id="rId33"/>
    <p:sldId id="2213" r:id="rId34"/>
    <p:sldId id="2201" r:id="rId35"/>
    <p:sldId id="2214" r:id="rId36"/>
    <p:sldId id="2215" r:id="rId37"/>
    <p:sldId id="2216" r:id="rId38"/>
    <p:sldId id="2217" r:id="rId39"/>
    <p:sldId id="2202" r:id="rId40"/>
    <p:sldId id="2234" r:id="rId41"/>
    <p:sldId id="2235" r:id="rId42"/>
    <p:sldId id="2236" r:id="rId43"/>
    <p:sldId id="2237" r:id="rId44"/>
    <p:sldId id="2203" r:id="rId45"/>
    <p:sldId id="2229" r:id="rId46"/>
    <p:sldId id="2230" r:id="rId47"/>
    <p:sldId id="2231" r:id="rId48"/>
    <p:sldId id="2232" r:id="rId49"/>
    <p:sldId id="2204" r:id="rId50"/>
    <p:sldId id="2225" r:id="rId51"/>
    <p:sldId id="2226" r:id="rId52"/>
    <p:sldId id="2227" r:id="rId53"/>
    <p:sldId id="2228" r:id="rId54"/>
    <p:sldId id="2205" r:id="rId55"/>
    <p:sldId id="256" r:id="rId56"/>
    <p:sldId id="257" r:id="rId57"/>
    <p:sldId id="258" r:id="rId58"/>
    <p:sldId id="259" r:id="rId59"/>
    <p:sldId id="2233" r:id="rId60"/>
    <p:sldId id="1876" r:id="rId61"/>
    <p:sldId id="1053" r:id="rId62"/>
    <p:sldId id="1060" r:id="rId63"/>
    <p:sldId id="1054" r:id="rId64"/>
    <p:sldId id="1057" r:id="rId65"/>
    <p:sldId id="1913" r:id="rId66"/>
    <p:sldId id="1972" r:id="rId67"/>
    <p:sldId id="982" r:id="rId68"/>
    <p:sldId id="2186" r:id="rId69"/>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3163"/>
    <a:srgbClr val="70264D"/>
    <a:srgbClr val="D9D0C9"/>
    <a:srgbClr val="EAE4D8"/>
    <a:srgbClr val="FFFFFF"/>
    <a:srgbClr val="BF2F1E"/>
    <a:srgbClr val="7DA4B3"/>
    <a:srgbClr val="829B77"/>
    <a:srgbClr val="F8F0DE"/>
    <a:srgbClr val="104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C6BBF5-E876-4743-B6A8-DE12A3D1DF93}" v="18" dt="2025-12-04T16:01:38.0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77" autoAdjust="0"/>
    <p:restoredTop sz="94809"/>
  </p:normalViewPr>
  <p:slideViewPr>
    <p:cSldViewPr snapToGrid="0">
      <p:cViewPr>
        <p:scale>
          <a:sx n="40" d="100"/>
          <a:sy n="40" d="100"/>
        </p:scale>
        <p:origin x="1098" y="207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3DB9BE-C4CB-465D-BAF9-4AB73F98CD6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698C010-6AF0-4D82-9F01-3F472CC99F2A}">
      <dgm:prSet custT="1"/>
      <dgm:spPr/>
      <dgm:t>
        <a:bodyPr/>
        <a:lstStyle/>
        <a:p>
          <a:pPr algn="ctr"/>
          <a:r>
            <a:rPr lang="en-US" sz="2400" i="0" dirty="0">
              <a:latin typeface="Bodoni 72 Oldstyle Book" pitchFamily="2" charset="0"/>
            </a:rPr>
            <a:t>Option 1 — Rebalance resources toward USCIS staffing and digital modernization.</a:t>
          </a:r>
        </a:p>
      </dgm:t>
    </dgm:pt>
    <dgm:pt modelId="{9235FB90-5C94-4F86-B967-D73596095431}" type="parTrans" cxnId="{542A2628-D75A-45F8-9608-2567C43F7584}">
      <dgm:prSet/>
      <dgm:spPr/>
      <dgm:t>
        <a:bodyPr/>
        <a:lstStyle/>
        <a:p>
          <a:endParaRPr lang="en-US" sz="2400"/>
        </a:p>
      </dgm:t>
    </dgm:pt>
    <dgm:pt modelId="{D1F2E185-9049-40B9-B4D7-9369C0265E3B}" type="sibTrans" cxnId="{542A2628-D75A-45F8-9608-2567C43F7584}">
      <dgm:prSet/>
      <dgm:spPr/>
      <dgm:t>
        <a:bodyPr/>
        <a:lstStyle/>
        <a:p>
          <a:endParaRPr lang="en-US" sz="2400"/>
        </a:p>
      </dgm:t>
    </dgm:pt>
    <dgm:pt modelId="{14244694-813B-4706-8A5E-554ACD0715E9}">
      <dgm:prSet custT="1"/>
      <dgm:spPr/>
      <dgm:t>
        <a:bodyPr/>
        <a:lstStyle/>
        <a:p>
          <a:pPr algn="ctr"/>
          <a:r>
            <a:rPr lang="en-US" sz="2000" dirty="0">
              <a:latin typeface="Bodoni 72 Oldstyle Book" pitchFamily="2" charset="0"/>
            </a:rPr>
            <a:t>Obstacles: Perception of weak enforcement; jurisdiction overlap.</a:t>
          </a:r>
        </a:p>
      </dgm:t>
    </dgm:pt>
    <dgm:pt modelId="{74649CD4-5EF3-405B-8753-443B61C46C92}" type="parTrans" cxnId="{937D3CC0-72CE-4351-995E-1EF88CC15881}">
      <dgm:prSet/>
      <dgm:spPr/>
      <dgm:t>
        <a:bodyPr/>
        <a:lstStyle/>
        <a:p>
          <a:endParaRPr lang="en-US" sz="2400"/>
        </a:p>
      </dgm:t>
    </dgm:pt>
    <dgm:pt modelId="{84B96603-7CBC-4D5B-ACF3-5B5ED99C961A}" type="sibTrans" cxnId="{937D3CC0-72CE-4351-995E-1EF88CC15881}">
      <dgm:prSet/>
      <dgm:spPr/>
      <dgm:t>
        <a:bodyPr/>
        <a:lstStyle/>
        <a:p>
          <a:endParaRPr lang="en-US" sz="2400"/>
        </a:p>
      </dgm:t>
    </dgm:pt>
    <dgm:pt modelId="{9BAEC181-8847-453E-996F-7BE13B86096D}">
      <dgm:prSet custT="1"/>
      <dgm:spPr/>
      <dgm:t>
        <a:bodyPr/>
        <a:lstStyle/>
        <a:p>
          <a:pPr algn="ctr"/>
          <a:r>
            <a:rPr lang="en-US" sz="2400" dirty="0">
              <a:latin typeface="Bodoni 72 Oldstyle Book" pitchFamily="2" charset="0"/>
            </a:rPr>
            <a:t>Rationale: Directly addresses core capacity deficit created during Trump I and deepened in 2025. Produces fastest measurable improvements.</a:t>
          </a:r>
        </a:p>
      </dgm:t>
    </dgm:pt>
    <dgm:pt modelId="{C5584092-3F9F-4413-8164-B1CF1AAB6F4D}" type="parTrans" cxnId="{91CE63EA-B5EB-476A-A8F8-0286BBB8E817}">
      <dgm:prSet/>
      <dgm:spPr/>
      <dgm:t>
        <a:bodyPr/>
        <a:lstStyle/>
        <a:p>
          <a:endParaRPr lang="en-US" sz="2400"/>
        </a:p>
      </dgm:t>
    </dgm:pt>
    <dgm:pt modelId="{9EE4D315-BC69-4EBE-A2BC-1E95E9154370}" type="sibTrans" cxnId="{91CE63EA-B5EB-476A-A8F8-0286BBB8E817}">
      <dgm:prSet/>
      <dgm:spPr/>
      <dgm:t>
        <a:bodyPr/>
        <a:lstStyle/>
        <a:p>
          <a:endParaRPr lang="en-US" sz="2400"/>
        </a:p>
      </dgm:t>
    </dgm:pt>
    <dgm:pt modelId="{1B956019-9E12-4E63-BA4B-A9B407B20DA4}">
      <dgm:prSet custT="1"/>
      <dgm:spPr/>
      <dgm:t>
        <a:bodyPr/>
        <a:lstStyle/>
        <a:p>
          <a:pPr algn="ctr"/>
          <a:r>
            <a:rPr lang="en-US" sz="2400" dirty="0">
              <a:latin typeface="Bodoni 72 Oldstyle Book" pitchFamily="2" charset="0"/>
            </a:rPr>
            <a:t>Ask: SFRC coordinate with DHS, Judiciary, and Appropriations Committees. </a:t>
          </a:r>
        </a:p>
      </dgm:t>
    </dgm:pt>
    <dgm:pt modelId="{14E8DB5C-FC8A-41ED-A78C-F52FC1D1F2D1}" type="parTrans" cxnId="{BD6D31B0-69AA-46C3-B905-DE757C680075}">
      <dgm:prSet/>
      <dgm:spPr/>
      <dgm:t>
        <a:bodyPr/>
        <a:lstStyle/>
        <a:p>
          <a:endParaRPr lang="en-US" sz="2400"/>
        </a:p>
      </dgm:t>
    </dgm:pt>
    <dgm:pt modelId="{D421731D-5C03-4569-AD24-CF84B6CF4F3E}" type="sibTrans" cxnId="{BD6D31B0-69AA-46C3-B905-DE757C680075}">
      <dgm:prSet/>
      <dgm:spPr/>
      <dgm:t>
        <a:bodyPr/>
        <a:lstStyle/>
        <a:p>
          <a:endParaRPr lang="en-US" sz="2400"/>
        </a:p>
      </dgm:t>
    </dgm:pt>
    <dgm:pt modelId="{323A0283-75C4-42AF-B4D4-2C4A83200C82}">
      <dgm:prSet custT="1"/>
      <dgm:spPr/>
      <dgm:t>
        <a:bodyPr/>
        <a:lstStyle/>
        <a:p>
          <a:pPr algn="ctr"/>
          <a:r>
            <a:rPr lang="en-US" sz="2400" dirty="0">
              <a:latin typeface="Bodoni 72 Oldstyle Book" pitchFamily="2" charset="0"/>
            </a:rPr>
            <a:t>Next steps: reallocate FY-2026 appropriations; launch a DHS-State task force; prioritize infrastructure improvements.</a:t>
          </a:r>
        </a:p>
      </dgm:t>
    </dgm:pt>
    <dgm:pt modelId="{CAE448F9-B815-478E-A469-EC466D27D2EA}" type="parTrans" cxnId="{B1FD0337-7C3C-492A-81E4-1B82E83EBE55}">
      <dgm:prSet/>
      <dgm:spPr/>
      <dgm:t>
        <a:bodyPr/>
        <a:lstStyle/>
        <a:p>
          <a:endParaRPr lang="en-US" sz="2400"/>
        </a:p>
      </dgm:t>
    </dgm:pt>
    <dgm:pt modelId="{02479363-15EA-4ED1-9746-ADA9C2AF9716}" type="sibTrans" cxnId="{B1FD0337-7C3C-492A-81E4-1B82E83EBE55}">
      <dgm:prSet/>
      <dgm:spPr/>
      <dgm:t>
        <a:bodyPr/>
        <a:lstStyle/>
        <a:p>
          <a:endParaRPr lang="en-US" sz="2400"/>
        </a:p>
      </dgm:t>
    </dgm:pt>
    <dgm:pt modelId="{0C710ABD-973D-8842-9F45-229B7EB4ABB2}" type="pres">
      <dgm:prSet presAssocID="{373DB9BE-C4CB-465D-BAF9-4AB73F98CD65}" presName="diagram" presStyleCnt="0">
        <dgm:presLayoutVars>
          <dgm:dir/>
          <dgm:resizeHandles val="exact"/>
        </dgm:presLayoutVars>
      </dgm:prSet>
      <dgm:spPr/>
    </dgm:pt>
    <dgm:pt modelId="{D8AC28E8-4A98-B04C-9A76-EBA34DB1923A}" type="pres">
      <dgm:prSet presAssocID="{6698C010-6AF0-4D82-9F01-3F472CC99F2A}" presName="node" presStyleLbl="node1" presStyleIdx="0" presStyleCnt="5" custScaleY="118597">
        <dgm:presLayoutVars>
          <dgm:bulletEnabled val="1"/>
        </dgm:presLayoutVars>
      </dgm:prSet>
      <dgm:spPr/>
    </dgm:pt>
    <dgm:pt modelId="{C40D9CB3-C57B-EB4E-8EA2-FB03C18877C4}" type="pres">
      <dgm:prSet presAssocID="{D1F2E185-9049-40B9-B4D7-9369C0265E3B}" presName="sibTrans" presStyleCnt="0"/>
      <dgm:spPr/>
    </dgm:pt>
    <dgm:pt modelId="{D623FC34-4BCE-564D-A25D-BF73D6690CD0}" type="pres">
      <dgm:prSet presAssocID="{14244694-813B-4706-8A5E-554ACD0715E9}" presName="node" presStyleLbl="node1" presStyleIdx="1" presStyleCnt="5" custScaleX="90971" custScaleY="124184">
        <dgm:presLayoutVars>
          <dgm:bulletEnabled val="1"/>
        </dgm:presLayoutVars>
      </dgm:prSet>
      <dgm:spPr/>
    </dgm:pt>
    <dgm:pt modelId="{60F27457-777C-BB47-8207-8F87F1273D0F}" type="pres">
      <dgm:prSet presAssocID="{84B96603-7CBC-4D5B-ACF3-5B5ED99C961A}" presName="sibTrans" presStyleCnt="0"/>
      <dgm:spPr/>
    </dgm:pt>
    <dgm:pt modelId="{6D54DF42-083E-ED46-949C-54AF2F565486}" type="pres">
      <dgm:prSet presAssocID="{9BAEC181-8847-453E-996F-7BE13B86096D}" presName="node" presStyleLbl="node1" presStyleIdx="2" presStyleCnt="5" custScaleX="164466" custScaleY="126951">
        <dgm:presLayoutVars>
          <dgm:bulletEnabled val="1"/>
        </dgm:presLayoutVars>
      </dgm:prSet>
      <dgm:spPr/>
    </dgm:pt>
    <dgm:pt modelId="{A8D67ECA-50AC-B947-93B4-D0FF2B67D9A6}" type="pres">
      <dgm:prSet presAssocID="{9EE4D315-BC69-4EBE-A2BC-1E95E9154370}" presName="sibTrans" presStyleCnt="0"/>
      <dgm:spPr/>
    </dgm:pt>
    <dgm:pt modelId="{910D68FC-F5F2-C048-895A-3083811B0CAC}" type="pres">
      <dgm:prSet presAssocID="{1B956019-9E12-4E63-BA4B-A9B407B20DA4}" presName="node" presStyleLbl="node1" presStyleIdx="3" presStyleCnt="5" custScaleX="125544" custScaleY="122779">
        <dgm:presLayoutVars>
          <dgm:bulletEnabled val="1"/>
        </dgm:presLayoutVars>
      </dgm:prSet>
      <dgm:spPr/>
    </dgm:pt>
    <dgm:pt modelId="{6533F939-97B1-2E4B-B3CA-DF9C5C2437FA}" type="pres">
      <dgm:prSet presAssocID="{D421731D-5C03-4569-AD24-CF84B6CF4F3E}" presName="sibTrans" presStyleCnt="0"/>
      <dgm:spPr/>
    </dgm:pt>
    <dgm:pt modelId="{5CB13A07-0D86-764C-9916-B28EEE555F39}" type="pres">
      <dgm:prSet presAssocID="{323A0283-75C4-42AF-B4D4-2C4A83200C82}" presName="node" presStyleLbl="node1" presStyleIdx="4" presStyleCnt="5" custScaleX="169793" custScaleY="125208">
        <dgm:presLayoutVars>
          <dgm:bulletEnabled val="1"/>
        </dgm:presLayoutVars>
      </dgm:prSet>
      <dgm:spPr/>
    </dgm:pt>
  </dgm:ptLst>
  <dgm:cxnLst>
    <dgm:cxn modelId="{9FD7400C-5E85-F345-8620-13F17515FFB0}" type="presOf" srcId="{323A0283-75C4-42AF-B4D4-2C4A83200C82}" destId="{5CB13A07-0D86-764C-9916-B28EEE555F39}" srcOrd="0" destOrd="0" presId="urn:microsoft.com/office/officeart/2005/8/layout/default"/>
    <dgm:cxn modelId="{542A2628-D75A-45F8-9608-2567C43F7584}" srcId="{373DB9BE-C4CB-465D-BAF9-4AB73F98CD65}" destId="{6698C010-6AF0-4D82-9F01-3F472CC99F2A}" srcOrd="0" destOrd="0" parTransId="{9235FB90-5C94-4F86-B967-D73596095431}" sibTransId="{D1F2E185-9049-40B9-B4D7-9369C0265E3B}"/>
    <dgm:cxn modelId="{B1FD0337-7C3C-492A-81E4-1B82E83EBE55}" srcId="{373DB9BE-C4CB-465D-BAF9-4AB73F98CD65}" destId="{323A0283-75C4-42AF-B4D4-2C4A83200C82}" srcOrd="4" destOrd="0" parTransId="{CAE448F9-B815-478E-A469-EC466D27D2EA}" sibTransId="{02479363-15EA-4ED1-9746-ADA9C2AF9716}"/>
    <dgm:cxn modelId="{552F245C-DDF3-2549-BCF0-989809E81328}" type="presOf" srcId="{9BAEC181-8847-453E-996F-7BE13B86096D}" destId="{6D54DF42-083E-ED46-949C-54AF2F565486}" srcOrd="0" destOrd="0" presId="urn:microsoft.com/office/officeart/2005/8/layout/default"/>
    <dgm:cxn modelId="{31709B4B-DC3E-E84D-ABBF-FB99C0308AC7}" type="presOf" srcId="{6698C010-6AF0-4D82-9F01-3F472CC99F2A}" destId="{D8AC28E8-4A98-B04C-9A76-EBA34DB1923A}" srcOrd="0" destOrd="0" presId="urn:microsoft.com/office/officeart/2005/8/layout/default"/>
    <dgm:cxn modelId="{C60C367D-CF8A-1B4F-AC6A-D1A69F540655}" type="presOf" srcId="{373DB9BE-C4CB-465D-BAF9-4AB73F98CD65}" destId="{0C710ABD-973D-8842-9F45-229B7EB4ABB2}" srcOrd="0" destOrd="0" presId="urn:microsoft.com/office/officeart/2005/8/layout/default"/>
    <dgm:cxn modelId="{2A1E999A-10E6-474E-B532-FCDE05AFD18D}" type="presOf" srcId="{14244694-813B-4706-8A5E-554ACD0715E9}" destId="{D623FC34-4BCE-564D-A25D-BF73D6690CD0}" srcOrd="0" destOrd="0" presId="urn:microsoft.com/office/officeart/2005/8/layout/default"/>
    <dgm:cxn modelId="{BD6D31B0-69AA-46C3-B905-DE757C680075}" srcId="{373DB9BE-C4CB-465D-BAF9-4AB73F98CD65}" destId="{1B956019-9E12-4E63-BA4B-A9B407B20DA4}" srcOrd="3" destOrd="0" parTransId="{14E8DB5C-FC8A-41ED-A78C-F52FC1D1F2D1}" sibTransId="{D421731D-5C03-4569-AD24-CF84B6CF4F3E}"/>
    <dgm:cxn modelId="{937D3CC0-72CE-4351-995E-1EF88CC15881}" srcId="{373DB9BE-C4CB-465D-BAF9-4AB73F98CD65}" destId="{14244694-813B-4706-8A5E-554ACD0715E9}" srcOrd="1" destOrd="0" parTransId="{74649CD4-5EF3-405B-8753-443B61C46C92}" sibTransId="{84B96603-7CBC-4D5B-ACF3-5B5ED99C961A}"/>
    <dgm:cxn modelId="{91CE63EA-B5EB-476A-A8F8-0286BBB8E817}" srcId="{373DB9BE-C4CB-465D-BAF9-4AB73F98CD65}" destId="{9BAEC181-8847-453E-996F-7BE13B86096D}" srcOrd="2" destOrd="0" parTransId="{C5584092-3F9F-4413-8164-B1CF1AAB6F4D}" sibTransId="{9EE4D315-BC69-4EBE-A2BC-1E95E9154370}"/>
    <dgm:cxn modelId="{11BC7EEE-53B3-C342-A186-11EB982811AA}" type="presOf" srcId="{1B956019-9E12-4E63-BA4B-A9B407B20DA4}" destId="{910D68FC-F5F2-C048-895A-3083811B0CAC}" srcOrd="0" destOrd="0" presId="urn:microsoft.com/office/officeart/2005/8/layout/default"/>
    <dgm:cxn modelId="{1EDB0F78-C427-EE4A-AB93-CF06991C5CB6}" type="presParOf" srcId="{0C710ABD-973D-8842-9F45-229B7EB4ABB2}" destId="{D8AC28E8-4A98-B04C-9A76-EBA34DB1923A}" srcOrd="0" destOrd="0" presId="urn:microsoft.com/office/officeart/2005/8/layout/default"/>
    <dgm:cxn modelId="{BD7B3548-B636-7B47-B915-B731CD8D785C}" type="presParOf" srcId="{0C710ABD-973D-8842-9F45-229B7EB4ABB2}" destId="{C40D9CB3-C57B-EB4E-8EA2-FB03C18877C4}" srcOrd="1" destOrd="0" presId="urn:microsoft.com/office/officeart/2005/8/layout/default"/>
    <dgm:cxn modelId="{5BDDDFE5-C2A4-A543-8092-023AD9A7AD52}" type="presParOf" srcId="{0C710ABD-973D-8842-9F45-229B7EB4ABB2}" destId="{D623FC34-4BCE-564D-A25D-BF73D6690CD0}" srcOrd="2" destOrd="0" presId="urn:microsoft.com/office/officeart/2005/8/layout/default"/>
    <dgm:cxn modelId="{0DEB5019-7FA5-E643-964D-68DC8E76A24E}" type="presParOf" srcId="{0C710ABD-973D-8842-9F45-229B7EB4ABB2}" destId="{60F27457-777C-BB47-8207-8F87F1273D0F}" srcOrd="3" destOrd="0" presId="urn:microsoft.com/office/officeart/2005/8/layout/default"/>
    <dgm:cxn modelId="{2F7B266D-ED66-BB43-9537-FDC84A7FDDEB}" type="presParOf" srcId="{0C710ABD-973D-8842-9F45-229B7EB4ABB2}" destId="{6D54DF42-083E-ED46-949C-54AF2F565486}" srcOrd="4" destOrd="0" presId="urn:microsoft.com/office/officeart/2005/8/layout/default"/>
    <dgm:cxn modelId="{2E52D6D8-B92B-1140-B444-139B78B5D23C}" type="presParOf" srcId="{0C710ABD-973D-8842-9F45-229B7EB4ABB2}" destId="{A8D67ECA-50AC-B947-93B4-D0FF2B67D9A6}" srcOrd="5" destOrd="0" presId="urn:microsoft.com/office/officeart/2005/8/layout/default"/>
    <dgm:cxn modelId="{4F0E58C0-AFD4-3047-B523-DBBB587827C2}" type="presParOf" srcId="{0C710ABD-973D-8842-9F45-229B7EB4ABB2}" destId="{910D68FC-F5F2-C048-895A-3083811B0CAC}" srcOrd="6" destOrd="0" presId="urn:microsoft.com/office/officeart/2005/8/layout/default"/>
    <dgm:cxn modelId="{45B48D5C-B54B-5F47-90BE-98454E663C2F}" type="presParOf" srcId="{0C710ABD-973D-8842-9F45-229B7EB4ABB2}" destId="{6533F939-97B1-2E4B-B3CA-DF9C5C2437FA}" srcOrd="7" destOrd="0" presId="urn:microsoft.com/office/officeart/2005/8/layout/default"/>
    <dgm:cxn modelId="{16B85603-2E1B-1747-8692-39413EC0F3B8}" type="presParOf" srcId="{0C710ABD-973D-8842-9F45-229B7EB4ABB2}" destId="{5CB13A07-0D86-764C-9916-B28EEE555F3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C28E8-4A98-B04C-9A76-EBA34DB1923A}">
      <dsp:nvSpPr>
        <dsp:cNvPr id="0" name=""/>
        <dsp:cNvSpPr/>
      </dsp:nvSpPr>
      <dsp:spPr>
        <a:xfrm>
          <a:off x="4796" y="297454"/>
          <a:ext cx="2798340" cy="1991248"/>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i="0" kern="1200" dirty="0">
              <a:latin typeface="Bodoni 72 Oldstyle Book" pitchFamily="2" charset="0"/>
            </a:rPr>
            <a:t>Option 1 — Rebalance resources toward USCIS staffing and digital modernization.</a:t>
          </a:r>
        </a:p>
      </dsp:txBody>
      <dsp:txXfrm>
        <a:off x="4796" y="297454"/>
        <a:ext cx="2798340" cy="1991248"/>
      </dsp:txXfrm>
    </dsp:sp>
    <dsp:sp modelId="{D623FC34-4BCE-564D-A25D-BF73D6690CD0}">
      <dsp:nvSpPr>
        <dsp:cNvPr id="0" name=""/>
        <dsp:cNvSpPr/>
      </dsp:nvSpPr>
      <dsp:spPr>
        <a:xfrm>
          <a:off x="3082971" y="250551"/>
          <a:ext cx="2545678" cy="2085054"/>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odoni 72 Oldstyle Book" pitchFamily="2" charset="0"/>
            </a:rPr>
            <a:t>Obstacles: Perception of weak enforcement; jurisdiction overlap.</a:t>
          </a:r>
        </a:p>
      </dsp:txBody>
      <dsp:txXfrm>
        <a:off x="3082971" y="250551"/>
        <a:ext cx="2545678" cy="2085054"/>
      </dsp:txXfrm>
    </dsp:sp>
    <dsp:sp modelId="{6D54DF42-083E-ED46-949C-54AF2F565486}">
      <dsp:nvSpPr>
        <dsp:cNvPr id="0" name=""/>
        <dsp:cNvSpPr/>
      </dsp:nvSpPr>
      <dsp:spPr>
        <a:xfrm>
          <a:off x="5908484" y="227322"/>
          <a:ext cx="4602319" cy="2131512"/>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Bodoni 72 Oldstyle Book" pitchFamily="2" charset="0"/>
            </a:rPr>
            <a:t>Rationale: Directly addresses core capacity deficit created during Trump I and deepened in 2025. Produces fastest measurable improvements.</a:t>
          </a:r>
        </a:p>
      </dsp:txBody>
      <dsp:txXfrm>
        <a:off x="5908484" y="227322"/>
        <a:ext cx="4602319" cy="2131512"/>
      </dsp:txXfrm>
    </dsp:sp>
    <dsp:sp modelId="{910D68FC-F5F2-C048-895A-3083811B0CAC}">
      <dsp:nvSpPr>
        <dsp:cNvPr id="0" name=""/>
        <dsp:cNvSpPr/>
      </dsp:nvSpPr>
      <dsp:spPr>
        <a:xfrm>
          <a:off x="985615" y="2659061"/>
          <a:ext cx="3513148" cy="2061464"/>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Bodoni 72 Oldstyle Book" pitchFamily="2" charset="0"/>
            </a:rPr>
            <a:t>Ask: SFRC coordinate with DHS, Judiciary, and Appropriations Committees. </a:t>
          </a:r>
        </a:p>
      </dsp:txBody>
      <dsp:txXfrm>
        <a:off x="985615" y="2659061"/>
        <a:ext cx="3513148" cy="2061464"/>
      </dsp:txXfrm>
    </dsp:sp>
    <dsp:sp modelId="{5CB13A07-0D86-764C-9916-B28EEE555F39}">
      <dsp:nvSpPr>
        <dsp:cNvPr id="0" name=""/>
        <dsp:cNvSpPr/>
      </dsp:nvSpPr>
      <dsp:spPr>
        <a:xfrm>
          <a:off x="4778598" y="2638669"/>
          <a:ext cx="4751386" cy="2102247"/>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Bodoni 72 Oldstyle Book" pitchFamily="2" charset="0"/>
            </a:rPr>
            <a:t>Next steps: reallocate FY-2026 appropriations; launch a DHS-State task force; prioritize infrastructure improvements.</a:t>
          </a:r>
        </a:p>
      </dsp:txBody>
      <dsp:txXfrm>
        <a:off x="4778598" y="2638669"/>
        <a:ext cx="4751386" cy="210224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71054"/>
          </a:xfrm>
          <a:prstGeom prst="rect">
            <a:avLst/>
          </a:prstGeom>
        </p:spPr>
        <p:txBody>
          <a:bodyPr vert="horz" lIns="94203" tIns="47102" rIns="94203" bIns="47102" rtlCol="0"/>
          <a:lstStyle>
            <a:lvl1pPr algn="l">
              <a:defRPr sz="1200"/>
            </a:lvl1pPr>
          </a:lstStyle>
          <a:p>
            <a:endParaRPr lang="en-US"/>
          </a:p>
        </p:txBody>
      </p:sp>
      <p:sp>
        <p:nvSpPr>
          <p:cNvPr id="3" name="Date Placeholder 2"/>
          <p:cNvSpPr>
            <a:spLocks noGrp="1"/>
          </p:cNvSpPr>
          <p:nvPr>
            <p:ph type="dt" idx="1"/>
          </p:nvPr>
        </p:nvSpPr>
        <p:spPr>
          <a:xfrm>
            <a:off x="4023095" y="0"/>
            <a:ext cx="3077739" cy="471054"/>
          </a:xfrm>
          <a:prstGeom prst="rect">
            <a:avLst/>
          </a:prstGeom>
        </p:spPr>
        <p:txBody>
          <a:bodyPr vert="horz" lIns="94203" tIns="47102" rIns="94203" bIns="47102" rtlCol="0"/>
          <a:lstStyle>
            <a:lvl1pPr algn="r">
              <a:defRPr sz="1200"/>
            </a:lvl1pPr>
          </a:lstStyle>
          <a:p>
            <a:fld id="{A4B45A41-E728-4C03-8E92-ADFB1F2FD97D}" type="datetimeFigureOut">
              <a:rPr lang="en-US" smtClean="0"/>
              <a:t>12/4/2025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03" tIns="47102" rIns="94203" bIns="47102" rtlCol="0" anchor="ctr"/>
          <a:lstStyle/>
          <a:p>
            <a:endParaRPr lang="en-US"/>
          </a:p>
        </p:txBody>
      </p:sp>
      <p:sp>
        <p:nvSpPr>
          <p:cNvPr id="5" name="Notes Placeholder 4"/>
          <p:cNvSpPr>
            <a:spLocks noGrp="1"/>
          </p:cNvSpPr>
          <p:nvPr>
            <p:ph type="body" sz="quarter" idx="3"/>
          </p:nvPr>
        </p:nvSpPr>
        <p:spPr>
          <a:xfrm>
            <a:off x="710248" y="4518205"/>
            <a:ext cx="5681980" cy="3696713"/>
          </a:xfrm>
          <a:prstGeom prst="rect">
            <a:avLst/>
          </a:prstGeom>
        </p:spPr>
        <p:txBody>
          <a:bodyPr vert="horz" lIns="94203" tIns="47102" rIns="94203" bIns="471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5"/>
            <a:ext cx="3077739" cy="471053"/>
          </a:xfrm>
          <a:prstGeom prst="rect">
            <a:avLst/>
          </a:prstGeom>
        </p:spPr>
        <p:txBody>
          <a:bodyPr vert="horz" lIns="94203" tIns="47102" rIns="94203" bIns="47102" rtlCol="0" anchor="b"/>
          <a:lstStyle>
            <a:lvl1pPr algn="l">
              <a:defRPr sz="1200"/>
            </a:lvl1pPr>
          </a:lstStyle>
          <a:p>
            <a:endParaRPr lang="en-US"/>
          </a:p>
        </p:txBody>
      </p:sp>
      <p:sp>
        <p:nvSpPr>
          <p:cNvPr id="7" name="Slide Number Placeholder 6"/>
          <p:cNvSpPr>
            <a:spLocks noGrp="1"/>
          </p:cNvSpPr>
          <p:nvPr>
            <p:ph type="sldNum" sz="quarter" idx="5"/>
          </p:nvPr>
        </p:nvSpPr>
        <p:spPr>
          <a:xfrm>
            <a:off x="4023095" y="8917425"/>
            <a:ext cx="3077739" cy="471053"/>
          </a:xfrm>
          <a:prstGeom prst="rect">
            <a:avLst/>
          </a:prstGeom>
        </p:spPr>
        <p:txBody>
          <a:bodyPr vert="horz" lIns="94203" tIns="47102" rIns="94203" bIns="47102" rtlCol="0" anchor="b"/>
          <a:lstStyle>
            <a:lvl1pPr algn="r">
              <a:defRPr sz="1200"/>
            </a:lvl1pPr>
          </a:lstStyle>
          <a:p>
            <a:fld id="{CA4382C9-6A48-49AF-A069-E0AA57207C6C}" type="slidenum">
              <a:rPr lang="en-US" smtClean="0"/>
              <a:t>‹#›</a:t>
            </a:fld>
            <a:endParaRPr lang="en-US"/>
          </a:p>
        </p:txBody>
      </p:sp>
    </p:spTree>
    <p:extLst>
      <p:ext uri="{BB962C8B-B14F-4D97-AF65-F5344CB8AC3E}">
        <p14:creationId xmlns:p14="http://schemas.microsoft.com/office/powerpoint/2010/main" val="292451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3ad46725395_0_2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3ad46725395_0_2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3ad46725395_0_2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3ad46725395_0_2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3ad46725395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3ad46725395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3ad46725395_0_2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3ad46725395_0_2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ad4311d02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ad4311d02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ad4311d02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d4311d02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ad4311d02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ad4311d02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8638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9995659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body - Alt 9">
  <p:cSld name="Title and body - Alt 9">
    <p:bg>
      <p:bgPr>
        <a:solidFill>
          <a:schemeClr val="dk1"/>
        </a:solidFill>
        <a:effectLst/>
      </p:bgPr>
    </p:bg>
    <p:spTree>
      <p:nvGrpSpPr>
        <p:cNvPr id="1" name="Shape 357"/>
        <p:cNvGrpSpPr/>
        <p:nvPr/>
      </p:nvGrpSpPr>
      <p:grpSpPr>
        <a:xfrm>
          <a:off x="0" y="0"/>
          <a:ext cx="0" cy="0"/>
          <a:chOff x="0" y="0"/>
          <a:chExt cx="0" cy="0"/>
        </a:xfrm>
      </p:grpSpPr>
      <p:sp>
        <p:nvSpPr>
          <p:cNvPr id="358" name="Google Shape;358;p12"/>
          <p:cNvSpPr>
            <a:spLocks noGrp="1"/>
          </p:cNvSpPr>
          <p:nvPr>
            <p:ph type="pic" idx="2"/>
          </p:nvPr>
        </p:nvSpPr>
        <p:spPr>
          <a:xfrm>
            <a:off x="4956700" y="67"/>
            <a:ext cx="7235200" cy="6858000"/>
          </a:xfrm>
          <a:prstGeom prst="rect">
            <a:avLst/>
          </a:prstGeom>
          <a:noFill/>
          <a:ln>
            <a:noFill/>
          </a:ln>
        </p:spPr>
      </p:sp>
      <p:cxnSp>
        <p:nvCxnSpPr>
          <p:cNvPr id="359" name="Google Shape;359;p12"/>
          <p:cNvCxnSpPr/>
          <p:nvPr/>
        </p:nvCxnSpPr>
        <p:spPr>
          <a:xfrm rot="10800000">
            <a:off x="4878333" y="22267"/>
            <a:ext cx="0" cy="6839600"/>
          </a:xfrm>
          <a:prstGeom prst="straightConnector1">
            <a:avLst/>
          </a:prstGeom>
          <a:noFill/>
          <a:ln w="9525" cap="flat" cmpd="sng">
            <a:solidFill>
              <a:schemeClr val="accent1"/>
            </a:solidFill>
            <a:prstDash val="solid"/>
            <a:round/>
            <a:headEnd type="none" w="sm" len="sm"/>
            <a:tailEnd type="none" w="sm" len="sm"/>
          </a:ln>
        </p:spPr>
      </p:cxnSp>
      <p:cxnSp>
        <p:nvCxnSpPr>
          <p:cNvPr id="360" name="Google Shape;360;p12"/>
          <p:cNvCxnSpPr/>
          <p:nvPr/>
        </p:nvCxnSpPr>
        <p:spPr>
          <a:xfrm rot="10800000">
            <a:off x="4785900" y="22267"/>
            <a:ext cx="0" cy="6839600"/>
          </a:xfrm>
          <a:prstGeom prst="straightConnector1">
            <a:avLst/>
          </a:prstGeom>
          <a:noFill/>
          <a:ln w="9525" cap="flat" cmpd="sng">
            <a:solidFill>
              <a:schemeClr val="accent1"/>
            </a:solidFill>
            <a:prstDash val="solid"/>
            <a:round/>
            <a:headEnd type="none" w="sm" len="sm"/>
            <a:tailEnd type="none" w="sm" len="sm"/>
          </a:ln>
        </p:spPr>
      </p:cxnSp>
      <p:sp>
        <p:nvSpPr>
          <p:cNvPr id="361" name="Google Shape;361;p12"/>
          <p:cNvSpPr/>
          <p:nvPr/>
        </p:nvSpPr>
        <p:spPr>
          <a:xfrm>
            <a:off x="-60900" y="137000"/>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cxnSp>
        <p:nvCxnSpPr>
          <p:cNvPr id="362" name="Google Shape;362;p12"/>
          <p:cNvCxnSpPr/>
          <p:nvPr/>
        </p:nvCxnSpPr>
        <p:spPr>
          <a:xfrm>
            <a:off x="276767" y="10400"/>
            <a:ext cx="0" cy="6851600"/>
          </a:xfrm>
          <a:prstGeom prst="straightConnector1">
            <a:avLst/>
          </a:prstGeom>
          <a:noFill/>
          <a:ln w="9525" cap="flat" cmpd="sng">
            <a:solidFill>
              <a:schemeClr val="accent6"/>
            </a:solidFill>
            <a:prstDash val="solid"/>
            <a:round/>
            <a:headEnd type="none" w="sm" len="sm"/>
            <a:tailEnd type="none" w="sm" len="sm"/>
          </a:ln>
        </p:spPr>
      </p:cxnSp>
      <p:sp>
        <p:nvSpPr>
          <p:cNvPr id="363" name="Google Shape;363;p12"/>
          <p:cNvSpPr/>
          <p:nvPr/>
        </p:nvSpPr>
        <p:spPr>
          <a:xfrm>
            <a:off x="-60900" y="443435"/>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64" name="Google Shape;364;p12"/>
          <p:cNvSpPr/>
          <p:nvPr/>
        </p:nvSpPr>
        <p:spPr>
          <a:xfrm>
            <a:off x="-60900" y="755436"/>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65" name="Google Shape;365;p12"/>
          <p:cNvSpPr/>
          <p:nvPr/>
        </p:nvSpPr>
        <p:spPr>
          <a:xfrm>
            <a:off x="-60900" y="1061871"/>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66" name="Google Shape;366;p12"/>
          <p:cNvSpPr/>
          <p:nvPr/>
        </p:nvSpPr>
        <p:spPr>
          <a:xfrm>
            <a:off x="-60900" y="1379421"/>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67" name="Google Shape;367;p12"/>
          <p:cNvSpPr/>
          <p:nvPr/>
        </p:nvSpPr>
        <p:spPr>
          <a:xfrm>
            <a:off x="-60900" y="1685856"/>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68" name="Google Shape;368;p12"/>
          <p:cNvSpPr/>
          <p:nvPr/>
        </p:nvSpPr>
        <p:spPr>
          <a:xfrm>
            <a:off x="-60900" y="1997857"/>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69" name="Google Shape;369;p12"/>
          <p:cNvSpPr/>
          <p:nvPr/>
        </p:nvSpPr>
        <p:spPr>
          <a:xfrm>
            <a:off x="-60900" y="2304292"/>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70" name="Google Shape;370;p12"/>
          <p:cNvSpPr/>
          <p:nvPr/>
        </p:nvSpPr>
        <p:spPr>
          <a:xfrm>
            <a:off x="-60900" y="2616311"/>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71" name="Google Shape;371;p12"/>
          <p:cNvSpPr/>
          <p:nvPr/>
        </p:nvSpPr>
        <p:spPr>
          <a:xfrm>
            <a:off x="-60900" y="2928312"/>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72" name="Google Shape;372;p12"/>
          <p:cNvSpPr/>
          <p:nvPr/>
        </p:nvSpPr>
        <p:spPr>
          <a:xfrm>
            <a:off x="-60900" y="3234747"/>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73" name="Google Shape;373;p12"/>
          <p:cNvSpPr/>
          <p:nvPr/>
        </p:nvSpPr>
        <p:spPr>
          <a:xfrm>
            <a:off x="-60900" y="3541164"/>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74" name="Google Shape;374;p12"/>
          <p:cNvSpPr/>
          <p:nvPr/>
        </p:nvSpPr>
        <p:spPr>
          <a:xfrm>
            <a:off x="-60900" y="3847599"/>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75" name="Google Shape;375;p12"/>
          <p:cNvSpPr/>
          <p:nvPr/>
        </p:nvSpPr>
        <p:spPr>
          <a:xfrm>
            <a:off x="-63300" y="4148200"/>
            <a:ext cx="3892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76" name="Google Shape;376;p12"/>
          <p:cNvSpPr/>
          <p:nvPr/>
        </p:nvSpPr>
        <p:spPr>
          <a:xfrm>
            <a:off x="-63300" y="4448800"/>
            <a:ext cx="3892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77" name="Google Shape;377;p12"/>
          <p:cNvSpPr/>
          <p:nvPr/>
        </p:nvSpPr>
        <p:spPr>
          <a:xfrm>
            <a:off x="-60900" y="4734936"/>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78" name="Google Shape;378;p12"/>
          <p:cNvSpPr/>
          <p:nvPr/>
        </p:nvSpPr>
        <p:spPr>
          <a:xfrm>
            <a:off x="-60900" y="5041371"/>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79" name="Google Shape;379;p12"/>
          <p:cNvSpPr/>
          <p:nvPr/>
        </p:nvSpPr>
        <p:spPr>
          <a:xfrm>
            <a:off x="-60900" y="5358921"/>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80" name="Google Shape;380;p12"/>
          <p:cNvSpPr/>
          <p:nvPr/>
        </p:nvSpPr>
        <p:spPr>
          <a:xfrm>
            <a:off x="-60900" y="5665356"/>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81" name="Google Shape;381;p12"/>
          <p:cNvSpPr/>
          <p:nvPr/>
        </p:nvSpPr>
        <p:spPr>
          <a:xfrm>
            <a:off x="-60900" y="5977357"/>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82" name="Google Shape;382;p12"/>
          <p:cNvSpPr/>
          <p:nvPr/>
        </p:nvSpPr>
        <p:spPr>
          <a:xfrm>
            <a:off x="-60900" y="6283792"/>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83" name="Google Shape;383;p12"/>
          <p:cNvSpPr/>
          <p:nvPr/>
        </p:nvSpPr>
        <p:spPr>
          <a:xfrm>
            <a:off x="-60900" y="6595811"/>
            <a:ext cx="384400" cy="83200"/>
          </a:xfrm>
          <a:prstGeom prst="mathMinus">
            <a:avLst>
              <a:gd name="adj1" fmla="val 2352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84" name="Google Shape;384;p12"/>
          <p:cNvSpPr txBox="1">
            <a:spLocks noGrp="1"/>
          </p:cNvSpPr>
          <p:nvPr>
            <p:ph type="ctrTitle"/>
          </p:nvPr>
        </p:nvSpPr>
        <p:spPr>
          <a:xfrm>
            <a:off x="498600" y="3913700"/>
            <a:ext cx="3122000" cy="2311600"/>
          </a:xfrm>
          <a:prstGeom prst="rect">
            <a:avLst/>
          </a:prstGeom>
        </p:spPr>
        <p:txBody>
          <a:bodyPr spcFirstLastPara="1" wrap="square" lIns="91425" tIns="91425" rIns="91425" bIns="91425" anchor="b" anchorCtr="0">
            <a:normAutofit/>
          </a:bodyPr>
          <a:lstStyle>
            <a:lvl1pPr lvl="0">
              <a:lnSpc>
                <a:spcPct val="87000"/>
              </a:lnSpc>
              <a:spcBef>
                <a:spcPts val="0"/>
              </a:spcBef>
              <a:spcAft>
                <a:spcPts val="0"/>
              </a:spcAft>
              <a:buClr>
                <a:schemeClr val="lt1"/>
              </a:buClr>
              <a:buSzPts val="2400"/>
              <a:buFont typeface="Alexandria Black"/>
              <a:buNone/>
              <a:defRPr sz="3200">
                <a:solidFill>
                  <a:schemeClr val="lt1"/>
                </a:solidFill>
              </a:defRPr>
            </a:lvl1pPr>
            <a:lvl2pPr lvl="1">
              <a:spcBef>
                <a:spcPts val="0"/>
              </a:spcBef>
              <a:spcAft>
                <a:spcPts val="0"/>
              </a:spcAft>
              <a:buClr>
                <a:schemeClr val="lt1"/>
              </a:buClr>
              <a:buSzPts val="4000"/>
              <a:buNone/>
              <a:defRPr sz="5333">
                <a:solidFill>
                  <a:schemeClr val="lt1"/>
                </a:solidFill>
              </a:defRPr>
            </a:lvl2pPr>
            <a:lvl3pPr lvl="2">
              <a:spcBef>
                <a:spcPts val="0"/>
              </a:spcBef>
              <a:spcAft>
                <a:spcPts val="0"/>
              </a:spcAft>
              <a:buClr>
                <a:schemeClr val="lt1"/>
              </a:buClr>
              <a:buSzPts val="4000"/>
              <a:buNone/>
              <a:defRPr sz="5333">
                <a:solidFill>
                  <a:schemeClr val="lt1"/>
                </a:solidFill>
              </a:defRPr>
            </a:lvl3pPr>
            <a:lvl4pPr lvl="3">
              <a:spcBef>
                <a:spcPts val="0"/>
              </a:spcBef>
              <a:spcAft>
                <a:spcPts val="0"/>
              </a:spcAft>
              <a:buClr>
                <a:schemeClr val="lt1"/>
              </a:buClr>
              <a:buSzPts val="4000"/>
              <a:buNone/>
              <a:defRPr sz="5333">
                <a:solidFill>
                  <a:schemeClr val="lt1"/>
                </a:solidFill>
              </a:defRPr>
            </a:lvl4pPr>
            <a:lvl5pPr lvl="4">
              <a:spcBef>
                <a:spcPts val="0"/>
              </a:spcBef>
              <a:spcAft>
                <a:spcPts val="0"/>
              </a:spcAft>
              <a:buClr>
                <a:schemeClr val="lt1"/>
              </a:buClr>
              <a:buSzPts val="4000"/>
              <a:buNone/>
              <a:defRPr sz="5333">
                <a:solidFill>
                  <a:schemeClr val="lt1"/>
                </a:solidFill>
              </a:defRPr>
            </a:lvl5pPr>
            <a:lvl6pPr lvl="5">
              <a:spcBef>
                <a:spcPts val="0"/>
              </a:spcBef>
              <a:spcAft>
                <a:spcPts val="0"/>
              </a:spcAft>
              <a:buClr>
                <a:schemeClr val="lt1"/>
              </a:buClr>
              <a:buSzPts val="4000"/>
              <a:buNone/>
              <a:defRPr sz="5333">
                <a:solidFill>
                  <a:schemeClr val="lt1"/>
                </a:solidFill>
              </a:defRPr>
            </a:lvl6pPr>
            <a:lvl7pPr lvl="6">
              <a:spcBef>
                <a:spcPts val="0"/>
              </a:spcBef>
              <a:spcAft>
                <a:spcPts val="0"/>
              </a:spcAft>
              <a:buClr>
                <a:schemeClr val="lt1"/>
              </a:buClr>
              <a:buSzPts val="4000"/>
              <a:buNone/>
              <a:defRPr sz="5333">
                <a:solidFill>
                  <a:schemeClr val="lt1"/>
                </a:solidFill>
              </a:defRPr>
            </a:lvl7pPr>
            <a:lvl8pPr lvl="7">
              <a:spcBef>
                <a:spcPts val="0"/>
              </a:spcBef>
              <a:spcAft>
                <a:spcPts val="0"/>
              </a:spcAft>
              <a:buClr>
                <a:schemeClr val="lt1"/>
              </a:buClr>
              <a:buSzPts val="4000"/>
              <a:buNone/>
              <a:defRPr sz="5333">
                <a:solidFill>
                  <a:schemeClr val="lt1"/>
                </a:solidFill>
              </a:defRPr>
            </a:lvl8pPr>
            <a:lvl9pPr lvl="8">
              <a:spcBef>
                <a:spcPts val="0"/>
              </a:spcBef>
              <a:spcAft>
                <a:spcPts val="0"/>
              </a:spcAft>
              <a:buClr>
                <a:schemeClr val="lt1"/>
              </a:buClr>
              <a:buSzPts val="4000"/>
              <a:buNone/>
              <a:defRPr sz="5333">
                <a:solidFill>
                  <a:schemeClr val="lt1"/>
                </a:solidFill>
              </a:defRPr>
            </a:lvl9pPr>
          </a:lstStyle>
          <a:p>
            <a:endParaRPr/>
          </a:p>
        </p:txBody>
      </p:sp>
      <p:sp>
        <p:nvSpPr>
          <p:cNvPr id="385" name="Google Shape;385;p12"/>
          <p:cNvSpPr txBox="1">
            <a:spLocks noGrp="1"/>
          </p:cNvSpPr>
          <p:nvPr>
            <p:ph type="title" idx="3"/>
          </p:nvPr>
        </p:nvSpPr>
        <p:spPr>
          <a:xfrm>
            <a:off x="498600" y="475300"/>
            <a:ext cx="3122000" cy="17684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2800"/>
              <a:buNone/>
              <a:defRPr sz="1867">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867">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867">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867">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867">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867">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867">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867">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867">
                <a:solidFill>
                  <a:schemeClr val="lt1"/>
                </a:solidFill>
                <a:latin typeface="Lexend Light"/>
                <a:ea typeface="Lexend Light"/>
                <a:cs typeface="Lexend Light"/>
                <a:sym typeface="Lexend Light"/>
              </a:defRPr>
            </a:lvl9pPr>
          </a:lstStyle>
          <a:p>
            <a:endParaRPr/>
          </a:p>
        </p:txBody>
      </p:sp>
      <p:sp>
        <p:nvSpPr>
          <p:cNvPr id="386" name="Google Shape;386;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58593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body - Alt 10">
  <p:cSld name="Title and body - Alt 10">
    <p:bg>
      <p:bgPr>
        <a:solidFill>
          <a:schemeClr val="dk1"/>
        </a:solidFill>
        <a:effectLst/>
      </p:bgPr>
    </p:bg>
    <p:spTree>
      <p:nvGrpSpPr>
        <p:cNvPr id="1" name="Shape 387"/>
        <p:cNvGrpSpPr/>
        <p:nvPr/>
      </p:nvGrpSpPr>
      <p:grpSpPr>
        <a:xfrm>
          <a:off x="0" y="0"/>
          <a:ext cx="0" cy="0"/>
          <a:chOff x="0" y="0"/>
          <a:chExt cx="0" cy="0"/>
        </a:xfrm>
      </p:grpSpPr>
      <p:cxnSp>
        <p:nvCxnSpPr>
          <p:cNvPr id="388" name="Google Shape;388;p13"/>
          <p:cNvCxnSpPr/>
          <p:nvPr/>
        </p:nvCxnSpPr>
        <p:spPr>
          <a:xfrm>
            <a:off x="12050900" y="-1400"/>
            <a:ext cx="0" cy="6851600"/>
          </a:xfrm>
          <a:prstGeom prst="straightConnector1">
            <a:avLst/>
          </a:prstGeom>
          <a:noFill/>
          <a:ln w="9525" cap="flat" cmpd="sng">
            <a:solidFill>
              <a:schemeClr val="accent6"/>
            </a:solidFill>
            <a:prstDash val="solid"/>
            <a:round/>
            <a:headEnd type="none" w="sm" len="sm"/>
            <a:tailEnd type="none" w="sm" len="sm"/>
          </a:ln>
        </p:spPr>
      </p:cxnSp>
      <p:cxnSp>
        <p:nvCxnSpPr>
          <p:cNvPr id="389" name="Google Shape;389;p13"/>
          <p:cNvCxnSpPr/>
          <p:nvPr/>
        </p:nvCxnSpPr>
        <p:spPr>
          <a:xfrm>
            <a:off x="6232500" y="3200"/>
            <a:ext cx="0" cy="6851600"/>
          </a:xfrm>
          <a:prstGeom prst="straightConnector1">
            <a:avLst/>
          </a:prstGeom>
          <a:noFill/>
          <a:ln w="9525" cap="flat" cmpd="sng">
            <a:solidFill>
              <a:schemeClr val="accent2"/>
            </a:solidFill>
            <a:prstDash val="solid"/>
            <a:round/>
            <a:headEnd type="none" w="sm" len="sm"/>
            <a:tailEnd type="none" w="sm" len="sm"/>
          </a:ln>
        </p:spPr>
      </p:cxnSp>
      <p:grpSp>
        <p:nvGrpSpPr>
          <p:cNvPr id="390" name="Google Shape;390;p13"/>
          <p:cNvGrpSpPr/>
          <p:nvPr/>
        </p:nvGrpSpPr>
        <p:grpSpPr>
          <a:xfrm rot="10800000">
            <a:off x="6205033" y="122531"/>
            <a:ext cx="190400" cy="6337535"/>
            <a:chOff x="-30475" y="94400"/>
            <a:chExt cx="142800" cy="4914850"/>
          </a:xfrm>
        </p:grpSpPr>
        <p:sp>
          <p:nvSpPr>
            <p:cNvPr id="391" name="Google Shape;391;p13"/>
            <p:cNvSpPr/>
            <p:nvPr/>
          </p:nvSpPr>
          <p:spPr>
            <a:xfrm>
              <a:off x="-29595" y="9440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92" name="Google Shape;392;p13"/>
            <p:cNvSpPr/>
            <p:nvPr/>
          </p:nvSpPr>
          <p:spPr>
            <a:xfrm>
              <a:off x="-29595" y="324226"/>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93" name="Google Shape;393;p13"/>
            <p:cNvSpPr/>
            <p:nvPr/>
          </p:nvSpPr>
          <p:spPr>
            <a:xfrm>
              <a:off x="-29595" y="558226"/>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94" name="Google Shape;394;p13"/>
            <p:cNvSpPr/>
            <p:nvPr/>
          </p:nvSpPr>
          <p:spPr>
            <a:xfrm>
              <a:off x="-29595" y="788052"/>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95" name="Google Shape;395;p13"/>
            <p:cNvSpPr/>
            <p:nvPr/>
          </p:nvSpPr>
          <p:spPr>
            <a:xfrm>
              <a:off x="-29595" y="1026215"/>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96" name="Google Shape;396;p13"/>
            <p:cNvSpPr/>
            <p:nvPr/>
          </p:nvSpPr>
          <p:spPr>
            <a:xfrm>
              <a:off x="-29595" y="125604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97" name="Google Shape;397;p13"/>
            <p:cNvSpPr/>
            <p:nvPr/>
          </p:nvSpPr>
          <p:spPr>
            <a:xfrm>
              <a:off x="-29595" y="1490041"/>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98" name="Google Shape;398;p13"/>
            <p:cNvSpPr/>
            <p:nvPr/>
          </p:nvSpPr>
          <p:spPr>
            <a:xfrm>
              <a:off x="-29595" y="1719867"/>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99" name="Google Shape;399;p13"/>
            <p:cNvSpPr/>
            <p:nvPr/>
          </p:nvSpPr>
          <p:spPr>
            <a:xfrm>
              <a:off x="-29595" y="195388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00" name="Google Shape;400;p13"/>
            <p:cNvSpPr/>
            <p:nvPr/>
          </p:nvSpPr>
          <p:spPr>
            <a:xfrm>
              <a:off x="-29595" y="218788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01" name="Google Shape;401;p13"/>
            <p:cNvSpPr/>
            <p:nvPr/>
          </p:nvSpPr>
          <p:spPr>
            <a:xfrm>
              <a:off x="-29595" y="2417706"/>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02" name="Google Shape;402;p13"/>
            <p:cNvSpPr/>
            <p:nvPr/>
          </p:nvSpPr>
          <p:spPr>
            <a:xfrm>
              <a:off x="-29595" y="2655869"/>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03" name="Google Shape;403;p13"/>
            <p:cNvSpPr/>
            <p:nvPr/>
          </p:nvSpPr>
          <p:spPr>
            <a:xfrm>
              <a:off x="-29595" y="2885695"/>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04" name="Google Shape;404;p13"/>
            <p:cNvSpPr/>
            <p:nvPr/>
          </p:nvSpPr>
          <p:spPr>
            <a:xfrm>
              <a:off x="-30475" y="3111145"/>
              <a:ext cx="1428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05" name="Google Shape;405;p13"/>
            <p:cNvSpPr/>
            <p:nvPr/>
          </p:nvSpPr>
          <p:spPr>
            <a:xfrm>
              <a:off x="-30475" y="3336595"/>
              <a:ext cx="1428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06" name="Google Shape;406;p13"/>
            <p:cNvSpPr/>
            <p:nvPr/>
          </p:nvSpPr>
          <p:spPr>
            <a:xfrm>
              <a:off x="-29595" y="3551197"/>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07" name="Google Shape;407;p13"/>
            <p:cNvSpPr/>
            <p:nvPr/>
          </p:nvSpPr>
          <p:spPr>
            <a:xfrm>
              <a:off x="-29595" y="3781022"/>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08" name="Google Shape;408;p13"/>
            <p:cNvSpPr/>
            <p:nvPr/>
          </p:nvSpPr>
          <p:spPr>
            <a:xfrm>
              <a:off x="-29595" y="4019185"/>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09" name="Google Shape;409;p13"/>
            <p:cNvSpPr/>
            <p:nvPr/>
          </p:nvSpPr>
          <p:spPr>
            <a:xfrm>
              <a:off x="-29595" y="4249011"/>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10" name="Google Shape;410;p13"/>
            <p:cNvSpPr/>
            <p:nvPr/>
          </p:nvSpPr>
          <p:spPr>
            <a:xfrm>
              <a:off x="-29595" y="4483011"/>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11" name="Google Shape;411;p13"/>
            <p:cNvSpPr/>
            <p:nvPr/>
          </p:nvSpPr>
          <p:spPr>
            <a:xfrm>
              <a:off x="-29595" y="4712837"/>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12" name="Google Shape;412;p13"/>
            <p:cNvSpPr/>
            <p:nvPr/>
          </p:nvSpPr>
          <p:spPr>
            <a:xfrm>
              <a:off x="-29595" y="494685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grpSp>
      <p:cxnSp>
        <p:nvCxnSpPr>
          <p:cNvPr id="413" name="Google Shape;413;p13"/>
          <p:cNvCxnSpPr/>
          <p:nvPr/>
        </p:nvCxnSpPr>
        <p:spPr>
          <a:xfrm>
            <a:off x="6376267" y="3200"/>
            <a:ext cx="0" cy="6851600"/>
          </a:xfrm>
          <a:prstGeom prst="straightConnector1">
            <a:avLst/>
          </a:prstGeom>
          <a:noFill/>
          <a:ln w="9525" cap="flat" cmpd="sng">
            <a:solidFill>
              <a:schemeClr val="accent2"/>
            </a:solidFill>
            <a:prstDash val="solid"/>
            <a:round/>
            <a:headEnd type="none" w="sm" len="sm"/>
            <a:tailEnd type="none" w="sm" len="sm"/>
          </a:ln>
        </p:spPr>
      </p:cxnSp>
      <p:sp>
        <p:nvSpPr>
          <p:cNvPr id="414" name="Google Shape;414;p13"/>
          <p:cNvSpPr/>
          <p:nvPr/>
        </p:nvSpPr>
        <p:spPr>
          <a:xfrm rot="10800000">
            <a:off x="6206227" y="6714099"/>
            <a:ext cx="188000" cy="804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15" name="Google Shape;415;p13"/>
          <p:cNvSpPr txBox="1">
            <a:spLocks noGrp="1"/>
          </p:cNvSpPr>
          <p:nvPr>
            <p:ph type="ctrTitle"/>
          </p:nvPr>
        </p:nvSpPr>
        <p:spPr>
          <a:xfrm>
            <a:off x="231033" y="5573533"/>
            <a:ext cx="5830000" cy="910000"/>
          </a:xfrm>
          <a:prstGeom prst="rect">
            <a:avLst/>
          </a:prstGeom>
        </p:spPr>
        <p:txBody>
          <a:bodyPr spcFirstLastPara="1" wrap="square" lIns="91425" tIns="91425" rIns="91425" bIns="91425" anchor="ctr" anchorCtr="0">
            <a:normAutofit/>
          </a:bodyPr>
          <a:lstStyle>
            <a:lvl1pPr lvl="0" algn="ctr">
              <a:lnSpc>
                <a:spcPct val="87000"/>
              </a:lnSpc>
              <a:spcBef>
                <a:spcPts val="0"/>
              </a:spcBef>
              <a:spcAft>
                <a:spcPts val="0"/>
              </a:spcAft>
              <a:buClr>
                <a:schemeClr val="lt1"/>
              </a:buClr>
              <a:buSzPts val="4000"/>
              <a:buFont typeface="Alexandria Black"/>
              <a:buNone/>
              <a:defRPr sz="5333">
                <a:solidFill>
                  <a:schemeClr val="lt1"/>
                </a:solidFill>
              </a:defRPr>
            </a:lvl1pPr>
            <a:lvl2pPr lvl="1" algn="ctr">
              <a:spcBef>
                <a:spcPts val="0"/>
              </a:spcBef>
              <a:spcAft>
                <a:spcPts val="0"/>
              </a:spcAft>
              <a:buClr>
                <a:schemeClr val="lt1"/>
              </a:buClr>
              <a:buSzPts val="4000"/>
              <a:buNone/>
              <a:defRPr sz="5333">
                <a:solidFill>
                  <a:schemeClr val="lt1"/>
                </a:solidFill>
              </a:defRPr>
            </a:lvl2pPr>
            <a:lvl3pPr lvl="2" algn="ctr">
              <a:spcBef>
                <a:spcPts val="0"/>
              </a:spcBef>
              <a:spcAft>
                <a:spcPts val="0"/>
              </a:spcAft>
              <a:buClr>
                <a:schemeClr val="lt1"/>
              </a:buClr>
              <a:buSzPts val="4000"/>
              <a:buNone/>
              <a:defRPr sz="5333">
                <a:solidFill>
                  <a:schemeClr val="lt1"/>
                </a:solidFill>
              </a:defRPr>
            </a:lvl3pPr>
            <a:lvl4pPr lvl="3" algn="ctr">
              <a:spcBef>
                <a:spcPts val="0"/>
              </a:spcBef>
              <a:spcAft>
                <a:spcPts val="0"/>
              </a:spcAft>
              <a:buClr>
                <a:schemeClr val="lt1"/>
              </a:buClr>
              <a:buSzPts val="4000"/>
              <a:buNone/>
              <a:defRPr sz="5333">
                <a:solidFill>
                  <a:schemeClr val="lt1"/>
                </a:solidFill>
              </a:defRPr>
            </a:lvl4pPr>
            <a:lvl5pPr lvl="4" algn="ctr">
              <a:spcBef>
                <a:spcPts val="0"/>
              </a:spcBef>
              <a:spcAft>
                <a:spcPts val="0"/>
              </a:spcAft>
              <a:buClr>
                <a:schemeClr val="lt1"/>
              </a:buClr>
              <a:buSzPts val="4000"/>
              <a:buNone/>
              <a:defRPr sz="5333">
                <a:solidFill>
                  <a:schemeClr val="lt1"/>
                </a:solidFill>
              </a:defRPr>
            </a:lvl5pPr>
            <a:lvl6pPr lvl="5" algn="ctr">
              <a:spcBef>
                <a:spcPts val="0"/>
              </a:spcBef>
              <a:spcAft>
                <a:spcPts val="0"/>
              </a:spcAft>
              <a:buClr>
                <a:schemeClr val="lt1"/>
              </a:buClr>
              <a:buSzPts val="4000"/>
              <a:buNone/>
              <a:defRPr sz="5333">
                <a:solidFill>
                  <a:schemeClr val="lt1"/>
                </a:solidFill>
              </a:defRPr>
            </a:lvl6pPr>
            <a:lvl7pPr lvl="6" algn="ctr">
              <a:spcBef>
                <a:spcPts val="0"/>
              </a:spcBef>
              <a:spcAft>
                <a:spcPts val="0"/>
              </a:spcAft>
              <a:buClr>
                <a:schemeClr val="lt1"/>
              </a:buClr>
              <a:buSzPts val="4000"/>
              <a:buNone/>
              <a:defRPr sz="5333">
                <a:solidFill>
                  <a:schemeClr val="lt1"/>
                </a:solidFill>
              </a:defRPr>
            </a:lvl7pPr>
            <a:lvl8pPr lvl="7" algn="ctr">
              <a:spcBef>
                <a:spcPts val="0"/>
              </a:spcBef>
              <a:spcAft>
                <a:spcPts val="0"/>
              </a:spcAft>
              <a:buClr>
                <a:schemeClr val="lt1"/>
              </a:buClr>
              <a:buSzPts val="4000"/>
              <a:buNone/>
              <a:defRPr sz="5333">
                <a:solidFill>
                  <a:schemeClr val="lt1"/>
                </a:solidFill>
              </a:defRPr>
            </a:lvl8pPr>
            <a:lvl9pPr lvl="8" algn="ctr">
              <a:spcBef>
                <a:spcPts val="0"/>
              </a:spcBef>
              <a:spcAft>
                <a:spcPts val="0"/>
              </a:spcAft>
              <a:buClr>
                <a:schemeClr val="lt1"/>
              </a:buClr>
              <a:buSzPts val="4000"/>
              <a:buNone/>
              <a:defRPr sz="5333">
                <a:solidFill>
                  <a:schemeClr val="lt1"/>
                </a:solidFill>
              </a:defRPr>
            </a:lvl9pPr>
          </a:lstStyle>
          <a:p>
            <a:endParaRPr/>
          </a:p>
        </p:txBody>
      </p:sp>
      <p:sp>
        <p:nvSpPr>
          <p:cNvPr id="416" name="Google Shape;416;p13"/>
          <p:cNvSpPr txBox="1">
            <a:spLocks noGrp="1"/>
          </p:cNvSpPr>
          <p:nvPr>
            <p:ph type="title" idx="2"/>
          </p:nvPr>
        </p:nvSpPr>
        <p:spPr>
          <a:xfrm>
            <a:off x="6753300" y="1905333"/>
            <a:ext cx="5098400" cy="559482"/>
          </a:xfrm>
          <a:prstGeom prst="rect">
            <a:avLst/>
          </a:prstGeom>
        </p:spPr>
        <p:txBody>
          <a:bodyPr spcFirstLastPara="1" wrap="square" lIns="91425" tIns="91425" rIns="91425" bIns="91425" anchor="t" anchorCtr="0">
            <a:spAutoFit/>
          </a:bodyPr>
          <a:lstStyle>
            <a:lvl1pPr lvl="0">
              <a:lnSpc>
                <a:spcPct val="87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9pPr>
          </a:lstStyle>
          <a:p>
            <a:endParaRPr/>
          </a:p>
        </p:txBody>
      </p:sp>
      <p:sp>
        <p:nvSpPr>
          <p:cNvPr id="417" name="Google Shape;417;p13"/>
          <p:cNvSpPr txBox="1">
            <a:spLocks noGrp="1"/>
          </p:cNvSpPr>
          <p:nvPr>
            <p:ph type="title" idx="3"/>
          </p:nvPr>
        </p:nvSpPr>
        <p:spPr>
          <a:xfrm>
            <a:off x="6753300" y="1351333"/>
            <a:ext cx="4229200" cy="515047"/>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Clr>
                <a:schemeClr val="lt1"/>
              </a:buClr>
              <a:buSzPts val="2800"/>
              <a:buNone/>
              <a:defRPr sz="1867">
                <a:solidFill>
                  <a:schemeClr val="lt1"/>
                </a:solidFill>
                <a:latin typeface="Lexend Medium"/>
                <a:ea typeface="Lexend Medium"/>
                <a:cs typeface="Lexend Medium"/>
                <a:sym typeface="Lexend Medium"/>
              </a:defRPr>
            </a:lvl1pPr>
            <a:lvl2pPr lvl="1">
              <a:lnSpc>
                <a:spcPct val="115000"/>
              </a:lnSpc>
              <a:spcBef>
                <a:spcPts val="0"/>
              </a:spcBef>
              <a:spcAft>
                <a:spcPts val="0"/>
              </a:spcAft>
              <a:buClr>
                <a:schemeClr val="lt1"/>
              </a:buClr>
              <a:buSzPts val="2800"/>
              <a:buNone/>
              <a:defRPr sz="1867">
                <a:solidFill>
                  <a:schemeClr val="lt1"/>
                </a:solidFill>
                <a:latin typeface="Lexend Medium"/>
                <a:ea typeface="Lexend Medium"/>
                <a:cs typeface="Lexend Medium"/>
                <a:sym typeface="Lexend Medium"/>
              </a:defRPr>
            </a:lvl2pPr>
            <a:lvl3pPr lvl="2">
              <a:lnSpc>
                <a:spcPct val="115000"/>
              </a:lnSpc>
              <a:spcBef>
                <a:spcPts val="0"/>
              </a:spcBef>
              <a:spcAft>
                <a:spcPts val="0"/>
              </a:spcAft>
              <a:buClr>
                <a:schemeClr val="lt1"/>
              </a:buClr>
              <a:buSzPts val="2800"/>
              <a:buNone/>
              <a:defRPr sz="1867">
                <a:solidFill>
                  <a:schemeClr val="lt1"/>
                </a:solidFill>
                <a:latin typeface="Lexend Medium"/>
                <a:ea typeface="Lexend Medium"/>
                <a:cs typeface="Lexend Medium"/>
                <a:sym typeface="Lexend Medium"/>
              </a:defRPr>
            </a:lvl3pPr>
            <a:lvl4pPr lvl="3">
              <a:lnSpc>
                <a:spcPct val="115000"/>
              </a:lnSpc>
              <a:spcBef>
                <a:spcPts val="0"/>
              </a:spcBef>
              <a:spcAft>
                <a:spcPts val="0"/>
              </a:spcAft>
              <a:buClr>
                <a:schemeClr val="lt1"/>
              </a:buClr>
              <a:buSzPts val="2800"/>
              <a:buNone/>
              <a:defRPr sz="1867">
                <a:solidFill>
                  <a:schemeClr val="lt1"/>
                </a:solidFill>
                <a:latin typeface="Lexend Medium"/>
                <a:ea typeface="Lexend Medium"/>
                <a:cs typeface="Lexend Medium"/>
                <a:sym typeface="Lexend Medium"/>
              </a:defRPr>
            </a:lvl4pPr>
            <a:lvl5pPr lvl="4">
              <a:lnSpc>
                <a:spcPct val="115000"/>
              </a:lnSpc>
              <a:spcBef>
                <a:spcPts val="0"/>
              </a:spcBef>
              <a:spcAft>
                <a:spcPts val="0"/>
              </a:spcAft>
              <a:buClr>
                <a:schemeClr val="lt1"/>
              </a:buClr>
              <a:buSzPts val="2800"/>
              <a:buNone/>
              <a:defRPr sz="1867">
                <a:solidFill>
                  <a:schemeClr val="lt1"/>
                </a:solidFill>
                <a:latin typeface="Lexend Medium"/>
                <a:ea typeface="Lexend Medium"/>
                <a:cs typeface="Lexend Medium"/>
                <a:sym typeface="Lexend Medium"/>
              </a:defRPr>
            </a:lvl5pPr>
            <a:lvl6pPr lvl="5">
              <a:lnSpc>
                <a:spcPct val="115000"/>
              </a:lnSpc>
              <a:spcBef>
                <a:spcPts val="0"/>
              </a:spcBef>
              <a:spcAft>
                <a:spcPts val="0"/>
              </a:spcAft>
              <a:buClr>
                <a:schemeClr val="lt1"/>
              </a:buClr>
              <a:buSzPts val="2800"/>
              <a:buNone/>
              <a:defRPr sz="1867">
                <a:solidFill>
                  <a:schemeClr val="lt1"/>
                </a:solidFill>
                <a:latin typeface="Lexend Medium"/>
                <a:ea typeface="Lexend Medium"/>
                <a:cs typeface="Lexend Medium"/>
                <a:sym typeface="Lexend Medium"/>
              </a:defRPr>
            </a:lvl6pPr>
            <a:lvl7pPr lvl="6">
              <a:lnSpc>
                <a:spcPct val="115000"/>
              </a:lnSpc>
              <a:spcBef>
                <a:spcPts val="0"/>
              </a:spcBef>
              <a:spcAft>
                <a:spcPts val="0"/>
              </a:spcAft>
              <a:buClr>
                <a:schemeClr val="lt1"/>
              </a:buClr>
              <a:buSzPts val="2800"/>
              <a:buNone/>
              <a:defRPr sz="1867">
                <a:solidFill>
                  <a:schemeClr val="lt1"/>
                </a:solidFill>
                <a:latin typeface="Lexend Medium"/>
                <a:ea typeface="Lexend Medium"/>
                <a:cs typeface="Lexend Medium"/>
                <a:sym typeface="Lexend Medium"/>
              </a:defRPr>
            </a:lvl7pPr>
            <a:lvl8pPr lvl="7">
              <a:lnSpc>
                <a:spcPct val="115000"/>
              </a:lnSpc>
              <a:spcBef>
                <a:spcPts val="0"/>
              </a:spcBef>
              <a:spcAft>
                <a:spcPts val="0"/>
              </a:spcAft>
              <a:buClr>
                <a:schemeClr val="lt1"/>
              </a:buClr>
              <a:buSzPts val="2800"/>
              <a:buNone/>
              <a:defRPr sz="1867">
                <a:solidFill>
                  <a:schemeClr val="lt1"/>
                </a:solidFill>
                <a:latin typeface="Lexend Medium"/>
                <a:ea typeface="Lexend Medium"/>
                <a:cs typeface="Lexend Medium"/>
                <a:sym typeface="Lexend Medium"/>
              </a:defRPr>
            </a:lvl8pPr>
            <a:lvl9pPr lvl="8">
              <a:lnSpc>
                <a:spcPct val="115000"/>
              </a:lnSpc>
              <a:spcBef>
                <a:spcPts val="0"/>
              </a:spcBef>
              <a:spcAft>
                <a:spcPts val="0"/>
              </a:spcAft>
              <a:buClr>
                <a:schemeClr val="lt1"/>
              </a:buClr>
              <a:buSzPts val="2800"/>
              <a:buNone/>
              <a:defRPr sz="1867">
                <a:solidFill>
                  <a:schemeClr val="lt1"/>
                </a:solidFill>
                <a:latin typeface="Lexend Medium"/>
                <a:ea typeface="Lexend Medium"/>
                <a:cs typeface="Lexend Medium"/>
                <a:sym typeface="Lexend Medium"/>
              </a:defRPr>
            </a:lvl9pPr>
          </a:lstStyle>
          <a:p>
            <a:endParaRPr/>
          </a:p>
        </p:txBody>
      </p:sp>
      <p:sp>
        <p:nvSpPr>
          <p:cNvPr id="418" name="Google Shape;418;p13"/>
          <p:cNvSpPr>
            <a:spLocks noGrp="1"/>
          </p:cNvSpPr>
          <p:nvPr>
            <p:ph type="pic" idx="4"/>
          </p:nvPr>
        </p:nvSpPr>
        <p:spPr>
          <a:xfrm>
            <a:off x="0" y="67"/>
            <a:ext cx="6236400" cy="5237200"/>
          </a:xfrm>
          <a:prstGeom prst="rect">
            <a:avLst/>
          </a:prstGeom>
          <a:noFill/>
          <a:ln>
            <a:noFill/>
          </a:ln>
        </p:spPr>
      </p:sp>
      <p:sp>
        <p:nvSpPr>
          <p:cNvPr id="419" name="Google Shape;419;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50901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 Alt 11">
  <p:cSld name="Title and body - Alt 11">
    <p:bg>
      <p:bgPr>
        <a:solidFill>
          <a:schemeClr val="dk1"/>
        </a:solidFill>
        <a:effectLst/>
      </p:bgPr>
    </p:bg>
    <p:spTree>
      <p:nvGrpSpPr>
        <p:cNvPr id="1" name="Shape 420"/>
        <p:cNvGrpSpPr/>
        <p:nvPr/>
      </p:nvGrpSpPr>
      <p:grpSpPr>
        <a:xfrm>
          <a:off x="0" y="0"/>
          <a:ext cx="0" cy="0"/>
          <a:chOff x="0" y="0"/>
          <a:chExt cx="0" cy="0"/>
        </a:xfrm>
      </p:grpSpPr>
      <p:sp>
        <p:nvSpPr>
          <p:cNvPr id="421" name="Google Shape;421;p14"/>
          <p:cNvSpPr/>
          <p:nvPr/>
        </p:nvSpPr>
        <p:spPr>
          <a:xfrm>
            <a:off x="1" y="0"/>
            <a:ext cx="4741833" cy="3634733"/>
          </a:xfrm>
          <a:custGeom>
            <a:avLst/>
            <a:gdLst/>
            <a:ahLst/>
            <a:cxnLst/>
            <a:rect l="l" t="t" r="r" b="b"/>
            <a:pathLst>
              <a:path w="142255" h="109042" extrusionOk="0">
                <a:moveTo>
                  <a:pt x="142255" y="0"/>
                </a:moveTo>
                <a:lnTo>
                  <a:pt x="142255" y="30567"/>
                </a:lnTo>
                <a:lnTo>
                  <a:pt x="57901" y="30567"/>
                </a:lnTo>
                <a:lnTo>
                  <a:pt x="57901" y="109042"/>
                </a:lnTo>
                <a:lnTo>
                  <a:pt x="0" y="109042"/>
                </a:lnTo>
                <a:lnTo>
                  <a:pt x="0" y="294"/>
                </a:lnTo>
                <a:close/>
              </a:path>
            </a:pathLst>
          </a:custGeom>
          <a:solidFill>
            <a:schemeClr val="accent6"/>
          </a:solidFill>
          <a:ln>
            <a:noFill/>
          </a:ln>
        </p:spPr>
      </p:sp>
      <p:cxnSp>
        <p:nvCxnSpPr>
          <p:cNvPr id="422" name="Google Shape;422;p14"/>
          <p:cNvCxnSpPr/>
          <p:nvPr/>
        </p:nvCxnSpPr>
        <p:spPr>
          <a:xfrm>
            <a:off x="-2833" y="5243700"/>
            <a:ext cx="12170400" cy="0"/>
          </a:xfrm>
          <a:prstGeom prst="straightConnector1">
            <a:avLst/>
          </a:prstGeom>
          <a:noFill/>
          <a:ln w="9525" cap="flat" cmpd="sng">
            <a:solidFill>
              <a:schemeClr val="accent2"/>
            </a:solidFill>
            <a:prstDash val="solid"/>
            <a:round/>
            <a:headEnd type="none" w="sm" len="sm"/>
            <a:tailEnd type="none" w="sm" len="sm"/>
          </a:ln>
        </p:spPr>
      </p:cxnSp>
      <p:cxnSp>
        <p:nvCxnSpPr>
          <p:cNvPr id="423" name="Google Shape;423;p14"/>
          <p:cNvCxnSpPr/>
          <p:nvPr/>
        </p:nvCxnSpPr>
        <p:spPr>
          <a:xfrm>
            <a:off x="276767" y="10400"/>
            <a:ext cx="0" cy="6851600"/>
          </a:xfrm>
          <a:prstGeom prst="straightConnector1">
            <a:avLst/>
          </a:prstGeom>
          <a:noFill/>
          <a:ln w="9525" cap="flat" cmpd="sng">
            <a:solidFill>
              <a:schemeClr val="accent2"/>
            </a:solidFill>
            <a:prstDash val="solid"/>
            <a:round/>
            <a:headEnd type="none" w="sm" len="sm"/>
            <a:tailEnd type="none" w="sm" len="sm"/>
          </a:ln>
        </p:spPr>
      </p:cxnSp>
      <p:sp>
        <p:nvSpPr>
          <p:cNvPr id="424" name="Google Shape;424;p14"/>
          <p:cNvSpPr/>
          <p:nvPr/>
        </p:nvSpPr>
        <p:spPr>
          <a:xfrm>
            <a:off x="-46985" y="274300"/>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25" name="Google Shape;425;p14"/>
          <p:cNvSpPr/>
          <p:nvPr/>
        </p:nvSpPr>
        <p:spPr>
          <a:xfrm>
            <a:off x="-46985" y="586301"/>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26" name="Google Shape;426;p14"/>
          <p:cNvSpPr/>
          <p:nvPr/>
        </p:nvSpPr>
        <p:spPr>
          <a:xfrm>
            <a:off x="-46985" y="892735"/>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27" name="Google Shape;427;p14"/>
          <p:cNvSpPr/>
          <p:nvPr/>
        </p:nvSpPr>
        <p:spPr>
          <a:xfrm>
            <a:off x="-46985" y="1210285"/>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28" name="Google Shape;428;p14"/>
          <p:cNvSpPr/>
          <p:nvPr/>
        </p:nvSpPr>
        <p:spPr>
          <a:xfrm>
            <a:off x="-46985" y="1516720"/>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29" name="Google Shape;429;p14"/>
          <p:cNvSpPr/>
          <p:nvPr/>
        </p:nvSpPr>
        <p:spPr>
          <a:xfrm>
            <a:off x="-46985" y="1828720"/>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30" name="Google Shape;430;p14"/>
          <p:cNvSpPr/>
          <p:nvPr/>
        </p:nvSpPr>
        <p:spPr>
          <a:xfrm>
            <a:off x="-46985" y="2135155"/>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31" name="Google Shape;431;p14"/>
          <p:cNvSpPr/>
          <p:nvPr/>
        </p:nvSpPr>
        <p:spPr>
          <a:xfrm>
            <a:off x="-46985" y="2447173"/>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32" name="Google Shape;432;p14"/>
          <p:cNvSpPr/>
          <p:nvPr/>
        </p:nvSpPr>
        <p:spPr>
          <a:xfrm>
            <a:off x="-46985" y="2759173"/>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33" name="Google Shape;433;p14"/>
          <p:cNvSpPr/>
          <p:nvPr/>
        </p:nvSpPr>
        <p:spPr>
          <a:xfrm>
            <a:off x="-46985" y="3065608"/>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34" name="Google Shape;434;p14"/>
          <p:cNvSpPr/>
          <p:nvPr/>
        </p:nvSpPr>
        <p:spPr>
          <a:xfrm>
            <a:off x="-46985" y="3383159"/>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35" name="Google Shape;435;p14"/>
          <p:cNvSpPr/>
          <p:nvPr/>
        </p:nvSpPr>
        <p:spPr>
          <a:xfrm>
            <a:off x="-46985" y="3689592"/>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36" name="Google Shape;436;p14"/>
          <p:cNvSpPr/>
          <p:nvPr/>
        </p:nvSpPr>
        <p:spPr>
          <a:xfrm>
            <a:off x="-49267" y="3990193"/>
            <a:ext cx="3700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37" name="Google Shape;437;p14"/>
          <p:cNvSpPr/>
          <p:nvPr/>
        </p:nvSpPr>
        <p:spPr>
          <a:xfrm>
            <a:off x="-49267" y="4290793"/>
            <a:ext cx="3700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38" name="Google Shape;438;p14"/>
          <p:cNvSpPr/>
          <p:nvPr/>
        </p:nvSpPr>
        <p:spPr>
          <a:xfrm>
            <a:off x="-46985" y="4576928"/>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39" name="Google Shape;439;p14"/>
          <p:cNvSpPr/>
          <p:nvPr/>
        </p:nvSpPr>
        <p:spPr>
          <a:xfrm>
            <a:off x="-46985" y="4883363"/>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40" name="Google Shape;440;p14"/>
          <p:cNvSpPr/>
          <p:nvPr/>
        </p:nvSpPr>
        <p:spPr>
          <a:xfrm>
            <a:off x="-46985" y="5507347"/>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41" name="Google Shape;441;p14"/>
          <p:cNvSpPr/>
          <p:nvPr/>
        </p:nvSpPr>
        <p:spPr>
          <a:xfrm>
            <a:off x="-46985" y="5819348"/>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42" name="Google Shape;442;p14"/>
          <p:cNvSpPr/>
          <p:nvPr/>
        </p:nvSpPr>
        <p:spPr>
          <a:xfrm>
            <a:off x="-46985" y="6125783"/>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43" name="Google Shape;443;p14"/>
          <p:cNvSpPr/>
          <p:nvPr/>
        </p:nvSpPr>
        <p:spPr>
          <a:xfrm>
            <a:off x="-46985" y="6437800"/>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44" name="Google Shape;444;p14"/>
          <p:cNvSpPr/>
          <p:nvPr/>
        </p:nvSpPr>
        <p:spPr>
          <a:xfrm>
            <a:off x="-46985" y="6749800"/>
            <a:ext cx="365600" cy="832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45" name="Google Shape;445;p14"/>
          <p:cNvSpPr txBox="1">
            <a:spLocks noGrp="1"/>
          </p:cNvSpPr>
          <p:nvPr>
            <p:ph type="ctrTitle"/>
          </p:nvPr>
        </p:nvSpPr>
        <p:spPr>
          <a:xfrm>
            <a:off x="519433" y="2923500"/>
            <a:ext cx="4234000" cy="2320400"/>
          </a:xfrm>
          <a:prstGeom prst="rect">
            <a:avLst/>
          </a:prstGeom>
        </p:spPr>
        <p:txBody>
          <a:bodyPr spcFirstLastPara="1" wrap="square" lIns="91425" tIns="91425" rIns="91425" bIns="91425" anchor="t" anchorCtr="0">
            <a:normAutofit/>
          </a:bodyPr>
          <a:lstStyle>
            <a:lvl1pPr lvl="0">
              <a:lnSpc>
                <a:spcPct val="87000"/>
              </a:lnSpc>
              <a:spcBef>
                <a:spcPts val="0"/>
              </a:spcBef>
              <a:spcAft>
                <a:spcPts val="0"/>
              </a:spcAft>
              <a:buClr>
                <a:schemeClr val="lt1"/>
              </a:buClr>
              <a:buSzPts val="4000"/>
              <a:buFont typeface="Alexandria Black"/>
              <a:buNone/>
              <a:defRPr sz="5333">
                <a:solidFill>
                  <a:schemeClr val="lt1"/>
                </a:solidFill>
              </a:defRPr>
            </a:lvl1pPr>
            <a:lvl2pPr lvl="1" algn="ctr">
              <a:spcBef>
                <a:spcPts val="0"/>
              </a:spcBef>
              <a:spcAft>
                <a:spcPts val="0"/>
              </a:spcAft>
              <a:buClr>
                <a:schemeClr val="lt1"/>
              </a:buClr>
              <a:buSzPts val="4000"/>
              <a:buNone/>
              <a:defRPr sz="5333">
                <a:solidFill>
                  <a:schemeClr val="lt1"/>
                </a:solidFill>
              </a:defRPr>
            </a:lvl2pPr>
            <a:lvl3pPr lvl="2" algn="ctr">
              <a:spcBef>
                <a:spcPts val="0"/>
              </a:spcBef>
              <a:spcAft>
                <a:spcPts val="0"/>
              </a:spcAft>
              <a:buClr>
                <a:schemeClr val="lt1"/>
              </a:buClr>
              <a:buSzPts val="4000"/>
              <a:buNone/>
              <a:defRPr sz="5333">
                <a:solidFill>
                  <a:schemeClr val="lt1"/>
                </a:solidFill>
              </a:defRPr>
            </a:lvl3pPr>
            <a:lvl4pPr lvl="3" algn="ctr">
              <a:spcBef>
                <a:spcPts val="0"/>
              </a:spcBef>
              <a:spcAft>
                <a:spcPts val="0"/>
              </a:spcAft>
              <a:buClr>
                <a:schemeClr val="lt1"/>
              </a:buClr>
              <a:buSzPts val="4000"/>
              <a:buNone/>
              <a:defRPr sz="5333">
                <a:solidFill>
                  <a:schemeClr val="lt1"/>
                </a:solidFill>
              </a:defRPr>
            </a:lvl4pPr>
            <a:lvl5pPr lvl="4" algn="ctr">
              <a:spcBef>
                <a:spcPts val="0"/>
              </a:spcBef>
              <a:spcAft>
                <a:spcPts val="0"/>
              </a:spcAft>
              <a:buClr>
                <a:schemeClr val="lt1"/>
              </a:buClr>
              <a:buSzPts val="4000"/>
              <a:buNone/>
              <a:defRPr sz="5333">
                <a:solidFill>
                  <a:schemeClr val="lt1"/>
                </a:solidFill>
              </a:defRPr>
            </a:lvl5pPr>
            <a:lvl6pPr lvl="5" algn="ctr">
              <a:spcBef>
                <a:spcPts val="0"/>
              </a:spcBef>
              <a:spcAft>
                <a:spcPts val="0"/>
              </a:spcAft>
              <a:buClr>
                <a:schemeClr val="lt1"/>
              </a:buClr>
              <a:buSzPts val="4000"/>
              <a:buNone/>
              <a:defRPr sz="5333">
                <a:solidFill>
                  <a:schemeClr val="lt1"/>
                </a:solidFill>
              </a:defRPr>
            </a:lvl6pPr>
            <a:lvl7pPr lvl="6" algn="ctr">
              <a:spcBef>
                <a:spcPts val="0"/>
              </a:spcBef>
              <a:spcAft>
                <a:spcPts val="0"/>
              </a:spcAft>
              <a:buClr>
                <a:schemeClr val="lt1"/>
              </a:buClr>
              <a:buSzPts val="4000"/>
              <a:buNone/>
              <a:defRPr sz="5333">
                <a:solidFill>
                  <a:schemeClr val="lt1"/>
                </a:solidFill>
              </a:defRPr>
            </a:lvl7pPr>
            <a:lvl8pPr lvl="7" algn="ctr">
              <a:spcBef>
                <a:spcPts val="0"/>
              </a:spcBef>
              <a:spcAft>
                <a:spcPts val="0"/>
              </a:spcAft>
              <a:buClr>
                <a:schemeClr val="lt1"/>
              </a:buClr>
              <a:buSzPts val="4000"/>
              <a:buNone/>
              <a:defRPr sz="5333">
                <a:solidFill>
                  <a:schemeClr val="lt1"/>
                </a:solidFill>
              </a:defRPr>
            </a:lvl8pPr>
            <a:lvl9pPr lvl="8" algn="ctr">
              <a:spcBef>
                <a:spcPts val="0"/>
              </a:spcBef>
              <a:spcAft>
                <a:spcPts val="0"/>
              </a:spcAft>
              <a:buClr>
                <a:schemeClr val="lt1"/>
              </a:buClr>
              <a:buSzPts val="4000"/>
              <a:buNone/>
              <a:defRPr sz="5333">
                <a:solidFill>
                  <a:schemeClr val="lt1"/>
                </a:solidFill>
              </a:defRPr>
            </a:lvl9pPr>
          </a:lstStyle>
          <a:p>
            <a:endParaRPr/>
          </a:p>
        </p:txBody>
      </p:sp>
      <p:sp>
        <p:nvSpPr>
          <p:cNvPr id="446" name="Google Shape;446;p14"/>
          <p:cNvSpPr txBox="1">
            <a:spLocks noGrp="1"/>
          </p:cNvSpPr>
          <p:nvPr>
            <p:ph type="ctrTitle" idx="2"/>
          </p:nvPr>
        </p:nvSpPr>
        <p:spPr>
          <a:xfrm>
            <a:off x="3538467" y="515500"/>
            <a:ext cx="2186000" cy="460400"/>
          </a:xfrm>
          <a:prstGeom prst="rect">
            <a:avLst/>
          </a:prstGeom>
        </p:spPr>
        <p:txBody>
          <a:bodyPr spcFirstLastPara="1" wrap="square" lIns="91425" tIns="91425" rIns="91425" bIns="91425" anchor="t" anchorCtr="0">
            <a:normAutofit/>
          </a:bodyPr>
          <a:lstStyle>
            <a:lvl1pPr lvl="0" algn="r">
              <a:lnSpc>
                <a:spcPct val="115000"/>
              </a:lnSpc>
              <a:spcBef>
                <a:spcPts val="0"/>
              </a:spcBef>
              <a:spcAft>
                <a:spcPts val="0"/>
              </a:spcAft>
              <a:buClr>
                <a:schemeClr val="lt1"/>
              </a:buClr>
              <a:buSzPts val="1000"/>
              <a:buFont typeface="Lexend"/>
              <a:buNone/>
              <a:defRPr sz="1333">
                <a:solidFill>
                  <a:schemeClr val="lt1"/>
                </a:solidFill>
                <a:latin typeface="Lexend"/>
                <a:ea typeface="Lexend"/>
                <a:cs typeface="Lexend"/>
                <a:sym typeface="Lexend"/>
              </a:defRPr>
            </a:lvl1pPr>
            <a:lvl2pPr lvl="1" algn="r">
              <a:lnSpc>
                <a:spcPct val="115000"/>
              </a:lnSpc>
              <a:spcBef>
                <a:spcPts val="0"/>
              </a:spcBef>
              <a:spcAft>
                <a:spcPts val="0"/>
              </a:spcAft>
              <a:buClr>
                <a:schemeClr val="lt1"/>
              </a:buClr>
              <a:buSzPts val="4000"/>
              <a:buNone/>
              <a:defRPr sz="5333">
                <a:solidFill>
                  <a:schemeClr val="lt1"/>
                </a:solidFill>
              </a:defRPr>
            </a:lvl2pPr>
            <a:lvl3pPr lvl="2" algn="r">
              <a:lnSpc>
                <a:spcPct val="115000"/>
              </a:lnSpc>
              <a:spcBef>
                <a:spcPts val="0"/>
              </a:spcBef>
              <a:spcAft>
                <a:spcPts val="0"/>
              </a:spcAft>
              <a:buClr>
                <a:schemeClr val="lt1"/>
              </a:buClr>
              <a:buSzPts val="4000"/>
              <a:buNone/>
              <a:defRPr sz="5333">
                <a:solidFill>
                  <a:schemeClr val="lt1"/>
                </a:solidFill>
              </a:defRPr>
            </a:lvl3pPr>
            <a:lvl4pPr lvl="3" algn="r">
              <a:lnSpc>
                <a:spcPct val="115000"/>
              </a:lnSpc>
              <a:spcBef>
                <a:spcPts val="0"/>
              </a:spcBef>
              <a:spcAft>
                <a:spcPts val="0"/>
              </a:spcAft>
              <a:buClr>
                <a:schemeClr val="lt1"/>
              </a:buClr>
              <a:buSzPts val="4000"/>
              <a:buNone/>
              <a:defRPr sz="5333">
                <a:solidFill>
                  <a:schemeClr val="lt1"/>
                </a:solidFill>
              </a:defRPr>
            </a:lvl4pPr>
            <a:lvl5pPr lvl="4" algn="r">
              <a:lnSpc>
                <a:spcPct val="115000"/>
              </a:lnSpc>
              <a:spcBef>
                <a:spcPts val="0"/>
              </a:spcBef>
              <a:spcAft>
                <a:spcPts val="0"/>
              </a:spcAft>
              <a:buClr>
                <a:schemeClr val="lt1"/>
              </a:buClr>
              <a:buSzPts val="4000"/>
              <a:buNone/>
              <a:defRPr sz="5333">
                <a:solidFill>
                  <a:schemeClr val="lt1"/>
                </a:solidFill>
              </a:defRPr>
            </a:lvl5pPr>
            <a:lvl6pPr lvl="5" algn="r">
              <a:lnSpc>
                <a:spcPct val="115000"/>
              </a:lnSpc>
              <a:spcBef>
                <a:spcPts val="0"/>
              </a:spcBef>
              <a:spcAft>
                <a:spcPts val="0"/>
              </a:spcAft>
              <a:buClr>
                <a:schemeClr val="lt1"/>
              </a:buClr>
              <a:buSzPts val="4000"/>
              <a:buNone/>
              <a:defRPr sz="5333">
                <a:solidFill>
                  <a:schemeClr val="lt1"/>
                </a:solidFill>
              </a:defRPr>
            </a:lvl6pPr>
            <a:lvl7pPr lvl="6" algn="r">
              <a:lnSpc>
                <a:spcPct val="115000"/>
              </a:lnSpc>
              <a:spcBef>
                <a:spcPts val="0"/>
              </a:spcBef>
              <a:spcAft>
                <a:spcPts val="0"/>
              </a:spcAft>
              <a:buClr>
                <a:schemeClr val="lt1"/>
              </a:buClr>
              <a:buSzPts val="4000"/>
              <a:buNone/>
              <a:defRPr sz="5333">
                <a:solidFill>
                  <a:schemeClr val="lt1"/>
                </a:solidFill>
              </a:defRPr>
            </a:lvl7pPr>
            <a:lvl8pPr lvl="7" algn="r">
              <a:lnSpc>
                <a:spcPct val="115000"/>
              </a:lnSpc>
              <a:spcBef>
                <a:spcPts val="0"/>
              </a:spcBef>
              <a:spcAft>
                <a:spcPts val="0"/>
              </a:spcAft>
              <a:buClr>
                <a:schemeClr val="lt1"/>
              </a:buClr>
              <a:buSzPts val="4000"/>
              <a:buNone/>
              <a:defRPr sz="5333">
                <a:solidFill>
                  <a:schemeClr val="lt1"/>
                </a:solidFill>
              </a:defRPr>
            </a:lvl8pPr>
            <a:lvl9pPr lvl="8" algn="r">
              <a:lnSpc>
                <a:spcPct val="115000"/>
              </a:lnSpc>
              <a:spcBef>
                <a:spcPts val="0"/>
              </a:spcBef>
              <a:spcAft>
                <a:spcPts val="0"/>
              </a:spcAft>
              <a:buClr>
                <a:schemeClr val="lt1"/>
              </a:buClr>
              <a:buSzPts val="4000"/>
              <a:buNone/>
              <a:defRPr sz="5333">
                <a:solidFill>
                  <a:schemeClr val="lt1"/>
                </a:solidFill>
              </a:defRPr>
            </a:lvl9pPr>
          </a:lstStyle>
          <a:p>
            <a:endParaRPr/>
          </a:p>
        </p:txBody>
      </p:sp>
      <p:sp>
        <p:nvSpPr>
          <p:cNvPr id="447" name="Google Shape;447;p14"/>
          <p:cNvSpPr txBox="1">
            <a:spLocks noGrp="1"/>
          </p:cNvSpPr>
          <p:nvPr>
            <p:ph type="ctrTitle" idx="3"/>
          </p:nvPr>
        </p:nvSpPr>
        <p:spPr>
          <a:xfrm>
            <a:off x="8122600" y="5431333"/>
            <a:ext cx="2186000" cy="1084400"/>
          </a:xfrm>
          <a:prstGeom prst="rect">
            <a:avLst/>
          </a:prstGeom>
        </p:spPr>
        <p:txBody>
          <a:bodyPr spcFirstLastPara="1" wrap="square" lIns="91425" tIns="91425" rIns="91425" bIns="91425" anchor="t" anchorCtr="0">
            <a:normAutofit/>
          </a:bodyPr>
          <a:lstStyle>
            <a:lvl1pPr lvl="0">
              <a:lnSpc>
                <a:spcPct val="115000"/>
              </a:lnSpc>
              <a:spcBef>
                <a:spcPts val="0"/>
              </a:spcBef>
              <a:spcAft>
                <a:spcPts val="0"/>
              </a:spcAft>
              <a:buClr>
                <a:schemeClr val="lt1"/>
              </a:buClr>
              <a:buSzPts val="1000"/>
              <a:buFont typeface="Lexend"/>
              <a:buNone/>
              <a:defRPr sz="1333">
                <a:solidFill>
                  <a:schemeClr val="lt1"/>
                </a:solidFill>
                <a:latin typeface="Lexend"/>
                <a:ea typeface="Lexend"/>
                <a:cs typeface="Lexend"/>
                <a:sym typeface="Lexend"/>
              </a:defRPr>
            </a:lvl1pPr>
            <a:lvl2pPr lvl="1">
              <a:lnSpc>
                <a:spcPct val="115000"/>
              </a:lnSpc>
              <a:spcBef>
                <a:spcPts val="0"/>
              </a:spcBef>
              <a:spcAft>
                <a:spcPts val="0"/>
              </a:spcAft>
              <a:buClr>
                <a:schemeClr val="lt1"/>
              </a:buClr>
              <a:buSzPts val="4000"/>
              <a:buNone/>
              <a:defRPr sz="5333">
                <a:solidFill>
                  <a:schemeClr val="lt1"/>
                </a:solidFill>
              </a:defRPr>
            </a:lvl2pPr>
            <a:lvl3pPr lvl="2">
              <a:lnSpc>
                <a:spcPct val="115000"/>
              </a:lnSpc>
              <a:spcBef>
                <a:spcPts val="0"/>
              </a:spcBef>
              <a:spcAft>
                <a:spcPts val="0"/>
              </a:spcAft>
              <a:buClr>
                <a:schemeClr val="lt1"/>
              </a:buClr>
              <a:buSzPts val="4000"/>
              <a:buNone/>
              <a:defRPr sz="5333">
                <a:solidFill>
                  <a:schemeClr val="lt1"/>
                </a:solidFill>
              </a:defRPr>
            </a:lvl3pPr>
            <a:lvl4pPr lvl="3">
              <a:lnSpc>
                <a:spcPct val="115000"/>
              </a:lnSpc>
              <a:spcBef>
                <a:spcPts val="0"/>
              </a:spcBef>
              <a:spcAft>
                <a:spcPts val="0"/>
              </a:spcAft>
              <a:buClr>
                <a:schemeClr val="lt1"/>
              </a:buClr>
              <a:buSzPts val="4000"/>
              <a:buNone/>
              <a:defRPr sz="5333">
                <a:solidFill>
                  <a:schemeClr val="lt1"/>
                </a:solidFill>
              </a:defRPr>
            </a:lvl4pPr>
            <a:lvl5pPr lvl="4">
              <a:lnSpc>
                <a:spcPct val="115000"/>
              </a:lnSpc>
              <a:spcBef>
                <a:spcPts val="0"/>
              </a:spcBef>
              <a:spcAft>
                <a:spcPts val="0"/>
              </a:spcAft>
              <a:buClr>
                <a:schemeClr val="lt1"/>
              </a:buClr>
              <a:buSzPts val="4000"/>
              <a:buNone/>
              <a:defRPr sz="5333">
                <a:solidFill>
                  <a:schemeClr val="lt1"/>
                </a:solidFill>
              </a:defRPr>
            </a:lvl5pPr>
            <a:lvl6pPr lvl="5">
              <a:lnSpc>
                <a:spcPct val="115000"/>
              </a:lnSpc>
              <a:spcBef>
                <a:spcPts val="0"/>
              </a:spcBef>
              <a:spcAft>
                <a:spcPts val="0"/>
              </a:spcAft>
              <a:buClr>
                <a:schemeClr val="lt1"/>
              </a:buClr>
              <a:buSzPts val="4000"/>
              <a:buNone/>
              <a:defRPr sz="5333">
                <a:solidFill>
                  <a:schemeClr val="lt1"/>
                </a:solidFill>
              </a:defRPr>
            </a:lvl6pPr>
            <a:lvl7pPr lvl="6">
              <a:lnSpc>
                <a:spcPct val="115000"/>
              </a:lnSpc>
              <a:spcBef>
                <a:spcPts val="0"/>
              </a:spcBef>
              <a:spcAft>
                <a:spcPts val="0"/>
              </a:spcAft>
              <a:buClr>
                <a:schemeClr val="lt1"/>
              </a:buClr>
              <a:buSzPts val="4000"/>
              <a:buNone/>
              <a:defRPr sz="5333">
                <a:solidFill>
                  <a:schemeClr val="lt1"/>
                </a:solidFill>
              </a:defRPr>
            </a:lvl7pPr>
            <a:lvl8pPr lvl="7">
              <a:lnSpc>
                <a:spcPct val="115000"/>
              </a:lnSpc>
              <a:spcBef>
                <a:spcPts val="0"/>
              </a:spcBef>
              <a:spcAft>
                <a:spcPts val="0"/>
              </a:spcAft>
              <a:buClr>
                <a:schemeClr val="lt1"/>
              </a:buClr>
              <a:buSzPts val="4000"/>
              <a:buNone/>
              <a:defRPr sz="5333">
                <a:solidFill>
                  <a:schemeClr val="lt1"/>
                </a:solidFill>
              </a:defRPr>
            </a:lvl8pPr>
            <a:lvl9pPr lvl="8">
              <a:lnSpc>
                <a:spcPct val="115000"/>
              </a:lnSpc>
              <a:spcBef>
                <a:spcPts val="0"/>
              </a:spcBef>
              <a:spcAft>
                <a:spcPts val="0"/>
              </a:spcAft>
              <a:buClr>
                <a:schemeClr val="lt1"/>
              </a:buClr>
              <a:buSzPts val="4000"/>
              <a:buNone/>
              <a:defRPr sz="5333">
                <a:solidFill>
                  <a:schemeClr val="lt1"/>
                </a:solidFill>
              </a:defRPr>
            </a:lvl9pPr>
          </a:lstStyle>
          <a:p>
            <a:endParaRPr/>
          </a:p>
        </p:txBody>
      </p:sp>
      <p:sp>
        <p:nvSpPr>
          <p:cNvPr id="448" name="Google Shape;448;p14"/>
          <p:cNvSpPr>
            <a:spLocks noGrp="1"/>
          </p:cNvSpPr>
          <p:nvPr>
            <p:ph type="pic" idx="4"/>
          </p:nvPr>
        </p:nvSpPr>
        <p:spPr>
          <a:xfrm>
            <a:off x="5912267" y="643467"/>
            <a:ext cx="6279600" cy="3746400"/>
          </a:xfrm>
          <a:prstGeom prst="roundRect">
            <a:avLst>
              <a:gd name="adj" fmla="val 0"/>
            </a:avLst>
          </a:prstGeom>
          <a:noFill/>
          <a:ln>
            <a:noFill/>
          </a:ln>
        </p:spPr>
      </p:sp>
      <p:sp>
        <p:nvSpPr>
          <p:cNvPr id="449" name="Google Shape;449;p14"/>
          <p:cNvSpPr>
            <a:spLocks noGrp="1"/>
          </p:cNvSpPr>
          <p:nvPr>
            <p:ph type="pic" idx="5"/>
          </p:nvPr>
        </p:nvSpPr>
        <p:spPr>
          <a:xfrm>
            <a:off x="4753400" y="2617633"/>
            <a:ext cx="3050400" cy="4240400"/>
          </a:xfrm>
          <a:prstGeom prst="roundRect">
            <a:avLst>
              <a:gd name="adj" fmla="val 0"/>
            </a:avLst>
          </a:prstGeom>
          <a:noFill/>
          <a:ln>
            <a:noFill/>
          </a:ln>
        </p:spPr>
      </p:sp>
      <p:sp>
        <p:nvSpPr>
          <p:cNvPr id="450" name="Google Shape;450;p1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5481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body - Alt 12">
  <p:cSld name="Title and body - Alt 12">
    <p:bg>
      <p:bgPr>
        <a:solidFill>
          <a:schemeClr val="accent4"/>
        </a:solidFill>
        <a:effectLst/>
      </p:bgPr>
    </p:bg>
    <p:spTree>
      <p:nvGrpSpPr>
        <p:cNvPr id="1" name="Shape 451"/>
        <p:cNvGrpSpPr/>
        <p:nvPr/>
      </p:nvGrpSpPr>
      <p:grpSpPr>
        <a:xfrm>
          <a:off x="0" y="0"/>
          <a:ext cx="0" cy="0"/>
          <a:chOff x="0" y="0"/>
          <a:chExt cx="0" cy="0"/>
        </a:xfrm>
      </p:grpSpPr>
      <p:sp>
        <p:nvSpPr>
          <p:cNvPr id="452" name="Google Shape;452;p15"/>
          <p:cNvSpPr txBox="1">
            <a:spLocks noGrp="1"/>
          </p:cNvSpPr>
          <p:nvPr>
            <p:ph type="title"/>
          </p:nvPr>
        </p:nvSpPr>
        <p:spPr>
          <a:xfrm>
            <a:off x="5470633" y="460333"/>
            <a:ext cx="6367200" cy="16420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2800"/>
              <a:buNone/>
              <a:defRPr sz="5333"/>
            </a:lvl1pPr>
            <a:lvl2pPr lvl="1">
              <a:lnSpc>
                <a:spcPct val="80000"/>
              </a:lnSpc>
              <a:spcBef>
                <a:spcPts val="0"/>
              </a:spcBef>
              <a:spcAft>
                <a:spcPts val="0"/>
              </a:spcAft>
              <a:buSzPts val="2800"/>
              <a:buNone/>
              <a:defRPr sz="6400">
                <a:latin typeface="Alexandria Black"/>
                <a:ea typeface="Alexandria Black"/>
                <a:cs typeface="Alexandria Black"/>
                <a:sym typeface="Alexandria Black"/>
              </a:defRPr>
            </a:lvl2pPr>
            <a:lvl3pPr lvl="2">
              <a:lnSpc>
                <a:spcPct val="80000"/>
              </a:lnSpc>
              <a:spcBef>
                <a:spcPts val="0"/>
              </a:spcBef>
              <a:spcAft>
                <a:spcPts val="0"/>
              </a:spcAft>
              <a:buSzPts val="2800"/>
              <a:buNone/>
              <a:defRPr sz="6400">
                <a:latin typeface="Alexandria Black"/>
                <a:ea typeface="Alexandria Black"/>
                <a:cs typeface="Alexandria Black"/>
                <a:sym typeface="Alexandria Black"/>
              </a:defRPr>
            </a:lvl3pPr>
            <a:lvl4pPr lvl="3">
              <a:lnSpc>
                <a:spcPct val="80000"/>
              </a:lnSpc>
              <a:spcBef>
                <a:spcPts val="0"/>
              </a:spcBef>
              <a:spcAft>
                <a:spcPts val="0"/>
              </a:spcAft>
              <a:buSzPts val="2800"/>
              <a:buNone/>
              <a:defRPr sz="6400">
                <a:latin typeface="Alexandria Black"/>
                <a:ea typeface="Alexandria Black"/>
                <a:cs typeface="Alexandria Black"/>
                <a:sym typeface="Alexandria Black"/>
              </a:defRPr>
            </a:lvl4pPr>
            <a:lvl5pPr lvl="4">
              <a:lnSpc>
                <a:spcPct val="80000"/>
              </a:lnSpc>
              <a:spcBef>
                <a:spcPts val="0"/>
              </a:spcBef>
              <a:spcAft>
                <a:spcPts val="0"/>
              </a:spcAft>
              <a:buSzPts val="2800"/>
              <a:buNone/>
              <a:defRPr sz="6400">
                <a:latin typeface="Alexandria Black"/>
                <a:ea typeface="Alexandria Black"/>
                <a:cs typeface="Alexandria Black"/>
                <a:sym typeface="Alexandria Black"/>
              </a:defRPr>
            </a:lvl5pPr>
            <a:lvl6pPr lvl="5">
              <a:lnSpc>
                <a:spcPct val="80000"/>
              </a:lnSpc>
              <a:spcBef>
                <a:spcPts val="0"/>
              </a:spcBef>
              <a:spcAft>
                <a:spcPts val="0"/>
              </a:spcAft>
              <a:buSzPts val="2800"/>
              <a:buNone/>
              <a:defRPr sz="6400">
                <a:latin typeface="Alexandria Black"/>
                <a:ea typeface="Alexandria Black"/>
                <a:cs typeface="Alexandria Black"/>
                <a:sym typeface="Alexandria Black"/>
              </a:defRPr>
            </a:lvl6pPr>
            <a:lvl7pPr lvl="6">
              <a:lnSpc>
                <a:spcPct val="80000"/>
              </a:lnSpc>
              <a:spcBef>
                <a:spcPts val="0"/>
              </a:spcBef>
              <a:spcAft>
                <a:spcPts val="0"/>
              </a:spcAft>
              <a:buSzPts val="2800"/>
              <a:buNone/>
              <a:defRPr sz="6400">
                <a:latin typeface="Alexandria Black"/>
                <a:ea typeface="Alexandria Black"/>
                <a:cs typeface="Alexandria Black"/>
                <a:sym typeface="Alexandria Black"/>
              </a:defRPr>
            </a:lvl7pPr>
            <a:lvl8pPr lvl="7">
              <a:lnSpc>
                <a:spcPct val="80000"/>
              </a:lnSpc>
              <a:spcBef>
                <a:spcPts val="0"/>
              </a:spcBef>
              <a:spcAft>
                <a:spcPts val="0"/>
              </a:spcAft>
              <a:buSzPts val="2800"/>
              <a:buNone/>
              <a:defRPr sz="6400">
                <a:latin typeface="Alexandria Black"/>
                <a:ea typeface="Alexandria Black"/>
                <a:cs typeface="Alexandria Black"/>
                <a:sym typeface="Alexandria Black"/>
              </a:defRPr>
            </a:lvl8pPr>
            <a:lvl9pPr lvl="8">
              <a:lnSpc>
                <a:spcPct val="80000"/>
              </a:lnSpc>
              <a:spcBef>
                <a:spcPts val="0"/>
              </a:spcBef>
              <a:spcAft>
                <a:spcPts val="0"/>
              </a:spcAft>
              <a:buSzPts val="2800"/>
              <a:buNone/>
              <a:defRPr sz="6400">
                <a:latin typeface="Alexandria Black"/>
                <a:ea typeface="Alexandria Black"/>
                <a:cs typeface="Alexandria Black"/>
                <a:sym typeface="Alexandria Black"/>
              </a:defRPr>
            </a:lvl9pPr>
          </a:lstStyle>
          <a:p>
            <a:endParaRPr/>
          </a:p>
        </p:txBody>
      </p:sp>
      <p:sp>
        <p:nvSpPr>
          <p:cNvPr id="453" name="Google Shape;453;p15"/>
          <p:cNvSpPr txBox="1">
            <a:spLocks noGrp="1"/>
          </p:cNvSpPr>
          <p:nvPr>
            <p:ph type="subTitle" idx="1"/>
          </p:nvPr>
        </p:nvSpPr>
        <p:spPr>
          <a:xfrm>
            <a:off x="5665600" y="3036167"/>
            <a:ext cx="5351200" cy="533600"/>
          </a:xfrm>
          <a:prstGeom prst="rect">
            <a:avLst/>
          </a:prstGeom>
        </p:spPr>
        <p:txBody>
          <a:bodyPr spcFirstLastPara="1" wrap="square" lIns="0" tIns="91425" rIns="91425" bIns="91425" anchor="ctr" anchorCtr="0">
            <a:normAutofit/>
          </a:bodyPr>
          <a:lstStyle>
            <a:lvl1pPr lvl="0">
              <a:spcBef>
                <a:spcPts val="0"/>
              </a:spcBef>
              <a:spcAft>
                <a:spcPts val="0"/>
              </a:spcAft>
              <a:buSzPts val="1000"/>
              <a:buFont typeface="Lexend Medium"/>
              <a:buNone/>
              <a:defRPr sz="1333">
                <a:latin typeface="Lexend Medium"/>
                <a:ea typeface="Lexend Medium"/>
                <a:cs typeface="Lexend Medium"/>
                <a:sym typeface="Lexend Medium"/>
              </a:defRPr>
            </a:lvl1pPr>
            <a:lvl2pPr lvl="1">
              <a:spcBef>
                <a:spcPts val="0"/>
              </a:spcBef>
              <a:spcAft>
                <a:spcPts val="0"/>
              </a:spcAft>
              <a:buSzPts val="1000"/>
              <a:buFont typeface="Lexend Medium"/>
              <a:buNone/>
              <a:defRPr sz="1333">
                <a:latin typeface="Lexend Medium"/>
                <a:ea typeface="Lexend Medium"/>
                <a:cs typeface="Lexend Medium"/>
                <a:sym typeface="Lexend Medium"/>
              </a:defRPr>
            </a:lvl2pPr>
            <a:lvl3pPr lvl="2">
              <a:spcBef>
                <a:spcPts val="0"/>
              </a:spcBef>
              <a:spcAft>
                <a:spcPts val="0"/>
              </a:spcAft>
              <a:buSzPts val="1000"/>
              <a:buFont typeface="Lexend Medium"/>
              <a:buNone/>
              <a:defRPr sz="1333">
                <a:latin typeface="Lexend Medium"/>
                <a:ea typeface="Lexend Medium"/>
                <a:cs typeface="Lexend Medium"/>
                <a:sym typeface="Lexend Medium"/>
              </a:defRPr>
            </a:lvl3pPr>
            <a:lvl4pPr lvl="3">
              <a:spcBef>
                <a:spcPts val="0"/>
              </a:spcBef>
              <a:spcAft>
                <a:spcPts val="0"/>
              </a:spcAft>
              <a:buSzPts val="1000"/>
              <a:buFont typeface="Lexend Medium"/>
              <a:buNone/>
              <a:defRPr sz="1333">
                <a:latin typeface="Lexend Medium"/>
                <a:ea typeface="Lexend Medium"/>
                <a:cs typeface="Lexend Medium"/>
                <a:sym typeface="Lexend Medium"/>
              </a:defRPr>
            </a:lvl4pPr>
            <a:lvl5pPr lvl="4">
              <a:spcBef>
                <a:spcPts val="0"/>
              </a:spcBef>
              <a:spcAft>
                <a:spcPts val="0"/>
              </a:spcAft>
              <a:buSzPts val="1000"/>
              <a:buFont typeface="Lexend Medium"/>
              <a:buNone/>
              <a:defRPr sz="1333">
                <a:latin typeface="Lexend Medium"/>
                <a:ea typeface="Lexend Medium"/>
                <a:cs typeface="Lexend Medium"/>
                <a:sym typeface="Lexend Medium"/>
              </a:defRPr>
            </a:lvl5pPr>
            <a:lvl6pPr lvl="5">
              <a:spcBef>
                <a:spcPts val="0"/>
              </a:spcBef>
              <a:spcAft>
                <a:spcPts val="0"/>
              </a:spcAft>
              <a:buSzPts val="1000"/>
              <a:buFont typeface="Lexend Medium"/>
              <a:buNone/>
              <a:defRPr sz="1333">
                <a:latin typeface="Lexend Medium"/>
                <a:ea typeface="Lexend Medium"/>
                <a:cs typeface="Lexend Medium"/>
                <a:sym typeface="Lexend Medium"/>
              </a:defRPr>
            </a:lvl6pPr>
            <a:lvl7pPr lvl="6">
              <a:spcBef>
                <a:spcPts val="0"/>
              </a:spcBef>
              <a:spcAft>
                <a:spcPts val="0"/>
              </a:spcAft>
              <a:buSzPts val="1000"/>
              <a:buFont typeface="Lexend Medium"/>
              <a:buNone/>
              <a:defRPr sz="1333">
                <a:latin typeface="Lexend Medium"/>
                <a:ea typeface="Lexend Medium"/>
                <a:cs typeface="Lexend Medium"/>
                <a:sym typeface="Lexend Medium"/>
              </a:defRPr>
            </a:lvl7pPr>
            <a:lvl8pPr lvl="7">
              <a:spcBef>
                <a:spcPts val="0"/>
              </a:spcBef>
              <a:spcAft>
                <a:spcPts val="0"/>
              </a:spcAft>
              <a:buSzPts val="1000"/>
              <a:buFont typeface="Lexend Medium"/>
              <a:buNone/>
              <a:defRPr sz="1333">
                <a:latin typeface="Lexend Medium"/>
                <a:ea typeface="Lexend Medium"/>
                <a:cs typeface="Lexend Medium"/>
                <a:sym typeface="Lexend Medium"/>
              </a:defRPr>
            </a:lvl8pPr>
            <a:lvl9pPr lvl="8">
              <a:spcBef>
                <a:spcPts val="0"/>
              </a:spcBef>
              <a:spcAft>
                <a:spcPts val="0"/>
              </a:spcAft>
              <a:buSzPts val="1000"/>
              <a:buFont typeface="Lexend Medium"/>
              <a:buNone/>
              <a:defRPr sz="1333">
                <a:latin typeface="Lexend Medium"/>
                <a:ea typeface="Lexend Medium"/>
                <a:cs typeface="Lexend Medium"/>
                <a:sym typeface="Lexend Medium"/>
              </a:defRPr>
            </a:lvl9pPr>
          </a:lstStyle>
          <a:p>
            <a:endParaRPr/>
          </a:p>
        </p:txBody>
      </p:sp>
      <p:sp>
        <p:nvSpPr>
          <p:cNvPr id="454" name="Google Shape;454;p15"/>
          <p:cNvSpPr txBox="1">
            <a:spLocks noGrp="1"/>
          </p:cNvSpPr>
          <p:nvPr>
            <p:ph type="subTitle" idx="2"/>
          </p:nvPr>
        </p:nvSpPr>
        <p:spPr>
          <a:xfrm>
            <a:off x="5665600" y="4211300"/>
            <a:ext cx="5351200" cy="533600"/>
          </a:xfrm>
          <a:prstGeom prst="rect">
            <a:avLst/>
          </a:prstGeom>
        </p:spPr>
        <p:txBody>
          <a:bodyPr spcFirstLastPara="1" wrap="square" lIns="0" tIns="91425" rIns="91425" bIns="91425" anchor="ctr" anchorCtr="0">
            <a:normAutofit/>
          </a:bodyPr>
          <a:lstStyle>
            <a:lvl1pPr lvl="0">
              <a:spcBef>
                <a:spcPts val="0"/>
              </a:spcBef>
              <a:spcAft>
                <a:spcPts val="0"/>
              </a:spcAft>
              <a:buSzPts val="1000"/>
              <a:buFont typeface="Lexend Medium"/>
              <a:buNone/>
              <a:defRPr sz="1333">
                <a:latin typeface="Lexend Medium"/>
                <a:ea typeface="Lexend Medium"/>
                <a:cs typeface="Lexend Medium"/>
                <a:sym typeface="Lexend Medium"/>
              </a:defRPr>
            </a:lvl1pPr>
            <a:lvl2pPr lvl="1">
              <a:spcBef>
                <a:spcPts val="0"/>
              </a:spcBef>
              <a:spcAft>
                <a:spcPts val="0"/>
              </a:spcAft>
              <a:buSzPts val="1000"/>
              <a:buFont typeface="Lexend Medium"/>
              <a:buNone/>
              <a:defRPr sz="1333">
                <a:latin typeface="Lexend Medium"/>
                <a:ea typeface="Lexend Medium"/>
                <a:cs typeface="Lexend Medium"/>
                <a:sym typeface="Lexend Medium"/>
              </a:defRPr>
            </a:lvl2pPr>
            <a:lvl3pPr lvl="2">
              <a:spcBef>
                <a:spcPts val="0"/>
              </a:spcBef>
              <a:spcAft>
                <a:spcPts val="0"/>
              </a:spcAft>
              <a:buSzPts val="1000"/>
              <a:buFont typeface="Lexend Medium"/>
              <a:buNone/>
              <a:defRPr sz="1333">
                <a:latin typeface="Lexend Medium"/>
                <a:ea typeface="Lexend Medium"/>
                <a:cs typeface="Lexend Medium"/>
                <a:sym typeface="Lexend Medium"/>
              </a:defRPr>
            </a:lvl3pPr>
            <a:lvl4pPr lvl="3">
              <a:spcBef>
                <a:spcPts val="0"/>
              </a:spcBef>
              <a:spcAft>
                <a:spcPts val="0"/>
              </a:spcAft>
              <a:buSzPts val="1000"/>
              <a:buFont typeface="Lexend Medium"/>
              <a:buNone/>
              <a:defRPr sz="1333">
                <a:latin typeface="Lexend Medium"/>
                <a:ea typeface="Lexend Medium"/>
                <a:cs typeface="Lexend Medium"/>
                <a:sym typeface="Lexend Medium"/>
              </a:defRPr>
            </a:lvl4pPr>
            <a:lvl5pPr lvl="4">
              <a:spcBef>
                <a:spcPts val="0"/>
              </a:spcBef>
              <a:spcAft>
                <a:spcPts val="0"/>
              </a:spcAft>
              <a:buSzPts val="1000"/>
              <a:buFont typeface="Lexend Medium"/>
              <a:buNone/>
              <a:defRPr sz="1333">
                <a:latin typeface="Lexend Medium"/>
                <a:ea typeface="Lexend Medium"/>
                <a:cs typeface="Lexend Medium"/>
                <a:sym typeface="Lexend Medium"/>
              </a:defRPr>
            </a:lvl5pPr>
            <a:lvl6pPr lvl="5">
              <a:spcBef>
                <a:spcPts val="0"/>
              </a:spcBef>
              <a:spcAft>
                <a:spcPts val="0"/>
              </a:spcAft>
              <a:buSzPts val="1000"/>
              <a:buFont typeface="Lexend Medium"/>
              <a:buNone/>
              <a:defRPr sz="1333">
                <a:latin typeface="Lexend Medium"/>
                <a:ea typeface="Lexend Medium"/>
                <a:cs typeface="Lexend Medium"/>
                <a:sym typeface="Lexend Medium"/>
              </a:defRPr>
            </a:lvl6pPr>
            <a:lvl7pPr lvl="6">
              <a:spcBef>
                <a:spcPts val="0"/>
              </a:spcBef>
              <a:spcAft>
                <a:spcPts val="0"/>
              </a:spcAft>
              <a:buSzPts val="1000"/>
              <a:buFont typeface="Lexend Medium"/>
              <a:buNone/>
              <a:defRPr sz="1333">
                <a:latin typeface="Lexend Medium"/>
                <a:ea typeface="Lexend Medium"/>
                <a:cs typeface="Lexend Medium"/>
                <a:sym typeface="Lexend Medium"/>
              </a:defRPr>
            </a:lvl7pPr>
            <a:lvl8pPr lvl="7">
              <a:spcBef>
                <a:spcPts val="0"/>
              </a:spcBef>
              <a:spcAft>
                <a:spcPts val="0"/>
              </a:spcAft>
              <a:buSzPts val="1000"/>
              <a:buFont typeface="Lexend Medium"/>
              <a:buNone/>
              <a:defRPr sz="1333">
                <a:latin typeface="Lexend Medium"/>
                <a:ea typeface="Lexend Medium"/>
                <a:cs typeface="Lexend Medium"/>
                <a:sym typeface="Lexend Medium"/>
              </a:defRPr>
            </a:lvl8pPr>
            <a:lvl9pPr lvl="8">
              <a:spcBef>
                <a:spcPts val="0"/>
              </a:spcBef>
              <a:spcAft>
                <a:spcPts val="0"/>
              </a:spcAft>
              <a:buSzPts val="1000"/>
              <a:buFont typeface="Lexend Medium"/>
              <a:buNone/>
              <a:defRPr sz="1333">
                <a:latin typeface="Lexend Medium"/>
                <a:ea typeface="Lexend Medium"/>
                <a:cs typeface="Lexend Medium"/>
                <a:sym typeface="Lexend Medium"/>
              </a:defRPr>
            </a:lvl9pPr>
          </a:lstStyle>
          <a:p>
            <a:endParaRPr/>
          </a:p>
        </p:txBody>
      </p:sp>
      <p:sp>
        <p:nvSpPr>
          <p:cNvPr id="455" name="Google Shape;455;p15"/>
          <p:cNvSpPr txBox="1">
            <a:spLocks noGrp="1"/>
          </p:cNvSpPr>
          <p:nvPr>
            <p:ph type="subTitle" idx="3"/>
          </p:nvPr>
        </p:nvSpPr>
        <p:spPr>
          <a:xfrm>
            <a:off x="5665600" y="5425633"/>
            <a:ext cx="5351200" cy="533600"/>
          </a:xfrm>
          <a:prstGeom prst="rect">
            <a:avLst/>
          </a:prstGeom>
        </p:spPr>
        <p:txBody>
          <a:bodyPr spcFirstLastPara="1" wrap="square" lIns="0" tIns="91425" rIns="91425" bIns="91425" anchor="ctr" anchorCtr="0">
            <a:normAutofit/>
          </a:bodyPr>
          <a:lstStyle>
            <a:lvl1pPr lvl="0">
              <a:spcBef>
                <a:spcPts val="0"/>
              </a:spcBef>
              <a:spcAft>
                <a:spcPts val="0"/>
              </a:spcAft>
              <a:buSzPts val="1000"/>
              <a:buFont typeface="Lexend Medium"/>
              <a:buNone/>
              <a:defRPr sz="1333">
                <a:latin typeface="Lexend Medium"/>
                <a:ea typeface="Lexend Medium"/>
                <a:cs typeface="Lexend Medium"/>
                <a:sym typeface="Lexend Medium"/>
              </a:defRPr>
            </a:lvl1pPr>
            <a:lvl2pPr lvl="1">
              <a:spcBef>
                <a:spcPts val="0"/>
              </a:spcBef>
              <a:spcAft>
                <a:spcPts val="0"/>
              </a:spcAft>
              <a:buSzPts val="1000"/>
              <a:buFont typeface="Lexend Medium"/>
              <a:buNone/>
              <a:defRPr sz="1333">
                <a:latin typeface="Lexend Medium"/>
                <a:ea typeface="Lexend Medium"/>
                <a:cs typeface="Lexend Medium"/>
                <a:sym typeface="Lexend Medium"/>
              </a:defRPr>
            </a:lvl2pPr>
            <a:lvl3pPr lvl="2">
              <a:spcBef>
                <a:spcPts val="0"/>
              </a:spcBef>
              <a:spcAft>
                <a:spcPts val="0"/>
              </a:spcAft>
              <a:buSzPts val="1000"/>
              <a:buFont typeface="Lexend Medium"/>
              <a:buNone/>
              <a:defRPr sz="1333">
                <a:latin typeface="Lexend Medium"/>
                <a:ea typeface="Lexend Medium"/>
                <a:cs typeface="Lexend Medium"/>
                <a:sym typeface="Lexend Medium"/>
              </a:defRPr>
            </a:lvl3pPr>
            <a:lvl4pPr lvl="3">
              <a:spcBef>
                <a:spcPts val="0"/>
              </a:spcBef>
              <a:spcAft>
                <a:spcPts val="0"/>
              </a:spcAft>
              <a:buSzPts val="1000"/>
              <a:buFont typeface="Lexend Medium"/>
              <a:buNone/>
              <a:defRPr sz="1333">
                <a:latin typeface="Lexend Medium"/>
                <a:ea typeface="Lexend Medium"/>
                <a:cs typeface="Lexend Medium"/>
                <a:sym typeface="Lexend Medium"/>
              </a:defRPr>
            </a:lvl4pPr>
            <a:lvl5pPr lvl="4">
              <a:spcBef>
                <a:spcPts val="0"/>
              </a:spcBef>
              <a:spcAft>
                <a:spcPts val="0"/>
              </a:spcAft>
              <a:buSzPts val="1000"/>
              <a:buFont typeface="Lexend Medium"/>
              <a:buNone/>
              <a:defRPr sz="1333">
                <a:latin typeface="Lexend Medium"/>
                <a:ea typeface="Lexend Medium"/>
                <a:cs typeface="Lexend Medium"/>
                <a:sym typeface="Lexend Medium"/>
              </a:defRPr>
            </a:lvl5pPr>
            <a:lvl6pPr lvl="5">
              <a:spcBef>
                <a:spcPts val="0"/>
              </a:spcBef>
              <a:spcAft>
                <a:spcPts val="0"/>
              </a:spcAft>
              <a:buSzPts val="1000"/>
              <a:buFont typeface="Lexend Medium"/>
              <a:buNone/>
              <a:defRPr sz="1333">
                <a:latin typeface="Lexend Medium"/>
                <a:ea typeface="Lexend Medium"/>
                <a:cs typeface="Lexend Medium"/>
                <a:sym typeface="Lexend Medium"/>
              </a:defRPr>
            </a:lvl6pPr>
            <a:lvl7pPr lvl="6">
              <a:spcBef>
                <a:spcPts val="0"/>
              </a:spcBef>
              <a:spcAft>
                <a:spcPts val="0"/>
              </a:spcAft>
              <a:buSzPts val="1000"/>
              <a:buFont typeface="Lexend Medium"/>
              <a:buNone/>
              <a:defRPr sz="1333">
                <a:latin typeface="Lexend Medium"/>
                <a:ea typeface="Lexend Medium"/>
                <a:cs typeface="Lexend Medium"/>
                <a:sym typeface="Lexend Medium"/>
              </a:defRPr>
            </a:lvl7pPr>
            <a:lvl8pPr lvl="7">
              <a:spcBef>
                <a:spcPts val="0"/>
              </a:spcBef>
              <a:spcAft>
                <a:spcPts val="0"/>
              </a:spcAft>
              <a:buSzPts val="1000"/>
              <a:buFont typeface="Lexend Medium"/>
              <a:buNone/>
              <a:defRPr sz="1333">
                <a:latin typeface="Lexend Medium"/>
                <a:ea typeface="Lexend Medium"/>
                <a:cs typeface="Lexend Medium"/>
                <a:sym typeface="Lexend Medium"/>
              </a:defRPr>
            </a:lvl8pPr>
            <a:lvl9pPr lvl="8">
              <a:spcBef>
                <a:spcPts val="0"/>
              </a:spcBef>
              <a:spcAft>
                <a:spcPts val="0"/>
              </a:spcAft>
              <a:buSzPts val="1000"/>
              <a:buFont typeface="Lexend Medium"/>
              <a:buNone/>
              <a:defRPr sz="1333">
                <a:latin typeface="Lexend Medium"/>
                <a:ea typeface="Lexend Medium"/>
                <a:cs typeface="Lexend Medium"/>
                <a:sym typeface="Lexend Medium"/>
              </a:defRPr>
            </a:lvl9pPr>
          </a:lstStyle>
          <a:p>
            <a:endParaRPr/>
          </a:p>
        </p:txBody>
      </p:sp>
      <p:sp>
        <p:nvSpPr>
          <p:cNvPr id="456" name="Google Shape;456;p15"/>
          <p:cNvSpPr>
            <a:spLocks noGrp="1"/>
          </p:cNvSpPr>
          <p:nvPr>
            <p:ph type="pic" idx="4"/>
          </p:nvPr>
        </p:nvSpPr>
        <p:spPr>
          <a:xfrm>
            <a:off x="0" y="0"/>
            <a:ext cx="4928000" cy="6858000"/>
          </a:xfrm>
          <a:prstGeom prst="roundRect">
            <a:avLst>
              <a:gd name="adj" fmla="val 0"/>
            </a:avLst>
          </a:prstGeom>
          <a:noFill/>
          <a:ln>
            <a:noFill/>
          </a:ln>
        </p:spPr>
      </p:sp>
      <p:sp>
        <p:nvSpPr>
          <p:cNvPr id="457" name="Google Shape;457;p1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99284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body - Alt 13">
  <p:cSld name="Title and body - Alt 13">
    <p:bg>
      <p:bgPr>
        <a:solidFill>
          <a:schemeClr val="dk1"/>
        </a:solidFill>
        <a:effectLst/>
      </p:bgPr>
    </p:bg>
    <p:spTree>
      <p:nvGrpSpPr>
        <p:cNvPr id="1" name="Shape 458"/>
        <p:cNvGrpSpPr/>
        <p:nvPr/>
      </p:nvGrpSpPr>
      <p:grpSpPr>
        <a:xfrm>
          <a:off x="0" y="0"/>
          <a:ext cx="0" cy="0"/>
          <a:chOff x="0" y="0"/>
          <a:chExt cx="0" cy="0"/>
        </a:xfrm>
      </p:grpSpPr>
      <p:grpSp>
        <p:nvGrpSpPr>
          <p:cNvPr id="459" name="Google Shape;459;p16"/>
          <p:cNvGrpSpPr/>
          <p:nvPr/>
        </p:nvGrpSpPr>
        <p:grpSpPr>
          <a:xfrm rot="10800000">
            <a:off x="4782269" y="140634"/>
            <a:ext cx="234896" cy="6553133"/>
            <a:chOff x="-30475" y="94400"/>
            <a:chExt cx="142800" cy="4914850"/>
          </a:xfrm>
        </p:grpSpPr>
        <p:sp>
          <p:nvSpPr>
            <p:cNvPr id="460" name="Google Shape;460;p16"/>
            <p:cNvSpPr/>
            <p:nvPr/>
          </p:nvSpPr>
          <p:spPr>
            <a:xfrm>
              <a:off x="-29595" y="94400"/>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61" name="Google Shape;461;p16"/>
            <p:cNvSpPr/>
            <p:nvPr/>
          </p:nvSpPr>
          <p:spPr>
            <a:xfrm>
              <a:off x="-29595" y="324226"/>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62" name="Google Shape;462;p16"/>
            <p:cNvSpPr/>
            <p:nvPr/>
          </p:nvSpPr>
          <p:spPr>
            <a:xfrm>
              <a:off x="-29595" y="558226"/>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63" name="Google Shape;463;p16"/>
            <p:cNvSpPr/>
            <p:nvPr/>
          </p:nvSpPr>
          <p:spPr>
            <a:xfrm>
              <a:off x="-29595" y="788052"/>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64" name="Google Shape;464;p16"/>
            <p:cNvSpPr/>
            <p:nvPr/>
          </p:nvSpPr>
          <p:spPr>
            <a:xfrm>
              <a:off x="-29595" y="1026215"/>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65" name="Google Shape;465;p16"/>
            <p:cNvSpPr/>
            <p:nvPr/>
          </p:nvSpPr>
          <p:spPr>
            <a:xfrm>
              <a:off x="-29595" y="1256040"/>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66" name="Google Shape;466;p16"/>
            <p:cNvSpPr/>
            <p:nvPr/>
          </p:nvSpPr>
          <p:spPr>
            <a:xfrm>
              <a:off x="-29595" y="1490041"/>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67" name="Google Shape;467;p16"/>
            <p:cNvSpPr/>
            <p:nvPr/>
          </p:nvSpPr>
          <p:spPr>
            <a:xfrm>
              <a:off x="-29595" y="1719867"/>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68" name="Google Shape;468;p16"/>
            <p:cNvSpPr/>
            <p:nvPr/>
          </p:nvSpPr>
          <p:spPr>
            <a:xfrm>
              <a:off x="-29595" y="1953880"/>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69" name="Google Shape;469;p16"/>
            <p:cNvSpPr/>
            <p:nvPr/>
          </p:nvSpPr>
          <p:spPr>
            <a:xfrm>
              <a:off x="-29595" y="2187880"/>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70" name="Google Shape;470;p16"/>
            <p:cNvSpPr/>
            <p:nvPr/>
          </p:nvSpPr>
          <p:spPr>
            <a:xfrm>
              <a:off x="-29595" y="2417706"/>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71" name="Google Shape;471;p16"/>
            <p:cNvSpPr/>
            <p:nvPr/>
          </p:nvSpPr>
          <p:spPr>
            <a:xfrm>
              <a:off x="-29595" y="2655869"/>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72" name="Google Shape;472;p16"/>
            <p:cNvSpPr/>
            <p:nvPr/>
          </p:nvSpPr>
          <p:spPr>
            <a:xfrm>
              <a:off x="-29595" y="2885695"/>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73" name="Google Shape;473;p16"/>
            <p:cNvSpPr/>
            <p:nvPr/>
          </p:nvSpPr>
          <p:spPr>
            <a:xfrm>
              <a:off x="-30475" y="3111145"/>
              <a:ext cx="1428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74" name="Google Shape;474;p16"/>
            <p:cNvSpPr/>
            <p:nvPr/>
          </p:nvSpPr>
          <p:spPr>
            <a:xfrm>
              <a:off x="-30475" y="3336595"/>
              <a:ext cx="1428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75" name="Google Shape;475;p16"/>
            <p:cNvSpPr/>
            <p:nvPr/>
          </p:nvSpPr>
          <p:spPr>
            <a:xfrm>
              <a:off x="-29595" y="3551197"/>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76" name="Google Shape;476;p16"/>
            <p:cNvSpPr/>
            <p:nvPr/>
          </p:nvSpPr>
          <p:spPr>
            <a:xfrm>
              <a:off x="-29595" y="3781022"/>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77" name="Google Shape;477;p16"/>
            <p:cNvSpPr/>
            <p:nvPr/>
          </p:nvSpPr>
          <p:spPr>
            <a:xfrm>
              <a:off x="-29595" y="4019185"/>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78" name="Google Shape;478;p16"/>
            <p:cNvSpPr/>
            <p:nvPr/>
          </p:nvSpPr>
          <p:spPr>
            <a:xfrm>
              <a:off x="-29595" y="4249011"/>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79" name="Google Shape;479;p16"/>
            <p:cNvSpPr/>
            <p:nvPr/>
          </p:nvSpPr>
          <p:spPr>
            <a:xfrm>
              <a:off x="-29595" y="4483011"/>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80" name="Google Shape;480;p16"/>
            <p:cNvSpPr/>
            <p:nvPr/>
          </p:nvSpPr>
          <p:spPr>
            <a:xfrm>
              <a:off x="-29595" y="4712837"/>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481" name="Google Shape;481;p16"/>
            <p:cNvSpPr/>
            <p:nvPr/>
          </p:nvSpPr>
          <p:spPr>
            <a:xfrm>
              <a:off x="-29595" y="4946850"/>
              <a:ext cx="1410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grpSp>
      <p:cxnSp>
        <p:nvCxnSpPr>
          <p:cNvPr id="482" name="Google Shape;482;p16"/>
          <p:cNvCxnSpPr/>
          <p:nvPr/>
        </p:nvCxnSpPr>
        <p:spPr>
          <a:xfrm>
            <a:off x="4990300" y="-57400"/>
            <a:ext cx="0" cy="6936000"/>
          </a:xfrm>
          <a:prstGeom prst="straightConnector1">
            <a:avLst/>
          </a:prstGeom>
          <a:noFill/>
          <a:ln w="9525" cap="flat" cmpd="sng">
            <a:solidFill>
              <a:schemeClr val="accent1"/>
            </a:solidFill>
            <a:prstDash val="solid"/>
            <a:round/>
            <a:headEnd type="none" w="sm" len="sm"/>
            <a:tailEnd type="none" w="sm" len="sm"/>
          </a:ln>
        </p:spPr>
      </p:cxnSp>
      <p:sp>
        <p:nvSpPr>
          <p:cNvPr id="483" name="Google Shape;483;p16"/>
          <p:cNvSpPr txBox="1">
            <a:spLocks noGrp="1"/>
          </p:cNvSpPr>
          <p:nvPr>
            <p:ph type="ctrTitle"/>
          </p:nvPr>
        </p:nvSpPr>
        <p:spPr>
          <a:xfrm>
            <a:off x="5535433" y="481733"/>
            <a:ext cx="5778000" cy="2197600"/>
          </a:xfrm>
          <a:prstGeom prst="rect">
            <a:avLst/>
          </a:prstGeom>
        </p:spPr>
        <p:txBody>
          <a:bodyPr spcFirstLastPara="1" wrap="square" lIns="91425" tIns="91425" rIns="91425" bIns="91425" anchor="t" anchorCtr="0">
            <a:normAutofit/>
          </a:bodyPr>
          <a:lstStyle>
            <a:lvl1pPr lvl="0">
              <a:lnSpc>
                <a:spcPct val="87000"/>
              </a:lnSpc>
              <a:spcBef>
                <a:spcPts val="0"/>
              </a:spcBef>
              <a:spcAft>
                <a:spcPts val="0"/>
              </a:spcAft>
              <a:buClr>
                <a:schemeClr val="lt1"/>
              </a:buClr>
              <a:buSzPts val="4000"/>
              <a:buFont typeface="Alexandria Black"/>
              <a:buNone/>
              <a:defRPr sz="5333">
                <a:solidFill>
                  <a:schemeClr val="lt1"/>
                </a:solidFill>
              </a:defRPr>
            </a:lvl1pPr>
            <a:lvl2pPr lvl="1" algn="ctr">
              <a:spcBef>
                <a:spcPts val="0"/>
              </a:spcBef>
              <a:spcAft>
                <a:spcPts val="0"/>
              </a:spcAft>
              <a:buClr>
                <a:schemeClr val="lt1"/>
              </a:buClr>
              <a:buSzPts val="4000"/>
              <a:buNone/>
              <a:defRPr sz="5333">
                <a:solidFill>
                  <a:schemeClr val="lt1"/>
                </a:solidFill>
              </a:defRPr>
            </a:lvl2pPr>
            <a:lvl3pPr lvl="2" algn="ctr">
              <a:spcBef>
                <a:spcPts val="0"/>
              </a:spcBef>
              <a:spcAft>
                <a:spcPts val="0"/>
              </a:spcAft>
              <a:buClr>
                <a:schemeClr val="lt1"/>
              </a:buClr>
              <a:buSzPts val="4000"/>
              <a:buNone/>
              <a:defRPr sz="5333">
                <a:solidFill>
                  <a:schemeClr val="lt1"/>
                </a:solidFill>
              </a:defRPr>
            </a:lvl3pPr>
            <a:lvl4pPr lvl="3" algn="ctr">
              <a:spcBef>
                <a:spcPts val="0"/>
              </a:spcBef>
              <a:spcAft>
                <a:spcPts val="0"/>
              </a:spcAft>
              <a:buClr>
                <a:schemeClr val="lt1"/>
              </a:buClr>
              <a:buSzPts val="4000"/>
              <a:buNone/>
              <a:defRPr sz="5333">
                <a:solidFill>
                  <a:schemeClr val="lt1"/>
                </a:solidFill>
              </a:defRPr>
            </a:lvl4pPr>
            <a:lvl5pPr lvl="4" algn="ctr">
              <a:spcBef>
                <a:spcPts val="0"/>
              </a:spcBef>
              <a:spcAft>
                <a:spcPts val="0"/>
              </a:spcAft>
              <a:buClr>
                <a:schemeClr val="lt1"/>
              </a:buClr>
              <a:buSzPts val="4000"/>
              <a:buNone/>
              <a:defRPr sz="5333">
                <a:solidFill>
                  <a:schemeClr val="lt1"/>
                </a:solidFill>
              </a:defRPr>
            </a:lvl5pPr>
            <a:lvl6pPr lvl="5" algn="ctr">
              <a:spcBef>
                <a:spcPts val="0"/>
              </a:spcBef>
              <a:spcAft>
                <a:spcPts val="0"/>
              </a:spcAft>
              <a:buClr>
                <a:schemeClr val="lt1"/>
              </a:buClr>
              <a:buSzPts val="4000"/>
              <a:buNone/>
              <a:defRPr sz="5333">
                <a:solidFill>
                  <a:schemeClr val="lt1"/>
                </a:solidFill>
              </a:defRPr>
            </a:lvl6pPr>
            <a:lvl7pPr lvl="6" algn="ctr">
              <a:spcBef>
                <a:spcPts val="0"/>
              </a:spcBef>
              <a:spcAft>
                <a:spcPts val="0"/>
              </a:spcAft>
              <a:buClr>
                <a:schemeClr val="lt1"/>
              </a:buClr>
              <a:buSzPts val="4000"/>
              <a:buNone/>
              <a:defRPr sz="5333">
                <a:solidFill>
                  <a:schemeClr val="lt1"/>
                </a:solidFill>
              </a:defRPr>
            </a:lvl7pPr>
            <a:lvl8pPr lvl="7" algn="ctr">
              <a:spcBef>
                <a:spcPts val="0"/>
              </a:spcBef>
              <a:spcAft>
                <a:spcPts val="0"/>
              </a:spcAft>
              <a:buClr>
                <a:schemeClr val="lt1"/>
              </a:buClr>
              <a:buSzPts val="4000"/>
              <a:buNone/>
              <a:defRPr sz="5333">
                <a:solidFill>
                  <a:schemeClr val="lt1"/>
                </a:solidFill>
              </a:defRPr>
            </a:lvl8pPr>
            <a:lvl9pPr lvl="8" algn="ctr">
              <a:spcBef>
                <a:spcPts val="0"/>
              </a:spcBef>
              <a:spcAft>
                <a:spcPts val="0"/>
              </a:spcAft>
              <a:buClr>
                <a:schemeClr val="lt1"/>
              </a:buClr>
              <a:buSzPts val="4000"/>
              <a:buNone/>
              <a:defRPr sz="5333">
                <a:solidFill>
                  <a:schemeClr val="lt1"/>
                </a:solidFill>
              </a:defRPr>
            </a:lvl9pPr>
          </a:lstStyle>
          <a:p>
            <a:endParaRPr/>
          </a:p>
        </p:txBody>
      </p:sp>
      <p:sp>
        <p:nvSpPr>
          <p:cNvPr id="484" name="Google Shape;484;p16"/>
          <p:cNvSpPr txBox="1">
            <a:spLocks noGrp="1"/>
          </p:cNvSpPr>
          <p:nvPr>
            <p:ph type="subTitle" idx="1"/>
          </p:nvPr>
        </p:nvSpPr>
        <p:spPr>
          <a:xfrm>
            <a:off x="5535433" y="3591900"/>
            <a:ext cx="5094800" cy="925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200"/>
              <a:buFont typeface="Lexend"/>
              <a:buNone/>
              <a:defRPr sz="1600">
                <a:solidFill>
                  <a:schemeClr val="lt1"/>
                </a:solidFill>
              </a:defRPr>
            </a:lvl1pPr>
            <a:lvl2pPr lvl="1">
              <a:spcBef>
                <a:spcPts val="0"/>
              </a:spcBef>
              <a:spcAft>
                <a:spcPts val="0"/>
              </a:spcAft>
              <a:buClr>
                <a:schemeClr val="lt1"/>
              </a:buClr>
              <a:buSzPts val="1200"/>
              <a:buFont typeface="Lexend"/>
              <a:buNone/>
              <a:defRPr sz="1600">
                <a:solidFill>
                  <a:schemeClr val="lt1"/>
                </a:solidFill>
              </a:defRPr>
            </a:lvl2pPr>
            <a:lvl3pPr lvl="2">
              <a:spcBef>
                <a:spcPts val="0"/>
              </a:spcBef>
              <a:spcAft>
                <a:spcPts val="0"/>
              </a:spcAft>
              <a:buClr>
                <a:schemeClr val="lt1"/>
              </a:buClr>
              <a:buSzPts val="1200"/>
              <a:buFont typeface="Lexend"/>
              <a:buNone/>
              <a:defRPr sz="1600">
                <a:solidFill>
                  <a:schemeClr val="lt1"/>
                </a:solidFill>
              </a:defRPr>
            </a:lvl3pPr>
            <a:lvl4pPr lvl="3">
              <a:spcBef>
                <a:spcPts val="0"/>
              </a:spcBef>
              <a:spcAft>
                <a:spcPts val="0"/>
              </a:spcAft>
              <a:buClr>
                <a:schemeClr val="lt1"/>
              </a:buClr>
              <a:buSzPts val="1200"/>
              <a:buFont typeface="Lexend"/>
              <a:buNone/>
              <a:defRPr sz="1600">
                <a:solidFill>
                  <a:schemeClr val="lt1"/>
                </a:solidFill>
              </a:defRPr>
            </a:lvl4pPr>
            <a:lvl5pPr lvl="4">
              <a:spcBef>
                <a:spcPts val="0"/>
              </a:spcBef>
              <a:spcAft>
                <a:spcPts val="0"/>
              </a:spcAft>
              <a:buClr>
                <a:schemeClr val="lt1"/>
              </a:buClr>
              <a:buSzPts val="1200"/>
              <a:buFont typeface="Lexend"/>
              <a:buNone/>
              <a:defRPr sz="1600">
                <a:solidFill>
                  <a:schemeClr val="lt1"/>
                </a:solidFill>
              </a:defRPr>
            </a:lvl5pPr>
            <a:lvl6pPr lvl="5">
              <a:spcBef>
                <a:spcPts val="0"/>
              </a:spcBef>
              <a:spcAft>
                <a:spcPts val="0"/>
              </a:spcAft>
              <a:buClr>
                <a:schemeClr val="lt1"/>
              </a:buClr>
              <a:buSzPts val="1200"/>
              <a:buFont typeface="Lexend"/>
              <a:buNone/>
              <a:defRPr sz="1600">
                <a:solidFill>
                  <a:schemeClr val="lt1"/>
                </a:solidFill>
              </a:defRPr>
            </a:lvl6pPr>
            <a:lvl7pPr lvl="6">
              <a:spcBef>
                <a:spcPts val="0"/>
              </a:spcBef>
              <a:spcAft>
                <a:spcPts val="0"/>
              </a:spcAft>
              <a:buClr>
                <a:schemeClr val="lt1"/>
              </a:buClr>
              <a:buSzPts val="1200"/>
              <a:buFont typeface="Lexend"/>
              <a:buNone/>
              <a:defRPr sz="1600">
                <a:solidFill>
                  <a:schemeClr val="lt1"/>
                </a:solidFill>
              </a:defRPr>
            </a:lvl7pPr>
            <a:lvl8pPr lvl="7">
              <a:spcBef>
                <a:spcPts val="0"/>
              </a:spcBef>
              <a:spcAft>
                <a:spcPts val="0"/>
              </a:spcAft>
              <a:buClr>
                <a:schemeClr val="lt1"/>
              </a:buClr>
              <a:buSzPts val="1200"/>
              <a:buFont typeface="Lexend"/>
              <a:buNone/>
              <a:defRPr sz="1600">
                <a:solidFill>
                  <a:schemeClr val="lt1"/>
                </a:solidFill>
              </a:defRPr>
            </a:lvl8pPr>
            <a:lvl9pPr lvl="8">
              <a:spcBef>
                <a:spcPts val="0"/>
              </a:spcBef>
              <a:spcAft>
                <a:spcPts val="0"/>
              </a:spcAft>
              <a:buClr>
                <a:schemeClr val="lt1"/>
              </a:buClr>
              <a:buSzPts val="1200"/>
              <a:buFont typeface="Lexend"/>
              <a:buNone/>
              <a:defRPr sz="1600">
                <a:solidFill>
                  <a:schemeClr val="lt1"/>
                </a:solidFill>
              </a:defRPr>
            </a:lvl9pPr>
          </a:lstStyle>
          <a:p>
            <a:endParaRPr/>
          </a:p>
        </p:txBody>
      </p:sp>
      <p:sp>
        <p:nvSpPr>
          <p:cNvPr id="485" name="Google Shape;485;p16"/>
          <p:cNvSpPr txBox="1">
            <a:spLocks noGrp="1"/>
          </p:cNvSpPr>
          <p:nvPr>
            <p:ph type="subTitle" idx="2"/>
          </p:nvPr>
        </p:nvSpPr>
        <p:spPr>
          <a:xfrm>
            <a:off x="5535433" y="4570233"/>
            <a:ext cx="5094800" cy="65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200"/>
              <a:buFont typeface="Lexend"/>
              <a:buNone/>
              <a:defRPr sz="1600">
                <a:solidFill>
                  <a:schemeClr val="lt1"/>
                </a:solidFill>
              </a:defRPr>
            </a:lvl1pPr>
            <a:lvl2pPr lvl="1">
              <a:spcBef>
                <a:spcPts val="0"/>
              </a:spcBef>
              <a:spcAft>
                <a:spcPts val="0"/>
              </a:spcAft>
              <a:buClr>
                <a:schemeClr val="lt1"/>
              </a:buClr>
              <a:buSzPts val="1200"/>
              <a:buFont typeface="Lexend"/>
              <a:buNone/>
              <a:defRPr sz="1600">
                <a:solidFill>
                  <a:schemeClr val="lt1"/>
                </a:solidFill>
              </a:defRPr>
            </a:lvl2pPr>
            <a:lvl3pPr lvl="2">
              <a:spcBef>
                <a:spcPts val="0"/>
              </a:spcBef>
              <a:spcAft>
                <a:spcPts val="0"/>
              </a:spcAft>
              <a:buClr>
                <a:schemeClr val="lt1"/>
              </a:buClr>
              <a:buSzPts val="1200"/>
              <a:buFont typeface="Lexend"/>
              <a:buNone/>
              <a:defRPr sz="1600">
                <a:solidFill>
                  <a:schemeClr val="lt1"/>
                </a:solidFill>
              </a:defRPr>
            </a:lvl3pPr>
            <a:lvl4pPr lvl="3">
              <a:spcBef>
                <a:spcPts val="0"/>
              </a:spcBef>
              <a:spcAft>
                <a:spcPts val="0"/>
              </a:spcAft>
              <a:buClr>
                <a:schemeClr val="lt1"/>
              </a:buClr>
              <a:buSzPts val="1200"/>
              <a:buFont typeface="Lexend"/>
              <a:buNone/>
              <a:defRPr sz="1600">
                <a:solidFill>
                  <a:schemeClr val="lt1"/>
                </a:solidFill>
              </a:defRPr>
            </a:lvl4pPr>
            <a:lvl5pPr lvl="4">
              <a:spcBef>
                <a:spcPts val="0"/>
              </a:spcBef>
              <a:spcAft>
                <a:spcPts val="0"/>
              </a:spcAft>
              <a:buClr>
                <a:schemeClr val="lt1"/>
              </a:buClr>
              <a:buSzPts val="1200"/>
              <a:buFont typeface="Lexend"/>
              <a:buNone/>
              <a:defRPr sz="1600">
                <a:solidFill>
                  <a:schemeClr val="lt1"/>
                </a:solidFill>
              </a:defRPr>
            </a:lvl5pPr>
            <a:lvl6pPr lvl="5">
              <a:spcBef>
                <a:spcPts val="0"/>
              </a:spcBef>
              <a:spcAft>
                <a:spcPts val="0"/>
              </a:spcAft>
              <a:buClr>
                <a:schemeClr val="lt1"/>
              </a:buClr>
              <a:buSzPts val="1200"/>
              <a:buFont typeface="Lexend"/>
              <a:buNone/>
              <a:defRPr sz="1600">
                <a:solidFill>
                  <a:schemeClr val="lt1"/>
                </a:solidFill>
              </a:defRPr>
            </a:lvl6pPr>
            <a:lvl7pPr lvl="6">
              <a:spcBef>
                <a:spcPts val="0"/>
              </a:spcBef>
              <a:spcAft>
                <a:spcPts val="0"/>
              </a:spcAft>
              <a:buClr>
                <a:schemeClr val="lt1"/>
              </a:buClr>
              <a:buSzPts val="1200"/>
              <a:buFont typeface="Lexend"/>
              <a:buNone/>
              <a:defRPr sz="1600">
                <a:solidFill>
                  <a:schemeClr val="lt1"/>
                </a:solidFill>
              </a:defRPr>
            </a:lvl7pPr>
            <a:lvl8pPr lvl="7">
              <a:spcBef>
                <a:spcPts val="0"/>
              </a:spcBef>
              <a:spcAft>
                <a:spcPts val="0"/>
              </a:spcAft>
              <a:buClr>
                <a:schemeClr val="lt1"/>
              </a:buClr>
              <a:buSzPts val="1200"/>
              <a:buFont typeface="Lexend"/>
              <a:buNone/>
              <a:defRPr sz="1600">
                <a:solidFill>
                  <a:schemeClr val="lt1"/>
                </a:solidFill>
              </a:defRPr>
            </a:lvl8pPr>
            <a:lvl9pPr lvl="8">
              <a:spcBef>
                <a:spcPts val="0"/>
              </a:spcBef>
              <a:spcAft>
                <a:spcPts val="0"/>
              </a:spcAft>
              <a:buClr>
                <a:schemeClr val="lt1"/>
              </a:buClr>
              <a:buSzPts val="1200"/>
              <a:buFont typeface="Lexend"/>
              <a:buNone/>
              <a:defRPr sz="1600">
                <a:solidFill>
                  <a:schemeClr val="lt1"/>
                </a:solidFill>
              </a:defRPr>
            </a:lvl9pPr>
          </a:lstStyle>
          <a:p>
            <a:endParaRPr/>
          </a:p>
        </p:txBody>
      </p:sp>
      <p:sp>
        <p:nvSpPr>
          <p:cNvPr id="486" name="Google Shape;486;p16"/>
          <p:cNvSpPr txBox="1">
            <a:spLocks noGrp="1"/>
          </p:cNvSpPr>
          <p:nvPr>
            <p:ph type="subTitle" idx="3"/>
          </p:nvPr>
        </p:nvSpPr>
        <p:spPr>
          <a:xfrm>
            <a:off x="5535433" y="5010967"/>
            <a:ext cx="5094800" cy="1682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200"/>
              <a:buFont typeface="Lexend"/>
              <a:buNone/>
              <a:defRPr sz="1600">
                <a:solidFill>
                  <a:schemeClr val="lt1"/>
                </a:solidFill>
              </a:defRPr>
            </a:lvl2pPr>
            <a:lvl3pPr lvl="2">
              <a:spcBef>
                <a:spcPts val="0"/>
              </a:spcBef>
              <a:spcAft>
                <a:spcPts val="0"/>
              </a:spcAft>
              <a:buClr>
                <a:schemeClr val="lt1"/>
              </a:buClr>
              <a:buSzPts val="1200"/>
              <a:buFont typeface="Lexend"/>
              <a:buNone/>
              <a:defRPr sz="1600">
                <a:solidFill>
                  <a:schemeClr val="lt1"/>
                </a:solidFill>
              </a:defRPr>
            </a:lvl3pPr>
            <a:lvl4pPr lvl="3">
              <a:spcBef>
                <a:spcPts val="0"/>
              </a:spcBef>
              <a:spcAft>
                <a:spcPts val="0"/>
              </a:spcAft>
              <a:buClr>
                <a:schemeClr val="lt1"/>
              </a:buClr>
              <a:buSzPts val="1200"/>
              <a:buFont typeface="Lexend"/>
              <a:buNone/>
              <a:defRPr sz="1600">
                <a:solidFill>
                  <a:schemeClr val="lt1"/>
                </a:solidFill>
              </a:defRPr>
            </a:lvl4pPr>
            <a:lvl5pPr lvl="4">
              <a:spcBef>
                <a:spcPts val="0"/>
              </a:spcBef>
              <a:spcAft>
                <a:spcPts val="0"/>
              </a:spcAft>
              <a:buClr>
                <a:schemeClr val="lt1"/>
              </a:buClr>
              <a:buSzPts val="1200"/>
              <a:buFont typeface="Lexend"/>
              <a:buNone/>
              <a:defRPr sz="1600">
                <a:solidFill>
                  <a:schemeClr val="lt1"/>
                </a:solidFill>
              </a:defRPr>
            </a:lvl5pPr>
            <a:lvl6pPr lvl="5">
              <a:spcBef>
                <a:spcPts val="0"/>
              </a:spcBef>
              <a:spcAft>
                <a:spcPts val="0"/>
              </a:spcAft>
              <a:buClr>
                <a:schemeClr val="lt1"/>
              </a:buClr>
              <a:buSzPts val="1200"/>
              <a:buFont typeface="Lexend"/>
              <a:buNone/>
              <a:defRPr sz="1600">
                <a:solidFill>
                  <a:schemeClr val="lt1"/>
                </a:solidFill>
              </a:defRPr>
            </a:lvl6pPr>
            <a:lvl7pPr lvl="6">
              <a:spcBef>
                <a:spcPts val="0"/>
              </a:spcBef>
              <a:spcAft>
                <a:spcPts val="0"/>
              </a:spcAft>
              <a:buClr>
                <a:schemeClr val="lt1"/>
              </a:buClr>
              <a:buSzPts val="1200"/>
              <a:buFont typeface="Lexend"/>
              <a:buNone/>
              <a:defRPr sz="1600">
                <a:solidFill>
                  <a:schemeClr val="lt1"/>
                </a:solidFill>
              </a:defRPr>
            </a:lvl7pPr>
            <a:lvl8pPr lvl="7">
              <a:spcBef>
                <a:spcPts val="0"/>
              </a:spcBef>
              <a:spcAft>
                <a:spcPts val="0"/>
              </a:spcAft>
              <a:buClr>
                <a:schemeClr val="lt1"/>
              </a:buClr>
              <a:buSzPts val="1200"/>
              <a:buFont typeface="Lexend"/>
              <a:buNone/>
              <a:defRPr sz="1600">
                <a:solidFill>
                  <a:schemeClr val="lt1"/>
                </a:solidFill>
              </a:defRPr>
            </a:lvl8pPr>
            <a:lvl9pPr lvl="8">
              <a:spcBef>
                <a:spcPts val="0"/>
              </a:spcBef>
              <a:spcAft>
                <a:spcPts val="0"/>
              </a:spcAft>
              <a:buClr>
                <a:schemeClr val="lt1"/>
              </a:buClr>
              <a:buSzPts val="1200"/>
              <a:buFont typeface="Lexend"/>
              <a:buNone/>
              <a:defRPr sz="1600">
                <a:solidFill>
                  <a:schemeClr val="lt1"/>
                </a:solidFill>
              </a:defRPr>
            </a:lvl9pPr>
          </a:lstStyle>
          <a:p>
            <a:endParaRPr/>
          </a:p>
        </p:txBody>
      </p:sp>
      <p:sp>
        <p:nvSpPr>
          <p:cNvPr id="487" name="Google Shape;487;p16"/>
          <p:cNvSpPr>
            <a:spLocks noGrp="1"/>
          </p:cNvSpPr>
          <p:nvPr>
            <p:ph type="pic" idx="4"/>
          </p:nvPr>
        </p:nvSpPr>
        <p:spPr>
          <a:xfrm>
            <a:off x="0" y="0"/>
            <a:ext cx="4819200" cy="6868400"/>
          </a:xfrm>
          <a:prstGeom prst="roundRect">
            <a:avLst>
              <a:gd name="adj" fmla="val 0"/>
            </a:avLst>
          </a:prstGeom>
          <a:noFill/>
          <a:ln>
            <a:noFill/>
          </a:ln>
        </p:spPr>
      </p:sp>
      <p:sp>
        <p:nvSpPr>
          <p:cNvPr id="488" name="Google Shape;488;p1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8753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 Alt 14">
  <p:cSld name="Title and body - Alt 14">
    <p:bg>
      <p:bgPr>
        <a:solidFill>
          <a:schemeClr val="dk1"/>
        </a:solidFill>
        <a:effectLst/>
      </p:bgPr>
    </p:bg>
    <p:spTree>
      <p:nvGrpSpPr>
        <p:cNvPr id="1" name="Shape 489"/>
        <p:cNvGrpSpPr/>
        <p:nvPr/>
      </p:nvGrpSpPr>
      <p:grpSpPr>
        <a:xfrm>
          <a:off x="0" y="0"/>
          <a:ext cx="0" cy="0"/>
          <a:chOff x="0" y="0"/>
          <a:chExt cx="0" cy="0"/>
        </a:xfrm>
      </p:grpSpPr>
      <p:pic>
        <p:nvPicPr>
          <p:cNvPr id="490" name="Google Shape;490;p17"/>
          <p:cNvPicPr preferRelativeResize="0"/>
          <p:nvPr/>
        </p:nvPicPr>
        <p:blipFill rotWithShape="1">
          <a:blip r:embed="rId2">
            <a:alphaModFix amt="13000"/>
          </a:blip>
          <a:srcRect l="8323" t="18005" r="12781" b="15408"/>
          <a:stretch/>
        </p:blipFill>
        <p:spPr>
          <a:xfrm>
            <a:off x="11001" y="1"/>
            <a:ext cx="12192004" cy="6858001"/>
          </a:xfrm>
          <a:prstGeom prst="rect">
            <a:avLst/>
          </a:prstGeom>
          <a:noFill/>
          <a:ln>
            <a:noFill/>
          </a:ln>
        </p:spPr>
      </p:pic>
      <p:grpSp>
        <p:nvGrpSpPr>
          <p:cNvPr id="491" name="Google Shape;491;p17"/>
          <p:cNvGrpSpPr/>
          <p:nvPr/>
        </p:nvGrpSpPr>
        <p:grpSpPr>
          <a:xfrm rot="10800000">
            <a:off x="181524" y="6550511"/>
            <a:ext cx="11833743" cy="353511"/>
            <a:chOff x="47501" y="4907950"/>
            <a:chExt cx="8875307" cy="291900"/>
          </a:xfrm>
        </p:grpSpPr>
        <p:sp>
          <p:nvSpPr>
            <p:cNvPr id="492" name="Google Shape;492;p17"/>
            <p:cNvSpPr/>
            <p:nvPr/>
          </p:nvSpPr>
          <p:spPr>
            <a:xfrm rot="-5400000">
              <a:off x="5505258"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493" name="Google Shape;493;p17"/>
            <p:cNvSpPr/>
            <p:nvPr/>
          </p:nvSpPr>
          <p:spPr>
            <a:xfrm rot="-5400000">
              <a:off x="5735084"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494" name="Google Shape;494;p17"/>
            <p:cNvSpPr/>
            <p:nvPr/>
          </p:nvSpPr>
          <p:spPr>
            <a:xfrm rot="-5400000">
              <a:off x="5969085"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495" name="Google Shape;495;p17"/>
            <p:cNvSpPr/>
            <p:nvPr/>
          </p:nvSpPr>
          <p:spPr>
            <a:xfrm rot="-5400000">
              <a:off x="619891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496" name="Google Shape;496;p17"/>
            <p:cNvSpPr/>
            <p:nvPr/>
          </p:nvSpPr>
          <p:spPr>
            <a:xfrm rot="-5400000">
              <a:off x="6437074"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497" name="Google Shape;497;p17"/>
            <p:cNvSpPr/>
            <p:nvPr/>
          </p:nvSpPr>
          <p:spPr>
            <a:xfrm rot="-5400000">
              <a:off x="666690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498" name="Google Shape;498;p17"/>
            <p:cNvSpPr/>
            <p:nvPr/>
          </p:nvSpPr>
          <p:spPr>
            <a:xfrm rot="-5400000">
              <a:off x="690090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499" name="Google Shape;499;p17"/>
            <p:cNvSpPr/>
            <p:nvPr/>
          </p:nvSpPr>
          <p:spPr>
            <a:xfrm rot="-5400000">
              <a:off x="713072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00" name="Google Shape;500;p17"/>
            <p:cNvSpPr/>
            <p:nvPr/>
          </p:nvSpPr>
          <p:spPr>
            <a:xfrm rot="-5400000">
              <a:off x="736474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01" name="Google Shape;501;p17"/>
            <p:cNvSpPr/>
            <p:nvPr/>
          </p:nvSpPr>
          <p:spPr>
            <a:xfrm rot="-5400000">
              <a:off x="759874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02" name="Google Shape;502;p17"/>
            <p:cNvSpPr/>
            <p:nvPr/>
          </p:nvSpPr>
          <p:spPr>
            <a:xfrm rot="-5400000">
              <a:off x="782856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03" name="Google Shape;503;p17"/>
            <p:cNvSpPr/>
            <p:nvPr/>
          </p:nvSpPr>
          <p:spPr>
            <a:xfrm rot="-5400000">
              <a:off x="806673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04" name="Google Shape;504;p17"/>
            <p:cNvSpPr/>
            <p:nvPr/>
          </p:nvSpPr>
          <p:spPr>
            <a:xfrm rot="-5400000">
              <a:off x="829655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05" name="Google Shape;505;p17"/>
            <p:cNvSpPr/>
            <p:nvPr/>
          </p:nvSpPr>
          <p:spPr>
            <a:xfrm rot="-5400000">
              <a:off x="852020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06" name="Google Shape;506;p17"/>
            <p:cNvSpPr/>
            <p:nvPr/>
          </p:nvSpPr>
          <p:spPr>
            <a:xfrm rot="-5400000">
              <a:off x="874565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07" name="Google Shape;507;p17"/>
            <p:cNvSpPr/>
            <p:nvPr/>
          </p:nvSpPr>
          <p:spPr>
            <a:xfrm rot="-5400000">
              <a:off x="2064858"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08" name="Google Shape;508;p17"/>
            <p:cNvSpPr/>
            <p:nvPr/>
          </p:nvSpPr>
          <p:spPr>
            <a:xfrm rot="-5400000">
              <a:off x="2294684"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09" name="Google Shape;509;p17"/>
            <p:cNvSpPr/>
            <p:nvPr/>
          </p:nvSpPr>
          <p:spPr>
            <a:xfrm rot="-5400000">
              <a:off x="2528685"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10" name="Google Shape;510;p17"/>
            <p:cNvSpPr/>
            <p:nvPr/>
          </p:nvSpPr>
          <p:spPr>
            <a:xfrm rot="-5400000">
              <a:off x="275851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11" name="Google Shape;511;p17"/>
            <p:cNvSpPr/>
            <p:nvPr/>
          </p:nvSpPr>
          <p:spPr>
            <a:xfrm rot="-5400000">
              <a:off x="2996674"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12" name="Google Shape;512;p17"/>
            <p:cNvSpPr/>
            <p:nvPr/>
          </p:nvSpPr>
          <p:spPr>
            <a:xfrm rot="-5400000">
              <a:off x="322650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13" name="Google Shape;513;p17"/>
            <p:cNvSpPr/>
            <p:nvPr/>
          </p:nvSpPr>
          <p:spPr>
            <a:xfrm rot="-5400000">
              <a:off x="346050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14" name="Google Shape;514;p17"/>
            <p:cNvSpPr/>
            <p:nvPr/>
          </p:nvSpPr>
          <p:spPr>
            <a:xfrm rot="-5400000">
              <a:off x="369032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15" name="Google Shape;515;p17"/>
            <p:cNvSpPr/>
            <p:nvPr/>
          </p:nvSpPr>
          <p:spPr>
            <a:xfrm rot="-5400000">
              <a:off x="392434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16" name="Google Shape;516;p17"/>
            <p:cNvSpPr/>
            <p:nvPr/>
          </p:nvSpPr>
          <p:spPr>
            <a:xfrm rot="-5400000">
              <a:off x="415834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17" name="Google Shape;517;p17"/>
            <p:cNvSpPr/>
            <p:nvPr/>
          </p:nvSpPr>
          <p:spPr>
            <a:xfrm rot="-5400000">
              <a:off x="438816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18" name="Google Shape;518;p17"/>
            <p:cNvSpPr/>
            <p:nvPr/>
          </p:nvSpPr>
          <p:spPr>
            <a:xfrm rot="-5400000">
              <a:off x="462633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19" name="Google Shape;519;p17"/>
            <p:cNvSpPr/>
            <p:nvPr/>
          </p:nvSpPr>
          <p:spPr>
            <a:xfrm rot="-5400000">
              <a:off x="485615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20" name="Google Shape;520;p17"/>
            <p:cNvSpPr/>
            <p:nvPr/>
          </p:nvSpPr>
          <p:spPr>
            <a:xfrm rot="-5400000">
              <a:off x="507980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21" name="Google Shape;521;p17"/>
            <p:cNvSpPr/>
            <p:nvPr/>
          </p:nvSpPr>
          <p:spPr>
            <a:xfrm rot="-5400000">
              <a:off x="530525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22" name="Google Shape;522;p17"/>
            <p:cNvSpPr/>
            <p:nvPr/>
          </p:nvSpPr>
          <p:spPr>
            <a:xfrm rot="-5400000">
              <a:off x="-65449"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23" name="Google Shape;523;p17"/>
            <p:cNvSpPr/>
            <p:nvPr/>
          </p:nvSpPr>
          <p:spPr>
            <a:xfrm rot="-5400000">
              <a:off x="16437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24" name="Google Shape;524;p17"/>
            <p:cNvSpPr/>
            <p:nvPr/>
          </p:nvSpPr>
          <p:spPr>
            <a:xfrm rot="-5400000">
              <a:off x="39839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25" name="Google Shape;525;p17"/>
            <p:cNvSpPr/>
            <p:nvPr/>
          </p:nvSpPr>
          <p:spPr>
            <a:xfrm rot="-5400000">
              <a:off x="63239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26" name="Google Shape;526;p17"/>
            <p:cNvSpPr/>
            <p:nvPr/>
          </p:nvSpPr>
          <p:spPr>
            <a:xfrm rot="-5400000">
              <a:off x="86221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27" name="Google Shape;527;p17"/>
            <p:cNvSpPr/>
            <p:nvPr/>
          </p:nvSpPr>
          <p:spPr>
            <a:xfrm rot="-5400000">
              <a:off x="110038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28" name="Google Shape;528;p17"/>
            <p:cNvSpPr/>
            <p:nvPr/>
          </p:nvSpPr>
          <p:spPr>
            <a:xfrm rot="-5400000">
              <a:off x="133020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29" name="Google Shape;529;p17"/>
            <p:cNvSpPr/>
            <p:nvPr/>
          </p:nvSpPr>
          <p:spPr>
            <a:xfrm rot="-5400000">
              <a:off x="155385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530" name="Google Shape;530;p17"/>
            <p:cNvSpPr/>
            <p:nvPr/>
          </p:nvSpPr>
          <p:spPr>
            <a:xfrm rot="-5400000">
              <a:off x="177930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grpSp>
      <p:cxnSp>
        <p:nvCxnSpPr>
          <p:cNvPr id="531" name="Google Shape;531;p17"/>
          <p:cNvCxnSpPr/>
          <p:nvPr/>
        </p:nvCxnSpPr>
        <p:spPr>
          <a:xfrm rot="10800000">
            <a:off x="200" y="6592100"/>
            <a:ext cx="12197200" cy="0"/>
          </a:xfrm>
          <a:prstGeom prst="straightConnector1">
            <a:avLst/>
          </a:prstGeom>
          <a:noFill/>
          <a:ln w="9525" cap="flat" cmpd="sng">
            <a:solidFill>
              <a:schemeClr val="accent1"/>
            </a:solidFill>
            <a:prstDash val="solid"/>
            <a:round/>
            <a:headEnd type="none" w="sm" len="sm"/>
            <a:tailEnd type="none" w="sm" len="sm"/>
          </a:ln>
        </p:spPr>
      </p:cxnSp>
      <p:sp>
        <p:nvSpPr>
          <p:cNvPr id="532" name="Google Shape;532;p17"/>
          <p:cNvSpPr txBox="1">
            <a:spLocks noGrp="1"/>
          </p:cNvSpPr>
          <p:nvPr>
            <p:ph type="ctrTitle"/>
          </p:nvPr>
        </p:nvSpPr>
        <p:spPr>
          <a:xfrm>
            <a:off x="6201600" y="4330333"/>
            <a:ext cx="2844000" cy="2082000"/>
          </a:xfrm>
          <a:prstGeom prst="rect">
            <a:avLst/>
          </a:prstGeom>
        </p:spPr>
        <p:txBody>
          <a:bodyPr spcFirstLastPara="1" wrap="square" lIns="91425" tIns="91425" rIns="0" bIns="91425" anchor="b" anchorCtr="0">
            <a:normAutofit/>
          </a:bodyPr>
          <a:lstStyle>
            <a:lvl1pPr lvl="0" algn="r">
              <a:lnSpc>
                <a:spcPct val="115000"/>
              </a:lnSpc>
              <a:spcBef>
                <a:spcPts val="0"/>
              </a:spcBef>
              <a:spcAft>
                <a:spcPts val="0"/>
              </a:spcAft>
              <a:buClr>
                <a:schemeClr val="lt1"/>
              </a:buClr>
              <a:buSzPts val="1200"/>
              <a:buFont typeface="Lexend"/>
              <a:buNone/>
              <a:defRPr sz="1600">
                <a:solidFill>
                  <a:schemeClr val="lt1"/>
                </a:solidFill>
                <a:latin typeface="Lexend"/>
                <a:ea typeface="Lexend"/>
                <a:cs typeface="Lexend"/>
                <a:sym typeface="Lexend"/>
              </a:defRPr>
            </a:lvl1pPr>
            <a:lvl2pPr lvl="1" algn="r">
              <a:lnSpc>
                <a:spcPct val="115000"/>
              </a:lnSpc>
              <a:spcBef>
                <a:spcPts val="0"/>
              </a:spcBef>
              <a:spcAft>
                <a:spcPts val="0"/>
              </a:spcAft>
              <a:buClr>
                <a:schemeClr val="lt1"/>
              </a:buClr>
              <a:buSzPts val="1200"/>
              <a:buNone/>
              <a:defRPr sz="1600">
                <a:solidFill>
                  <a:schemeClr val="lt1"/>
                </a:solidFill>
              </a:defRPr>
            </a:lvl2pPr>
            <a:lvl3pPr lvl="2" algn="r">
              <a:lnSpc>
                <a:spcPct val="115000"/>
              </a:lnSpc>
              <a:spcBef>
                <a:spcPts val="0"/>
              </a:spcBef>
              <a:spcAft>
                <a:spcPts val="0"/>
              </a:spcAft>
              <a:buClr>
                <a:schemeClr val="lt1"/>
              </a:buClr>
              <a:buSzPts val="1200"/>
              <a:buNone/>
              <a:defRPr sz="1600">
                <a:solidFill>
                  <a:schemeClr val="lt1"/>
                </a:solidFill>
              </a:defRPr>
            </a:lvl3pPr>
            <a:lvl4pPr lvl="3" algn="r">
              <a:lnSpc>
                <a:spcPct val="115000"/>
              </a:lnSpc>
              <a:spcBef>
                <a:spcPts val="0"/>
              </a:spcBef>
              <a:spcAft>
                <a:spcPts val="0"/>
              </a:spcAft>
              <a:buClr>
                <a:schemeClr val="lt1"/>
              </a:buClr>
              <a:buSzPts val="1200"/>
              <a:buNone/>
              <a:defRPr sz="1600">
                <a:solidFill>
                  <a:schemeClr val="lt1"/>
                </a:solidFill>
              </a:defRPr>
            </a:lvl4pPr>
            <a:lvl5pPr lvl="4" algn="r">
              <a:lnSpc>
                <a:spcPct val="115000"/>
              </a:lnSpc>
              <a:spcBef>
                <a:spcPts val="0"/>
              </a:spcBef>
              <a:spcAft>
                <a:spcPts val="0"/>
              </a:spcAft>
              <a:buClr>
                <a:schemeClr val="lt1"/>
              </a:buClr>
              <a:buSzPts val="1200"/>
              <a:buNone/>
              <a:defRPr sz="1600">
                <a:solidFill>
                  <a:schemeClr val="lt1"/>
                </a:solidFill>
              </a:defRPr>
            </a:lvl5pPr>
            <a:lvl6pPr lvl="5" algn="r">
              <a:lnSpc>
                <a:spcPct val="115000"/>
              </a:lnSpc>
              <a:spcBef>
                <a:spcPts val="0"/>
              </a:spcBef>
              <a:spcAft>
                <a:spcPts val="0"/>
              </a:spcAft>
              <a:buClr>
                <a:schemeClr val="lt1"/>
              </a:buClr>
              <a:buSzPts val="1200"/>
              <a:buNone/>
              <a:defRPr sz="1600">
                <a:solidFill>
                  <a:schemeClr val="lt1"/>
                </a:solidFill>
              </a:defRPr>
            </a:lvl6pPr>
            <a:lvl7pPr lvl="6" algn="r">
              <a:lnSpc>
                <a:spcPct val="115000"/>
              </a:lnSpc>
              <a:spcBef>
                <a:spcPts val="0"/>
              </a:spcBef>
              <a:spcAft>
                <a:spcPts val="0"/>
              </a:spcAft>
              <a:buClr>
                <a:schemeClr val="lt1"/>
              </a:buClr>
              <a:buSzPts val="1200"/>
              <a:buNone/>
              <a:defRPr sz="1600">
                <a:solidFill>
                  <a:schemeClr val="lt1"/>
                </a:solidFill>
              </a:defRPr>
            </a:lvl7pPr>
            <a:lvl8pPr lvl="7" algn="r">
              <a:lnSpc>
                <a:spcPct val="115000"/>
              </a:lnSpc>
              <a:spcBef>
                <a:spcPts val="0"/>
              </a:spcBef>
              <a:spcAft>
                <a:spcPts val="0"/>
              </a:spcAft>
              <a:buClr>
                <a:schemeClr val="lt1"/>
              </a:buClr>
              <a:buSzPts val="1200"/>
              <a:buNone/>
              <a:defRPr sz="1600">
                <a:solidFill>
                  <a:schemeClr val="lt1"/>
                </a:solidFill>
              </a:defRPr>
            </a:lvl8pPr>
            <a:lvl9pPr lvl="8" algn="r">
              <a:lnSpc>
                <a:spcPct val="115000"/>
              </a:lnSpc>
              <a:spcBef>
                <a:spcPts val="0"/>
              </a:spcBef>
              <a:spcAft>
                <a:spcPts val="0"/>
              </a:spcAft>
              <a:buClr>
                <a:schemeClr val="lt1"/>
              </a:buClr>
              <a:buSzPts val="1200"/>
              <a:buNone/>
              <a:defRPr sz="1600">
                <a:solidFill>
                  <a:schemeClr val="lt1"/>
                </a:solidFill>
              </a:defRPr>
            </a:lvl9pPr>
          </a:lstStyle>
          <a:p>
            <a:endParaRPr/>
          </a:p>
        </p:txBody>
      </p:sp>
      <p:sp>
        <p:nvSpPr>
          <p:cNvPr id="533" name="Google Shape;533;p17"/>
          <p:cNvSpPr txBox="1">
            <a:spLocks noGrp="1"/>
          </p:cNvSpPr>
          <p:nvPr>
            <p:ph type="ctrTitle" idx="2"/>
          </p:nvPr>
        </p:nvSpPr>
        <p:spPr>
          <a:xfrm>
            <a:off x="525800" y="481733"/>
            <a:ext cx="8153600" cy="2320400"/>
          </a:xfrm>
          <a:prstGeom prst="rect">
            <a:avLst/>
          </a:prstGeom>
        </p:spPr>
        <p:txBody>
          <a:bodyPr spcFirstLastPara="1" wrap="square" lIns="91425" tIns="91425" rIns="91425" bIns="91425" anchor="t" anchorCtr="0">
            <a:normAutofit/>
          </a:bodyPr>
          <a:lstStyle>
            <a:lvl1pPr lvl="0">
              <a:lnSpc>
                <a:spcPct val="87000"/>
              </a:lnSpc>
              <a:spcBef>
                <a:spcPts val="0"/>
              </a:spcBef>
              <a:spcAft>
                <a:spcPts val="0"/>
              </a:spcAft>
              <a:buClr>
                <a:schemeClr val="lt1"/>
              </a:buClr>
              <a:buSzPts val="4000"/>
              <a:buFont typeface="Alexandria Black"/>
              <a:buNone/>
              <a:defRPr sz="5333">
                <a:solidFill>
                  <a:schemeClr val="lt1"/>
                </a:solidFill>
              </a:defRPr>
            </a:lvl1pPr>
            <a:lvl2pPr lvl="1" algn="ctr">
              <a:spcBef>
                <a:spcPts val="0"/>
              </a:spcBef>
              <a:spcAft>
                <a:spcPts val="0"/>
              </a:spcAft>
              <a:buClr>
                <a:schemeClr val="lt1"/>
              </a:buClr>
              <a:buSzPts val="4000"/>
              <a:buNone/>
              <a:defRPr sz="5333">
                <a:solidFill>
                  <a:schemeClr val="lt1"/>
                </a:solidFill>
              </a:defRPr>
            </a:lvl2pPr>
            <a:lvl3pPr lvl="2" algn="ctr">
              <a:spcBef>
                <a:spcPts val="0"/>
              </a:spcBef>
              <a:spcAft>
                <a:spcPts val="0"/>
              </a:spcAft>
              <a:buClr>
                <a:schemeClr val="lt1"/>
              </a:buClr>
              <a:buSzPts val="4000"/>
              <a:buNone/>
              <a:defRPr sz="5333">
                <a:solidFill>
                  <a:schemeClr val="lt1"/>
                </a:solidFill>
              </a:defRPr>
            </a:lvl3pPr>
            <a:lvl4pPr lvl="3" algn="ctr">
              <a:spcBef>
                <a:spcPts val="0"/>
              </a:spcBef>
              <a:spcAft>
                <a:spcPts val="0"/>
              </a:spcAft>
              <a:buClr>
                <a:schemeClr val="lt1"/>
              </a:buClr>
              <a:buSzPts val="4000"/>
              <a:buNone/>
              <a:defRPr sz="5333">
                <a:solidFill>
                  <a:schemeClr val="lt1"/>
                </a:solidFill>
              </a:defRPr>
            </a:lvl4pPr>
            <a:lvl5pPr lvl="4" algn="ctr">
              <a:spcBef>
                <a:spcPts val="0"/>
              </a:spcBef>
              <a:spcAft>
                <a:spcPts val="0"/>
              </a:spcAft>
              <a:buClr>
                <a:schemeClr val="lt1"/>
              </a:buClr>
              <a:buSzPts val="4000"/>
              <a:buNone/>
              <a:defRPr sz="5333">
                <a:solidFill>
                  <a:schemeClr val="lt1"/>
                </a:solidFill>
              </a:defRPr>
            </a:lvl5pPr>
            <a:lvl6pPr lvl="5" algn="ctr">
              <a:spcBef>
                <a:spcPts val="0"/>
              </a:spcBef>
              <a:spcAft>
                <a:spcPts val="0"/>
              </a:spcAft>
              <a:buClr>
                <a:schemeClr val="lt1"/>
              </a:buClr>
              <a:buSzPts val="4000"/>
              <a:buNone/>
              <a:defRPr sz="5333">
                <a:solidFill>
                  <a:schemeClr val="lt1"/>
                </a:solidFill>
              </a:defRPr>
            </a:lvl6pPr>
            <a:lvl7pPr lvl="6" algn="ctr">
              <a:spcBef>
                <a:spcPts val="0"/>
              </a:spcBef>
              <a:spcAft>
                <a:spcPts val="0"/>
              </a:spcAft>
              <a:buClr>
                <a:schemeClr val="lt1"/>
              </a:buClr>
              <a:buSzPts val="4000"/>
              <a:buNone/>
              <a:defRPr sz="5333">
                <a:solidFill>
                  <a:schemeClr val="lt1"/>
                </a:solidFill>
              </a:defRPr>
            </a:lvl7pPr>
            <a:lvl8pPr lvl="7" algn="ctr">
              <a:spcBef>
                <a:spcPts val="0"/>
              </a:spcBef>
              <a:spcAft>
                <a:spcPts val="0"/>
              </a:spcAft>
              <a:buClr>
                <a:schemeClr val="lt1"/>
              </a:buClr>
              <a:buSzPts val="4000"/>
              <a:buNone/>
              <a:defRPr sz="5333">
                <a:solidFill>
                  <a:schemeClr val="lt1"/>
                </a:solidFill>
              </a:defRPr>
            </a:lvl8pPr>
            <a:lvl9pPr lvl="8" algn="ctr">
              <a:spcBef>
                <a:spcPts val="0"/>
              </a:spcBef>
              <a:spcAft>
                <a:spcPts val="0"/>
              </a:spcAft>
              <a:buClr>
                <a:schemeClr val="lt1"/>
              </a:buClr>
              <a:buSzPts val="4000"/>
              <a:buNone/>
              <a:defRPr sz="5333">
                <a:solidFill>
                  <a:schemeClr val="lt1"/>
                </a:solidFill>
              </a:defRPr>
            </a:lvl9pPr>
          </a:lstStyle>
          <a:p>
            <a:endParaRPr/>
          </a:p>
        </p:txBody>
      </p:sp>
      <p:sp>
        <p:nvSpPr>
          <p:cNvPr id="534" name="Google Shape;534;p17"/>
          <p:cNvSpPr>
            <a:spLocks noGrp="1"/>
          </p:cNvSpPr>
          <p:nvPr>
            <p:ph type="pic" idx="3"/>
          </p:nvPr>
        </p:nvSpPr>
        <p:spPr>
          <a:xfrm>
            <a:off x="9387351" y="4380800"/>
            <a:ext cx="1979600" cy="2477200"/>
          </a:xfrm>
          <a:prstGeom prst="roundRect">
            <a:avLst>
              <a:gd name="adj" fmla="val 0"/>
            </a:avLst>
          </a:prstGeom>
          <a:noFill/>
          <a:ln>
            <a:noFill/>
          </a:ln>
        </p:spPr>
      </p:sp>
      <p:sp>
        <p:nvSpPr>
          <p:cNvPr id="535" name="Google Shape;535;p1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34570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 Alt 15">
  <p:cSld name="Title and body - Alt 15">
    <p:bg>
      <p:bgPr>
        <a:solidFill>
          <a:schemeClr val="dk1"/>
        </a:solidFill>
        <a:effectLst/>
      </p:bgPr>
    </p:bg>
    <p:spTree>
      <p:nvGrpSpPr>
        <p:cNvPr id="1" name="Shape 536"/>
        <p:cNvGrpSpPr/>
        <p:nvPr/>
      </p:nvGrpSpPr>
      <p:grpSpPr>
        <a:xfrm>
          <a:off x="0" y="0"/>
          <a:ext cx="0" cy="0"/>
          <a:chOff x="0" y="0"/>
          <a:chExt cx="0" cy="0"/>
        </a:xfrm>
      </p:grpSpPr>
      <p:pic>
        <p:nvPicPr>
          <p:cNvPr id="537" name="Google Shape;537;p18"/>
          <p:cNvPicPr preferRelativeResize="0"/>
          <p:nvPr/>
        </p:nvPicPr>
        <p:blipFill rotWithShape="1">
          <a:blip r:embed="rId2">
            <a:alphaModFix amt="15000"/>
          </a:blip>
          <a:srcRect t="7804" b="7797"/>
          <a:stretch/>
        </p:blipFill>
        <p:spPr>
          <a:xfrm>
            <a:off x="1" y="1"/>
            <a:ext cx="12191996" cy="6858001"/>
          </a:xfrm>
          <a:prstGeom prst="rect">
            <a:avLst/>
          </a:prstGeom>
          <a:noFill/>
          <a:ln>
            <a:noFill/>
          </a:ln>
        </p:spPr>
      </p:pic>
      <p:sp>
        <p:nvSpPr>
          <p:cNvPr id="538" name="Google Shape;538;p18"/>
          <p:cNvSpPr/>
          <p:nvPr/>
        </p:nvSpPr>
        <p:spPr>
          <a:xfrm>
            <a:off x="1" y="6377933"/>
            <a:ext cx="2174967" cy="499667"/>
          </a:xfrm>
          <a:custGeom>
            <a:avLst/>
            <a:gdLst/>
            <a:ahLst/>
            <a:cxnLst/>
            <a:rect l="l" t="t" r="r" b="b"/>
            <a:pathLst>
              <a:path w="65249" h="14990" extrusionOk="0">
                <a:moveTo>
                  <a:pt x="0" y="0"/>
                </a:moveTo>
                <a:lnTo>
                  <a:pt x="65249" y="0"/>
                </a:lnTo>
                <a:lnTo>
                  <a:pt x="65249" y="14990"/>
                </a:lnTo>
              </a:path>
            </a:pathLst>
          </a:custGeom>
          <a:noFill/>
          <a:ln w="9525" cap="flat" cmpd="sng">
            <a:solidFill>
              <a:schemeClr val="accent2"/>
            </a:solidFill>
            <a:prstDash val="solid"/>
            <a:round/>
            <a:headEnd type="none" w="sm" len="sm"/>
            <a:tailEnd type="none" w="sm" len="sm"/>
          </a:ln>
        </p:spPr>
      </p:sp>
      <p:sp>
        <p:nvSpPr>
          <p:cNvPr id="539" name="Google Shape;539;p18"/>
          <p:cNvSpPr/>
          <p:nvPr/>
        </p:nvSpPr>
        <p:spPr>
          <a:xfrm>
            <a:off x="0" y="1783067"/>
            <a:ext cx="3468200" cy="4261767"/>
          </a:xfrm>
          <a:custGeom>
            <a:avLst/>
            <a:gdLst/>
            <a:ahLst/>
            <a:cxnLst/>
            <a:rect l="l" t="t" r="r" b="b"/>
            <a:pathLst>
              <a:path w="104046" h="127853" extrusionOk="0">
                <a:moveTo>
                  <a:pt x="0" y="84354"/>
                </a:moveTo>
                <a:lnTo>
                  <a:pt x="16459" y="84354"/>
                </a:lnTo>
                <a:lnTo>
                  <a:pt x="16459" y="127853"/>
                </a:lnTo>
                <a:lnTo>
                  <a:pt x="57313" y="127853"/>
                </a:lnTo>
                <a:lnTo>
                  <a:pt x="57313" y="83766"/>
                </a:lnTo>
                <a:lnTo>
                  <a:pt x="104046" y="83766"/>
                </a:lnTo>
                <a:lnTo>
                  <a:pt x="104046" y="43206"/>
                </a:lnTo>
                <a:lnTo>
                  <a:pt x="57313" y="43206"/>
                </a:lnTo>
                <a:lnTo>
                  <a:pt x="57313" y="0"/>
                </a:lnTo>
                <a:lnTo>
                  <a:pt x="16459" y="0"/>
                </a:lnTo>
                <a:lnTo>
                  <a:pt x="16459" y="43500"/>
                </a:lnTo>
                <a:lnTo>
                  <a:pt x="0" y="43500"/>
                </a:lnTo>
              </a:path>
            </a:pathLst>
          </a:custGeom>
          <a:noFill/>
          <a:ln w="9525" cap="flat" cmpd="sng">
            <a:solidFill>
              <a:schemeClr val="accent1"/>
            </a:solidFill>
            <a:prstDash val="solid"/>
            <a:round/>
            <a:headEnd type="none" w="sm" len="sm"/>
            <a:tailEnd type="none" w="sm" len="sm"/>
          </a:ln>
        </p:spPr>
      </p:sp>
      <p:sp>
        <p:nvSpPr>
          <p:cNvPr id="540" name="Google Shape;540;p18"/>
          <p:cNvSpPr/>
          <p:nvPr/>
        </p:nvSpPr>
        <p:spPr>
          <a:xfrm>
            <a:off x="-9799" y="1"/>
            <a:ext cx="4036433" cy="1988833"/>
          </a:xfrm>
          <a:custGeom>
            <a:avLst/>
            <a:gdLst/>
            <a:ahLst/>
            <a:cxnLst/>
            <a:rect l="l" t="t" r="r" b="b"/>
            <a:pathLst>
              <a:path w="121093" h="59665" extrusionOk="0">
                <a:moveTo>
                  <a:pt x="0" y="54668"/>
                </a:moveTo>
                <a:lnTo>
                  <a:pt x="38797" y="17341"/>
                </a:lnTo>
                <a:lnTo>
                  <a:pt x="83766" y="59665"/>
                </a:lnTo>
                <a:lnTo>
                  <a:pt x="121093" y="20280"/>
                </a:lnTo>
                <a:lnTo>
                  <a:pt x="99343" y="0"/>
                </a:lnTo>
              </a:path>
            </a:pathLst>
          </a:custGeom>
          <a:noFill/>
          <a:ln w="9525" cap="flat" cmpd="sng">
            <a:solidFill>
              <a:schemeClr val="accent1"/>
            </a:solidFill>
            <a:prstDash val="solid"/>
            <a:round/>
            <a:headEnd type="none" w="sm" len="sm"/>
            <a:tailEnd type="none" w="sm" len="sm"/>
          </a:ln>
        </p:spPr>
      </p:sp>
      <p:cxnSp>
        <p:nvCxnSpPr>
          <p:cNvPr id="541" name="Google Shape;541;p18"/>
          <p:cNvCxnSpPr/>
          <p:nvPr/>
        </p:nvCxnSpPr>
        <p:spPr>
          <a:xfrm>
            <a:off x="4006267" y="3205467"/>
            <a:ext cx="7234800" cy="0"/>
          </a:xfrm>
          <a:prstGeom prst="straightConnector1">
            <a:avLst/>
          </a:prstGeom>
          <a:noFill/>
          <a:ln w="9525" cap="flat" cmpd="sng">
            <a:solidFill>
              <a:schemeClr val="lt1"/>
            </a:solidFill>
            <a:prstDash val="solid"/>
            <a:round/>
            <a:headEnd type="none" w="sm" len="sm"/>
            <a:tailEnd type="none" w="sm" len="sm"/>
          </a:ln>
        </p:spPr>
      </p:cxnSp>
      <p:cxnSp>
        <p:nvCxnSpPr>
          <p:cNvPr id="542" name="Google Shape;542;p18"/>
          <p:cNvCxnSpPr/>
          <p:nvPr/>
        </p:nvCxnSpPr>
        <p:spPr>
          <a:xfrm>
            <a:off x="4006267" y="4575000"/>
            <a:ext cx="7234800" cy="0"/>
          </a:xfrm>
          <a:prstGeom prst="straightConnector1">
            <a:avLst/>
          </a:prstGeom>
          <a:noFill/>
          <a:ln w="9525" cap="flat" cmpd="sng">
            <a:solidFill>
              <a:schemeClr val="lt1"/>
            </a:solidFill>
            <a:prstDash val="solid"/>
            <a:round/>
            <a:headEnd type="none" w="sm" len="sm"/>
            <a:tailEnd type="none" w="sm" len="sm"/>
          </a:ln>
        </p:spPr>
      </p:cxnSp>
      <p:sp>
        <p:nvSpPr>
          <p:cNvPr id="543" name="Google Shape;543;p18"/>
          <p:cNvSpPr txBox="1">
            <a:spLocks noGrp="1"/>
          </p:cNvSpPr>
          <p:nvPr>
            <p:ph type="ctrTitle"/>
          </p:nvPr>
        </p:nvSpPr>
        <p:spPr>
          <a:xfrm>
            <a:off x="4006267" y="1708600"/>
            <a:ext cx="7372400" cy="1336400"/>
          </a:xfrm>
          <a:prstGeom prst="rect">
            <a:avLst/>
          </a:prstGeom>
        </p:spPr>
        <p:txBody>
          <a:bodyPr spcFirstLastPara="1" wrap="square" lIns="0" tIns="91425" rIns="91425" bIns="91425" anchor="b" anchorCtr="0">
            <a:normAutofit/>
          </a:bodyPr>
          <a:lstStyle>
            <a:lvl1pPr lvl="0">
              <a:lnSpc>
                <a:spcPct val="87000"/>
              </a:lnSpc>
              <a:spcBef>
                <a:spcPts val="0"/>
              </a:spcBef>
              <a:spcAft>
                <a:spcPts val="0"/>
              </a:spcAft>
              <a:buClr>
                <a:schemeClr val="lt1"/>
              </a:buClr>
              <a:buSzPts val="4000"/>
              <a:buFont typeface="Alexandria Black"/>
              <a:buNone/>
              <a:defRPr sz="5333">
                <a:solidFill>
                  <a:schemeClr val="lt1"/>
                </a:solidFill>
              </a:defRPr>
            </a:lvl1pPr>
            <a:lvl2pPr lvl="1" algn="ctr">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2pPr>
            <a:lvl3pPr lvl="2" algn="ctr">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3pPr>
            <a:lvl4pPr lvl="3" algn="ctr">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4pPr>
            <a:lvl5pPr lvl="4" algn="ctr">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5pPr>
            <a:lvl6pPr lvl="5" algn="ctr">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6pPr>
            <a:lvl7pPr lvl="6" algn="ctr">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7pPr>
            <a:lvl8pPr lvl="7" algn="ctr">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8pPr>
            <a:lvl9pPr lvl="8" algn="ctr">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9pPr>
          </a:lstStyle>
          <a:p>
            <a:endParaRPr/>
          </a:p>
        </p:txBody>
      </p:sp>
      <p:sp>
        <p:nvSpPr>
          <p:cNvPr id="544" name="Google Shape;544;p18"/>
          <p:cNvSpPr txBox="1">
            <a:spLocks noGrp="1"/>
          </p:cNvSpPr>
          <p:nvPr>
            <p:ph type="ctrTitle" idx="2"/>
          </p:nvPr>
        </p:nvSpPr>
        <p:spPr>
          <a:xfrm>
            <a:off x="4006267" y="3205467"/>
            <a:ext cx="7176000" cy="1336400"/>
          </a:xfrm>
          <a:prstGeom prst="rect">
            <a:avLst/>
          </a:prstGeom>
        </p:spPr>
        <p:txBody>
          <a:bodyPr spcFirstLastPara="1" wrap="square" lIns="0" tIns="91425" rIns="91425" bIns="91425" anchor="ctr" anchorCtr="0">
            <a:normAutofit/>
          </a:bodyPr>
          <a:lstStyle>
            <a:lvl1pPr lvl="0">
              <a:lnSpc>
                <a:spcPct val="115000"/>
              </a:lnSpc>
              <a:spcBef>
                <a:spcPts val="0"/>
              </a:spcBef>
              <a:spcAft>
                <a:spcPts val="0"/>
              </a:spcAft>
              <a:buClr>
                <a:schemeClr val="lt1"/>
              </a:buClr>
              <a:buSzPts val="1400"/>
              <a:buFont typeface="Lexend"/>
              <a:buNone/>
              <a:defRPr sz="1867">
                <a:solidFill>
                  <a:schemeClr val="lt1"/>
                </a:solidFill>
                <a:latin typeface="Lexend"/>
                <a:ea typeface="Lexend"/>
                <a:cs typeface="Lexend"/>
                <a:sym typeface="Lexend"/>
              </a:defRPr>
            </a:lvl1pPr>
            <a:lvl2pPr lvl="1">
              <a:lnSpc>
                <a:spcPct val="115000"/>
              </a:lnSpc>
              <a:spcBef>
                <a:spcPts val="0"/>
              </a:spcBef>
              <a:spcAft>
                <a:spcPts val="0"/>
              </a:spcAft>
              <a:buClr>
                <a:schemeClr val="lt1"/>
              </a:buClr>
              <a:buSzPts val="1400"/>
              <a:buFont typeface="Alexandria Black"/>
              <a:buNone/>
              <a:defRPr sz="1867">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1400"/>
              <a:buFont typeface="Alexandria Black"/>
              <a:buNone/>
              <a:defRPr sz="1867">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1400"/>
              <a:buFont typeface="Alexandria Black"/>
              <a:buNone/>
              <a:defRPr sz="1867">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1400"/>
              <a:buFont typeface="Alexandria Black"/>
              <a:buNone/>
              <a:defRPr sz="1867">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1400"/>
              <a:buFont typeface="Alexandria Black"/>
              <a:buNone/>
              <a:defRPr sz="1867">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1400"/>
              <a:buFont typeface="Alexandria Black"/>
              <a:buNone/>
              <a:defRPr sz="1867">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1400"/>
              <a:buFont typeface="Alexandria Black"/>
              <a:buNone/>
              <a:defRPr sz="1867">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1400"/>
              <a:buFont typeface="Alexandria Black"/>
              <a:buNone/>
              <a:defRPr sz="1867">
                <a:solidFill>
                  <a:schemeClr val="lt1"/>
                </a:solidFill>
                <a:latin typeface="Alexandria Black"/>
                <a:ea typeface="Alexandria Black"/>
                <a:cs typeface="Alexandria Black"/>
                <a:sym typeface="Alexandria Black"/>
              </a:defRPr>
            </a:lvl9pPr>
          </a:lstStyle>
          <a:p>
            <a:endParaRPr/>
          </a:p>
        </p:txBody>
      </p:sp>
      <p:sp>
        <p:nvSpPr>
          <p:cNvPr id="545" name="Google Shape;545;p18"/>
          <p:cNvSpPr txBox="1">
            <a:spLocks noGrp="1"/>
          </p:cNvSpPr>
          <p:nvPr>
            <p:ph type="ctrTitle" idx="3"/>
          </p:nvPr>
        </p:nvSpPr>
        <p:spPr>
          <a:xfrm>
            <a:off x="4006267" y="4862900"/>
            <a:ext cx="7176000" cy="1616800"/>
          </a:xfrm>
          <a:prstGeom prst="rect">
            <a:avLst/>
          </a:prstGeom>
        </p:spPr>
        <p:txBody>
          <a:bodyPr spcFirstLastPara="1" wrap="square" lIns="0" tIns="91425" rIns="91425" bIns="91425" anchor="t" anchorCtr="0">
            <a:normAutofit/>
          </a:bodyPr>
          <a:lstStyle>
            <a:lvl1pPr lvl="0">
              <a:lnSpc>
                <a:spcPct val="115000"/>
              </a:lnSpc>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lnSpc>
                <a:spcPct val="115000"/>
              </a:lnSpc>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4000"/>
              <a:buFont typeface="Alexandria Black"/>
              <a:buNone/>
              <a:defRPr sz="5333">
                <a:solidFill>
                  <a:schemeClr val="lt1"/>
                </a:solidFill>
                <a:latin typeface="Alexandria Black"/>
                <a:ea typeface="Alexandria Black"/>
                <a:cs typeface="Alexandria Black"/>
                <a:sym typeface="Alexandria Black"/>
              </a:defRPr>
            </a:lvl9pPr>
          </a:lstStyle>
          <a:p>
            <a:endParaRPr/>
          </a:p>
        </p:txBody>
      </p:sp>
      <p:sp>
        <p:nvSpPr>
          <p:cNvPr id="546" name="Google Shape;546;p18"/>
          <p:cNvSpPr>
            <a:spLocks noGrp="1"/>
          </p:cNvSpPr>
          <p:nvPr>
            <p:ph type="pic" idx="4"/>
          </p:nvPr>
        </p:nvSpPr>
        <p:spPr>
          <a:xfrm>
            <a:off x="-9800" y="0"/>
            <a:ext cx="3020800" cy="6868400"/>
          </a:xfrm>
          <a:prstGeom prst="roundRect">
            <a:avLst>
              <a:gd name="adj" fmla="val 0"/>
            </a:avLst>
          </a:prstGeom>
          <a:noFill/>
          <a:ln>
            <a:noFill/>
          </a:ln>
        </p:spPr>
      </p:sp>
      <p:sp>
        <p:nvSpPr>
          <p:cNvPr id="547" name="Google Shape;547;p1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08893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body - Alt 16">
  <p:cSld name="Title and body - Alt 16">
    <p:bg>
      <p:bgPr>
        <a:solidFill>
          <a:schemeClr val="accent5"/>
        </a:solidFill>
        <a:effectLst/>
      </p:bgPr>
    </p:bg>
    <p:spTree>
      <p:nvGrpSpPr>
        <p:cNvPr id="1" name="Shape 548"/>
        <p:cNvGrpSpPr/>
        <p:nvPr/>
      </p:nvGrpSpPr>
      <p:grpSpPr>
        <a:xfrm>
          <a:off x="0" y="0"/>
          <a:ext cx="0" cy="0"/>
          <a:chOff x="0" y="0"/>
          <a:chExt cx="0" cy="0"/>
        </a:xfrm>
      </p:grpSpPr>
      <p:sp>
        <p:nvSpPr>
          <p:cNvPr id="549" name="Google Shape;549;p19"/>
          <p:cNvSpPr/>
          <p:nvPr/>
        </p:nvSpPr>
        <p:spPr>
          <a:xfrm>
            <a:off x="0" y="1463933"/>
            <a:ext cx="12192000" cy="5394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50" name="Google Shape;550;p19"/>
          <p:cNvSpPr txBox="1">
            <a:spLocks noGrp="1"/>
          </p:cNvSpPr>
          <p:nvPr>
            <p:ph type="subTitle" idx="1"/>
          </p:nvPr>
        </p:nvSpPr>
        <p:spPr>
          <a:xfrm>
            <a:off x="640967" y="5365233"/>
            <a:ext cx="2659200" cy="957600"/>
          </a:xfrm>
          <a:prstGeom prst="rect">
            <a:avLst/>
          </a:prstGeom>
        </p:spPr>
        <p:txBody>
          <a:bodyPr spcFirstLastPara="1" wrap="square" lIns="0" tIns="91425" rIns="91425" bIns="91425" anchor="t" anchorCtr="0">
            <a:normAutofit/>
          </a:bodyPr>
          <a:lstStyle>
            <a:lvl1pPr lvl="0">
              <a:spcBef>
                <a:spcPts val="0"/>
              </a:spcBef>
              <a:spcAft>
                <a:spcPts val="0"/>
              </a:spcAft>
              <a:buSzPts val="1000"/>
              <a:buFont typeface="Lexend Light"/>
              <a:buNone/>
              <a:defRPr sz="1333">
                <a:latin typeface="Lexend Light"/>
                <a:ea typeface="Lexend Light"/>
                <a:cs typeface="Lexend Light"/>
                <a:sym typeface="Lexend Light"/>
              </a:defRPr>
            </a:lvl1pPr>
            <a:lvl2pPr lvl="1">
              <a:spcBef>
                <a:spcPts val="0"/>
              </a:spcBef>
              <a:spcAft>
                <a:spcPts val="0"/>
              </a:spcAft>
              <a:buSzPts val="1000"/>
              <a:buFont typeface="Lexend Light"/>
              <a:buNone/>
              <a:defRPr sz="1333">
                <a:latin typeface="Lexend Light"/>
                <a:ea typeface="Lexend Light"/>
                <a:cs typeface="Lexend Light"/>
                <a:sym typeface="Lexend Light"/>
              </a:defRPr>
            </a:lvl2pPr>
            <a:lvl3pPr lvl="2">
              <a:spcBef>
                <a:spcPts val="0"/>
              </a:spcBef>
              <a:spcAft>
                <a:spcPts val="0"/>
              </a:spcAft>
              <a:buSzPts val="1000"/>
              <a:buFont typeface="Lexend Light"/>
              <a:buNone/>
              <a:defRPr sz="1333">
                <a:latin typeface="Lexend Light"/>
                <a:ea typeface="Lexend Light"/>
                <a:cs typeface="Lexend Light"/>
                <a:sym typeface="Lexend Light"/>
              </a:defRPr>
            </a:lvl3pPr>
            <a:lvl4pPr lvl="3">
              <a:spcBef>
                <a:spcPts val="0"/>
              </a:spcBef>
              <a:spcAft>
                <a:spcPts val="0"/>
              </a:spcAft>
              <a:buSzPts val="1000"/>
              <a:buFont typeface="Lexend Light"/>
              <a:buNone/>
              <a:defRPr sz="1333">
                <a:latin typeface="Lexend Light"/>
                <a:ea typeface="Lexend Light"/>
                <a:cs typeface="Lexend Light"/>
                <a:sym typeface="Lexend Light"/>
              </a:defRPr>
            </a:lvl4pPr>
            <a:lvl5pPr lvl="4">
              <a:spcBef>
                <a:spcPts val="0"/>
              </a:spcBef>
              <a:spcAft>
                <a:spcPts val="0"/>
              </a:spcAft>
              <a:buSzPts val="1000"/>
              <a:buFont typeface="Lexend Light"/>
              <a:buNone/>
              <a:defRPr sz="1333">
                <a:latin typeface="Lexend Light"/>
                <a:ea typeface="Lexend Light"/>
                <a:cs typeface="Lexend Light"/>
                <a:sym typeface="Lexend Light"/>
              </a:defRPr>
            </a:lvl5pPr>
            <a:lvl6pPr lvl="5">
              <a:spcBef>
                <a:spcPts val="0"/>
              </a:spcBef>
              <a:spcAft>
                <a:spcPts val="0"/>
              </a:spcAft>
              <a:buSzPts val="1000"/>
              <a:buFont typeface="Lexend Light"/>
              <a:buNone/>
              <a:defRPr sz="1333">
                <a:latin typeface="Lexend Light"/>
                <a:ea typeface="Lexend Light"/>
                <a:cs typeface="Lexend Light"/>
                <a:sym typeface="Lexend Light"/>
              </a:defRPr>
            </a:lvl6pPr>
            <a:lvl7pPr lvl="6">
              <a:spcBef>
                <a:spcPts val="0"/>
              </a:spcBef>
              <a:spcAft>
                <a:spcPts val="0"/>
              </a:spcAft>
              <a:buSzPts val="1000"/>
              <a:buFont typeface="Lexend Light"/>
              <a:buNone/>
              <a:defRPr sz="1333">
                <a:latin typeface="Lexend Light"/>
                <a:ea typeface="Lexend Light"/>
                <a:cs typeface="Lexend Light"/>
                <a:sym typeface="Lexend Light"/>
              </a:defRPr>
            </a:lvl7pPr>
            <a:lvl8pPr lvl="7">
              <a:spcBef>
                <a:spcPts val="0"/>
              </a:spcBef>
              <a:spcAft>
                <a:spcPts val="0"/>
              </a:spcAft>
              <a:buSzPts val="1000"/>
              <a:buFont typeface="Lexend Light"/>
              <a:buNone/>
              <a:defRPr sz="1333">
                <a:latin typeface="Lexend Light"/>
                <a:ea typeface="Lexend Light"/>
                <a:cs typeface="Lexend Light"/>
                <a:sym typeface="Lexend Light"/>
              </a:defRPr>
            </a:lvl8pPr>
            <a:lvl9pPr lvl="8">
              <a:spcBef>
                <a:spcPts val="0"/>
              </a:spcBef>
              <a:spcAft>
                <a:spcPts val="0"/>
              </a:spcAft>
              <a:buSzPts val="1000"/>
              <a:buFont typeface="Lexend Light"/>
              <a:buNone/>
              <a:defRPr sz="1333">
                <a:latin typeface="Lexend Light"/>
                <a:ea typeface="Lexend Light"/>
                <a:cs typeface="Lexend Light"/>
                <a:sym typeface="Lexend Light"/>
              </a:defRPr>
            </a:lvl9pPr>
          </a:lstStyle>
          <a:p>
            <a:endParaRPr/>
          </a:p>
        </p:txBody>
      </p:sp>
      <p:sp>
        <p:nvSpPr>
          <p:cNvPr id="551" name="Google Shape;551;p19"/>
          <p:cNvSpPr txBox="1">
            <a:spLocks noGrp="1"/>
          </p:cNvSpPr>
          <p:nvPr>
            <p:ph type="subTitle" idx="2"/>
          </p:nvPr>
        </p:nvSpPr>
        <p:spPr>
          <a:xfrm>
            <a:off x="640967" y="5018633"/>
            <a:ext cx="2659200" cy="242000"/>
          </a:xfrm>
          <a:prstGeom prst="rect">
            <a:avLst/>
          </a:prstGeom>
        </p:spPr>
        <p:txBody>
          <a:bodyPr spcFirstLastPara="1" wrap="square" lIns="0" tIns="91425" rIns="91425" bIns="91425" anchor="ctr" anchorCtr="0">
            <a:normAutofit/>
          </a:bodyPr>
          <a:lstStyle>
            <a:lvl1pPr lvl="0">
              <a:spcBef>
                <a:spcPts val="0"/>
              </a:spcBef>
              <a:spcAft>
                <a:spcPts val="0"/>
              </a:spcAft>
              <a:buSzPts val="1000"/>
              <a:buFont typeface="Lexend SemiBold"/>
              <a:buNone/>
              <a:defRPr sz="1333">
                <a:latin typeface="Lexend SemiBold"/>
                <a:ea typeface="Lexend SemiBold"/>
                <a:cs typeface="Lexend SemiBold"/>
                <a:sym typeface="Lexend SemiBold"/>
              </a:defRPr>
            </a:lvl1pPr>
            <a:lvl2pPr lvl="1">
              <a:spcBef>
                <a:spcPts val="0"/>
              </a:spcBef>
              <a:spcAft>
                <a:spcPts val="0"/>
              </a:spcAft>
              <a:buSzPts val="1000"/>
              <a:buFont typeface="Lexend Light"/>
              <a:buNone/>
              <a:defRPr sz="1333">
                <a:latin typeface="Lexend Light"/>
                <a:ea typeface="Lexend Light"/>
                <a:cs typeface="Lexend Light"/>
                <a:sym typeface="Lexend Light"/>
              </a:defRPr>
            </a:lvl2pPr>
            <a:lvl3pPr lvl="2">
              <a:spcBef>
                <a:spcPts val="0"/>
              </a:spcBef>
              <a:spcAft>
                <a:spcPts val="0"/>
              </a:spcAft>
              <a:buSzPts val="1000"/>
              <a:buFont typeface="Lexend Light"/>
              <a:buNone/>
              <a:defRPr sz="1333">
                <a:latin typeface="Lexend Light"/>
                <a:ea typeface="Lexend Light"/>
                <a:cs typeface="Lexend Light"/>
                <a:sym typeface="Lexend Light"/>
              </a:defRPr>
            </a:lvl3pPr>
            <a:lvl4pPr lvl="3">
              <a:spcBef>
                <a:spcPts val="0"/>
              </a:spcBef>
              <a:spcAft>
                <a:spcPts val="0"/>
              </a:spcAft>
              <a:buSzPts val="1000"/>
              <a:buFont typeface="Lexend Light"/>
              <a:buNone/>
              <a:defRPr sz="1333">
                <a:latin typeface="Lexend Light"/>
                <a:ea typeface="Lexend Light"/>
                <a:cs typeface="Lexend Light"/>
                <a:sym typeface="Lexend Light"/>
              </a:defRPr>
            </a:lvl4pPr>
            <a:lvl5pPr lvl="4">
              <a:spcBef>
                <a:spcPts val="0"/>
              </a:spcBef>
              <a:spcAft>
                <a:spcPts val="0"/>
              </a:spcAft>
              <a:buSzPts val="1000"/>
              <a:buFont typeface="Lexend Light"/>
              <a:buNone/>
              <a:defRPr sz="1333">
                <a:latin typeface="Lexend Light"/>
                <a:ea typeface="Lexend Light"/>
                <a:cs typeface="Lexend Light"/>
                <a:sym typeface="Lexend Light"/>
              </a:defRPr>
            </a:lvl5pPr>
            <a:lvl6pPr lvl="5">
              <a:spcBef>
                <a:spcPts val="0"/>
              </a:spcBef>
              <a:spcAft>
                <a:spcPts val="0"/>
              </a:spcAft>
              <a:buSzPts val="1000"/>
              <a:buFont typeface="Lexend Light"/>
              <a:buNone/>
              <a:defRPr sz="1333">
                <a:latin typeface="Lexend Light"/>
                <a:ea typeface="Lexend Light"/>
                <a:cs typeface="Lexend Light"/>
                <a:sym typeface="Lexend Light"/>
              </a:defRPr>
            </a:lvl6pPr>
            <a:lvl7pPr lvl="6">
              <a:spcBef>
                <a:spcPts val="0"/>
              </a:spcBef>
              <a:spcAft>
                <a:spcPts val="0"/>
              </a:spcAft>
              <a:buSzPts val="1000"/>
              <a:buFont typeface="Lexend Light"/>
              <a:buNone/>
              <a:defRPr sz="1333">
                <a:latin typeface="Lexend Light"/>
                <a:ea typeface="Lexend Light"/>
                <a:cs typeface="Lexend Light"/>
                <a:sym typeface="Lexend Light"/>
              </a:defRPr>
            </a:lvl7pPr>
            <a:lvl8pPr lvl="7">
              <a:spcBef>
                <a:spcPts val="0"/>
              </a:spcBef>
              <a:spcAft>
                <a:spcPts val="0"/>
              </a:spcAft>
              <a:buSzPts val="1000"/>
              <a:buFont typeface="Lexend Light"/>
              <a:buNone/>
              <a:defRPr sz="1333">
                <a:latin typeface="Lexend Light"/>
                <a:ea typeface="Lexend Light"/>
                <a:cs typeface="Lexend Light"/>
                <a:sym typeface="Lexend Light"/>
              </a:defRPr>
            </a:lvl8pPr>
            <a:lvl9pPr lvl="8">
              <a:spcBef>
                <a:spcPts val="0"/>
              </a:spcBef>
              <a:spcAft>
                <a:spcPts val="0"/>
              </a:spcAft>
              <a:buSzPts val="1000"/>
              <a:buFont typeface="Lexend Light"/>
              <a:buNone/>
              <a:defRPr sz="1333">
                <a:latin typeface="Lexend Light"/>
                <a:ea typeface="Lexend Light"/>
                <a:cs typeface="Lexend Light"/>
                <a:sym typeface="Lexend Light"/>
              </a:defRPr>
            </a:lvl9pPr>
          </a:lstStyle>
          <a:p>
            <a:endParaRPr/>
          </a:p>
        </p:txBody>
      </p:sp>
      <p:sp>
        <p:nvSpPr>
          <p:cNvPr id="552" name="Google Shape;552;p19"/>
          <p:cNvSpPr txBox="1">
            <a:spLocks noGrp="1"/>
          </p:cNvSpPr>
          <p:nvPr>
            <p:ph type="title"/>
          </p:nvPr>
        </p:nvSpPr>
        <p:spPr>
          <a:xfrm>
            <a:off x="640967" y="4521900"/>
            <a:ext cx="1200800" cy="242000"/>
          </a:xfrm>
          <a:prstGeom prst="rect">
            <a:avLst/>
          </a:prstGeom>
        </p:spPr>
        <p:txBody>
          <a:bodyPr spcFirstLastPara="1" wrap="square" lIns="0" tIns="91425" rIns="91425" bIns="91425" anchor="ctr" anchorCtr="0">
            <a:normAutofit/>
          </a:bodyPr>
          <a:lstStyle>
            <a:lvl1pPr lvl="0">
              <a:spcBef>
                <a:spcPts val="0"/>
              </a:spcBef>
              <a:spcAft>
                <a:spcPts val="0"/>
              </a:spcAft>
              <a:buSzPts val="2400"/>
              <a:buFont typeface="Alexandria Black"/>
              <a:buNone/>
              <a:defRPr sz="3200"/>
            </a:lvl1pPr>
            <a:lvl2pPr lvl="1">
              <a:spcBef>
                <a:spcPts val="0"/>
              </a:spcBef>
              <a:spcAft>
                <a:spcPts val="0"/>
              </a:spcAft>
              <a:buSzPts val="2400"/>
              <a:buFont typeface="Alexandria Black"/>
              <a:buNone/>
              <a:defRPr sz="32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32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32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32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32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32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32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3200">
                <a:latin typeface="Alexandria Black"/>
                <a:ea typeface="Alexandria Black"/>
                <a:cs typeface="Alexandria Black"/>
                <a:sym typeface="Alexandria Black"/>
              </a:defRPr>
            </a:lvl9pPr>
          </a:lstStyle>
          <a:p>
            <a:endParaRPr/>
          </a:p>
        </p:txBody>
      </p:sp>
      <p:sp>
        <p:nvSpPr>
          <p:cNvPr id="553" name="Google Shape;553;p19"/>
          <p:cNvSpPr txBox="1">
            <a:spLocks noGrp="1"/>
          </p:cNvSpPr>
          <p:nvPr>
            <p:ph type="subTitle" idx="3"/>
          </p:nvPr>
        </p:nvSpPr>
        <p:spPr>
          <a:xfrm>
            <a:off x="4800167" y="2695367"/>
            <a:ext cx="2659200" cy="957600"/>
          </a:xfrm>
          <a:prstGeom prst="rect">
            <a:avLst/>
          </a:prstGeom>
        </p:spPr>
        <p:txBody>
          <a:bodyPr spcFirstLastPara="1" wrap="square" lIns="0" tIns="91425" rIns="91425" bIns="91425" anchor="t" anchorCtr="0">
            <a:normAutofit/>
          </a:bodyPr>
          <a:lstStyle>
            <a:lvl1pPr lvl="0">
              <a:spcBef>
                <a:spcPts val="0"/>
              </a:spcBef>
              <a:spcAft>
                <a:spcPts val="0"/>
              </a:spcAft>
              <a:buSzPts val="1000"/>
              <a:buFont typeface="Lexend Light"/>
              <a:buNone/>
              <a:defRPr sz="1333">
                <a:latin typeface="Lexend Light"/>
                <a:ea typeface="Lexend Light"/>
                <a:cs typeface="Lexend Light"/>
                <a:sym typeface="Lexend Light"/>
              </a:defRPr>
            </a:lvl1pPr>
            <a:lvl2pPr lvl="1">
              <a:spcBef>
                <a:spcPts val="0"/>
              </a:spcBef>
              <a:spcAft>
                <a:spcPts val="0"/>
              </a:spcAft>
              <a:buSzPts val="1000"/>
              <a:buFont typeface="Lexend Light"/>
              <a:buNone/>
              <a:defRPr sz="1333">
                <a:latin typeface="Lexend Light"/>
                <a:ea typeface="Lexend Light"/>
                <a:cs typeface="Lexend Light"/>
                <a:sym typeface="Lexend Light"/>
              </a:defRPr>
            </a:lvl2pPr>
            <a:lvl3pPr lvl="2">
              <a:spcBef>
                <a:spcPts val="0"/>
              </a:spcBef>
              <a:spcAft>
                <a:spcPts val="0"/>
              </a:spcAft>
              <a:buSzPts val="1000"/>
              <a:buFont typeface="Lexend Light"/>
              <a:buNone/>
              <a:defRPr sz="1333">
                <a:latin typeface="Lexend Light"/>
                <a:ea typeface="Lexend Light"/>
                <a:cs typeface="Lexend Light"/>
                <a:sym typeface="Lexend Light"/>
              </a:defRPr>
            </a:lvl3pPr>
            <a:lvl4pPr lvl="3">
              <a:spcBef>
                <a:spcPts val="0"/>
              </a:spcBef>
              <a:spcAft>
                <a:spcPts val="0"/>
              </a:spcAft>
              <a:buSzPts val="1000"/>
              <a:buFont typeface="Lexend Light"/>
              <a:buNone/>
              <a:defRPr sz="1333">
                <a:latin typeface="Lexend Light"/>
                <a:ea typeface="Lexend Light"/>
                <a:cs typeface="Lexend Light"/>
                <a:sym typeface="Lexend Light"/>
              </a:defRPr>
            </a:lvl4pPr>
            <a:lvl5pPr lvl="4">
              <a:spcBef>
                <a:spcPts val="0"/>
              </a:spcBef>
              <a:spcAft>
                <a:spcPts val="0"/>
              </a:spcAft>
              <a:buSzPts val="1000"/>
              <a:buFont typeface="Lexend Light"/>
              <a:buNone/>
              <a:defRPr sz="1333">
                <a:latin typeface="Lexend Light"/>
                <a:ea typeface="Lexend Light"/>
                <a:cs typeface="Lexend Light"/>
                <a:sym typeface="Lexend Light"/>
              </a:defRPr>
            </a:lvl5pPr>
            <a:lvl6pPr lvl="5">
              <a:spcBef>
                <a:spcPts val="0"/>
              </a:spcBef>
              <a:spcAft>
                <a:spcPts val="0"/>
              </a:spcAft>
              <a:buSzPts val="1000"/>
              <a:buFont typeface="Lexend Light"/>
              <a:buNone/>
              <a:defRPr sz="1333">
                <a:latin typeface="Lexend Light"/>
                <a:ea typeface="Lexend Light"/>
                <a:cs typeface="Lexend Light"/>
                <a:sym typeface="Lexend Light"/>
              </a:defRPr>
            </a:lvl6pPr>
            <a:lvl7pPr lvl="6">
              <a:spcBef>
                <a:spcPts val="0"/>
              </a:spcBef>
              <a:spcAft>
                <a:spcPts val="0"/>
              </a:spcAft>
              <a:buSzPts val="1000"/>
              <a:buFont typeface="Lexend Light"/>
              <a:buNone/>
              <a:defRPr sz="1333">
                <a:latin typeface="Lexend Light"/>
                <a:ea typeface="Lexend Light"/>
                <a:cs typeface="Lexend Light"/>
                <a:sym typeface="Lexend Light"/>
              </a:defRPr>
            </a:lvl7pPr>
            <a:lvl8pPr lvl="7">
              <a:spcBef>
                <a:spcPts val="0"/>
              </a:spcBef>
              <a:spcAft>
                <a:spcPts val="0"/>
              </a:spcAft>
              <a:buSzPts val="1000"/>
              <a:buFont typeface="Lexend Light"/>
              <a:buNone/>
              <a:defRPr sz="1333">
                <a:latin typeface="Lexend Light"/>
                <a:ea typeface="Lexend Light"/>
                <a:cs typeface="Lexend Light"/>
                <a:sym typeface="Lexend Light"/>
              </a:defRPr>
            </a:lvl8pPr>
            <a:lvl9pPr lvl="8">
              <a:spcBef>
                <a:spcPts val="0"/>
              </a:spcBef>
              <a:spcAft>
                <a:spcPts val="0"/>
              </a:spcAft>
              <a:buSzPts val="1000"/>
              <a:buFont typeface="Lexend Light"/>
              <a:buNone/>
              <a:defRPr sz="1333">
                <a:latin typeface="Lexend Light"/>
                <a:ea typeface="Lexend Light"/>
                <a:cs typeface="Lexend Light"/>
                <a:sym typeface="Lexend Light"/>
              </a:defRPr>
            </a:lvl9pPr>
          </a:lstStyle>
          <a:p>
            <a:endParaRPr/>
          </a:p>
        </p:txBody>
      </p:sp>
      <p:sp>
        <p:nvSpPr>
          <p:cNvPr id="554" name="Google Shape;554;p19"/>
          <p:cNvSpPr txBox="1">
            <a:spLocks noGrp="1"/>
          </p:cNvSpPr>
          <p:nvPr>
            <p:ph type="subTitle" idx="4"/>
          </p:nvPr>
        </p:nvSpPr>
        <p:spPr>
          <a:xfrm>
            <a:off x="4800167" y="2348767"/>
            <a:ext cx="2659200" cy="242000"/>
          </a:xfrm>
          <a:prstGeom prst="rect">
            <a:avLst/>
          </a:prstGeom>
        </p:spPr>
        <p:txBody>
          <a:bodyPr spcFirstLastPara="1" wrap="square" lIns="0" tIns="91425" rIns="91425" bIns="91425" anchor="ctr" anchorCtr="0">
            <a:normAutofit/>
          </a:bodyPr>
          <a:lstStyle>
            <a:lvl1pPr lvl="0">
              <a:spcBef>
                <a:spcPts val="0"/>
              </a:spcBef>
              <a:spcAft>
                <a:spcPts val="0"/>
              </a:spcAft>
              <a:buSzPts val="1000"/>
              <a:buFont typeface="Lexend SemiBold"/>
              <a:buNone/>
              <a:defRPr sz="1333">
                <a:latin typeface="Lexend SemiBold"/>
                <a:ea typeface="Lexend SemiBold"/>
                <a:cs typeface="Lexend SemiBold"/>
                <a:sym typeface="Lexend SemiBold"/>
              </a:defRPr>
            </a:lvl1pPr>
            <a:lvl2pPr lvl="1">
              <a:spcBef>
                <a:spcPts val="0"/>
              </a:spcBef>
              <a:spcAft>
                <a:spcPts val="0"/>
              </a:spcAft>
              <a:buSzPts val="1000"/>
              <a:buFont typeface="Lexend Light"/>
              <a:buNone/>
              <a:defRPr sz="1333">
                <a:latin typeface="Lexend Light"/>
                <a:ea typeface="Lexend Light"/>
                <a:cs typeface="Lexend Light"/>
                <a:sym typeface="Lexend Light"/>
              </a:defRPr>
            </a:lvl2pPr>
            <a:lvl3pPr lvl="2">
              <a:spcBef>
                <a:spcPts val="0"/>
              </a:spcBef>
              <a:spcAft>
                <a:spcPts val="0"/>
              </a:spcAft>
              <a:buSzPts val="1000"/>
              <a:buFont typeface="Lexend Light"/>
              <a:buNone/>
              <a:defRPr sz="1333">
                <a:latin typeface="Lexend Light"/>
                <a:ea typeface="Lexend Light"/>
                <a:cs typeface="Lexend Light"/>
                <a:sym typeface="Lexend Light"/>
              </a:defRPr>
            </a:lvl3pPr>
            <a:lvl4pPr lvl="3">
              <a:spcBef>
                <a:spcPts val="0"/>
              </a:spcBef>
              <a:spcAft>
                <a:spcPts val="0"/>
              </a:spcAft>
              <a:buSzPts val="1000"/>
              <a:buFont typeface="Lexend Light"/>
              <a:buNone/>
              <a:defRPr sz="1333">
                <a:latin typeface="Lexend Light"/>
                <a:ea typeface="Lexend Light"/>
                <a:cs typeface="Lexend Light"/>
                <a:sym typeface="Lexend Light"/>
              </a:defRPr>
            </a:lvl4pPr>
            <a:lvl5pPr lvl="4">
              <a:spcBef>
                <a:spcPts val="0"/>
              </a:spcBef>
              <a:spcAft>
                <a:spcPts val="0"/>
              </a:spcAft>
              <a:buSzPts val="1000"/>
              <a:buFont typeface="Lexend Light"/>
              <a:buNone/>
              <a:defRPr sz="1333">
                <a:latin typeface="Lexend Light"/>
                <a:ea typeface="Lexend Light"/>
                <a:cs typeface="Lexend Light"/>
                <a:sym typeface="Lexend Light"/>
              </a:defRPr>
            </a:lvl5pPr>
            <a:lvl6pPr lvl="5">
              <a:spcBef>
                <a:spcPts val="0"/>
              </a:spcBef>
              <a:spcAft>
                <a:spcPts val="0"/>
              </a:spcAft>
              <a:buSzPts val="1000"/>
              <a:buFont typeface="Lexend Light"/>
              <a:buNone/>
              <a:defRPr sz="1333">
                <a:latin typeface="Lexend Light"/>
                <a:ea typeface="Lexend Light"/>
                <a:cs typeface="Lexend Light"/>
                <a:sym typeface="Lexend Light"/>
              </a:defRPr>
            </a:lvl6pPr>
            <a:lvl7pPr lvl="6">
              <a:spcBef>
                <a:spcPts val="0"/>
              </a:spcBef>
              <a:spcAft>
                <a:spcPts val="0"/>
              </a:spcAft>
              <a:buSzPts val="1000"/>
              <a:buFont typeface="Lexend Light"/>
              <a:buNone/>
              <a:defRPr sz="1333">
                <a:latin typeface="Lexend Light"/>
                <a:ea typeface="Lexend Light"/>
                <a:cs typeface="Lexend Light"/>
                <a:sym typeface="Lexend Light"/>
              </a:defRPr>
            </a:lvl7pPr>
            <a:lvl8pPr lvl="7">
              <a:spcBef>
                <a:spcPts val="0"/>
              </a:spcBef>
              <a:spcAft>
                <a:spcPts val="0"/>
              </a:spcAft>
              <a:buSzPts val="1000"/>
              <a:buFont typeface="Lexend Light"/>
              <a:buNone/>
              <a:defRPr sz="1333">
                <a:latin typeface="Lexend Light"/>
                <a:ea typeface="Lexend Light"/>
                <a:cs typeface="Lexend Light"/>
                <a:sym typeface="Lexend Light"/>
              </a:defRPr>
            </a:lvl8pPr>
            <a:lvl9pPr lvl="8">
              <a:spcBef>
                <a:spcPts val="0"/>
              </a:spcBef>
              <a:spcAft>
                <a:spcPts val="0"/>
              </a:spcAft>
              <a:buSzPts val="1000"/>
              <a:buFont typeface="Lexend Light"/>
              <a:buNone/>
              <a:defRPr sz="1333">
                <a:latin typeface="Lexend Light"/>
                <a:ea typeface="Lexend Light"/>
                <a:cs typeface="Lexend Light"/>
                <a:sym typeface="Lexend Light"/>
              </a:defRPr>
            </a:lvl9pPr>
          </a:lstStyle>
          <a:p>
            <a:endParaRPr/>
          </a:p>
        </p:txBody>
      </p:sp>
      <p:sp>
        <p:nvSpPr>
          <p:cNvPr id="555" name="Google Shape;555;p19"/>
          <p:cNvSpPr txBox="1">
            <a:spLocks noGrp="1"/>
          </p:cNvSpPr>
          <p:nvPr>
            <p:ph type="title" idx="5"/>
          </p:nvPr>
        </p:nvSpPr>
        <p:spPr>
          <a:xfrm>
            <a:off x="4800167" y="1852033"/>
            <a:ext cx="1200800" cy="242000"/>
          </a:xfrm>
          <a:prstGeom prst="rect">
            <a:avLst/>
          </a:prstGeom>
        </p:spPr>
        <p:txBody>
          <a:bodyPr spcFirstLastPara="1" wrap="square" lIns="0" tIns="91425" rIns="91425" bIns="91425" anchor="ctr" anchorCtr="0">
            <a:normAutofit/>
          </a:bodyPr>
          <a:lstStyle>
            <a:lvl1pPr lvl="0">
              <a:spcBef>
                <a:spcPts val="0"/>
              </a:spcBef>
              <a:spcAft>
                <a:spcPts val="0"/>
              </a:spcAft>
              <a:buSzPts val="2400"/>
              <a:buFont typeface="Alexandria Black"/>
              <a:buNone/>
              <a:defRPr sz="3200"/>
            </a:lvl1pPr>
            <a:lvl2pPr lvl="1">
              <a:spcBef>
                <a:spcPts val="0"/>
              </a:spcBef>
              <a:spcAft>
                <a:spcPts val="0"/>
              </a:spcAft>
              <a:buSzPts val="2400"/>
              <a:buFont typeface="Alexandria Black"/>
              <a:buNone/>
              <a:defRPr sz="32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32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32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32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32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32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32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3200">
                <a:latin typeface="Alexandria Black"/>
                <a:ea typeface="Alexandria Black"/>
                <a:cs typeface="Alexandria Black"/>
                <a:sym typeface="Alexandria Black"/>
              </a:defRPr>
            </a:lvl9pPr>
          </a:lstStyle>
          <a:p>
            <a:endParaRPr/>
          </a:p>
        </p:txBody>
      </p:sp>
      <p:sp>
        <p:nvSpPr>
          <p:cNvPr id="556" name="Google Shape;556;p19"/>
          <p:cNvSpPr txBox="1">
            <a:spLocks noGrp="1"/>
          </p:cNvSpPr>
          <p:nvPr>
            <p:ph type="subTitle" idx="6"/>
          </p:nvPr>
        </p:nvSpPr>
        <p:spPr>
          <a:xfrm>
            <a:off x="8707667" y="5368417"/>
            <a:ext cx="2659200" cy="957600"/>
          </a:xfrm>
          <a:prstGeom prst="rect">
            <a:avLst/>
          </a:prstGeom>
        </p:spPr>
        <p:txBody>
          <a:bodyPr spcFirstLastPara="1" wrap="square" lIns="0" tIns="91425" rIns="91425" bIns="91425" anchor="t" anchorCtr="0">
            <a:normAutofit/>
          </a:bodyPr>
          <a:lstStyle>
            <a:lvl1pPr lvl="0">
              <a:spcBef>
                <a:spcPts val="0"/>
              </a:spcBef>
              <a:spcAft>
                <a:spcPts val="0"/>
              </a:spcAft>
              <a:buSzPts val="1000"/>
              <a:buFont typeface="Lexend Light"/>
              <a:buNone/>
              <a:defRPr sz="1333">
                <a:latin typeface="Lexend Light"/>
                <a:ea typeface="Lexend Light"/>
                <a:cs typeface="Lexend Light"/>
                <a:sym typeface="Lexend Light"/>
              </a:defRPr>
            </a:lvl1pPr>
            <a:lvl2pPr lvl="1">
              <a:spcBef>
                <a:spcPts val="0"/>
              </a:spcBef>
              <a:spcAft>
                <a:spcPts val="0"/>
              </a:spcAft>
              <a:buSzPts val="1000"/>
              <a:buFont typeface="Lexend Light"/>
              <a:buNone/>
              <a:defRPr sz="1333">
                <a:latin typeface="Lexend Light"/>
                <a:ea typeface="Lexend Light"/>
                <a:cs typeface="Lexend Light"/>
                <a:sym typeface="Lexend Light"/>
              </a:defRPr>
            </a:lvl2pPr>
            <a:lvl3pPr lvl="2">
              <a:spcBef>
                <a:spcPts val="0"/>
              </a:spcBef>
              <a:spcAft>
                <a:spcPts val="0"/>
              </a:spcAft>
              <a:buSzPts val="1000"/>
              <a:buFont typeface="Lexend Light"/>
              <a:buNone/>
              <a:defRPr sz="1333">
                <a:latin typeface="Lexend Light"/>
                <a:ea typeface="Lexend Light"/>
                <a:cs typeface="Lexend Light"/>
                <a:sym typeface="Lexend Light"/>
              </a:defRPr>
            </a:lvl3pPr>
            <a:lvl4pPr lvl="3">
              <a:spcBef>
                <a:spcPts val="0"/>
              </a:spcBef>
              <a:spcAft>
                <a:spcPts val="0"/>
              </a:spcAft>
              <a:buSzPts val="1000"/>
              <a:buFont typeface="Lexend Light"/>
              <a:buNone/>
              <a:defRPr sz="1333">
                <a:latin typeface="Lexend Light"/>
                <a:ea typeface="Lexend Light"/>
                <a:cs typeface="Lexend Light"/>
                <a:sym typeface="Lexend Light"/>
              </a:defRPr>
            </a:lvl4pPr>
            <a:lvl5pPr lvl="4">
              <a:spcBef>
                <a:spcPts val="0"/>
              </a:spcBef>
              <a:spcAft>
                <a:spcPts val="0"/>
              </a:spcAft>
              <a:buSzPts val="1000"/>
              <a:buFont typeface="Lexend Light"/>
              <a:buNone/>
              <a:defRPr sz="1333">
                <a:latin typeface="Lexend Light"/>
                <a:ea typeface="Lexend Light"/>
                <a:cs typeface="Lexend Light"/>
                <a:sym typeface="Lexend Light"/>
              </a:defRPr>
            </a:lvl5pPr>
            <a:lvl6pPr lvl="5">
              <a:spcBef>
                <a:spcPts val="0"/>
              </a:spcBef>
              <a:spcAft>
                <a:spcPts val="0"/>
              </a:spcAft>
              <a:buSzPts val="1000"/>
              <a:buFont typeface="Lexend Light"/>
              <a:buNone/>
              <a:defRPr sz="1333">
                <a:latin typeface="Lexend Light"/>
                <a:ea typeface="Lexend Light"/>
                <a:cs typeface="Lexend Light"/>
                <a:sym typeface="Lexend Light"/>
              </a:defRPr>
            </a:lvl6pPr>
            <a:lvl7pPr lvl="6">
              <a:spcBef>
                <a:spcPts val="0"/>
              </a:spcBef>
              <a:spcAft>
                <a:spcPts val="0"/>
              </a:spcAft>
              <a:buSzPts val="1000"/>
              <a:buFont typeface="Lexend Light"/>
              <a:buNone/>
              <a:defRPr sz="1333">
                <a:latin typeface="Lexend Light"/>
                <a:ea typeface="Lexend Light"/>
                <a:cs typeface="Lexend Light"/>
                <a:sym typeface="Lexend Light"/>
              </a:defRPr>
            </a:lvl7pPr>
            <a:lvl8pPr lvl="7">
              <a:spcBef>
                <a:spcPts val="0"/>
              </a:spcBef>
              <a:spcAft>
                <a:spcPts val="0"/>
              </a:spcAft>
              <a:buSzPts val="1000"/>
              <a:buFont typeface="Lexend Light"/>
              <a:buNone/>
              <a:defRPr sz="1333">
                <a:latin typeface="Lexend Light"/>
                <a:ea typeface="Lexend Light"/>
                <a:cs typeface="Lexend Light"/>
                <a:sym typeface="Lexend Light"/>
              </a:defRPr>
            </a:lvl8pPr>
            <a:lvl9pPr lvl="8">
              <a:spcBef>
                <a:spcPts val="0"/>
              </a:spcBef>
              <a:spcAft>
                <a:spcPts val="0"/>
              </a:spcAft>
              <a:buSzPts val="1000"/>
              <a:buFont typeface="Lexend Light"/>
              <a:buNone/>
              <a:defRPr sz="1333">
                <a:latin typeface="Lexend Light"/>
                <a:ea typeface="Lexend Light"/>
                <a:cs typeface="Lexend Light"/>
                <a:sym typeface="Lexend Light"/>
              </a:defRPr>
            </a:lvl9pPr>
          </a:lstStyle>
          <a:p>
            <a:endParaRPr/>
          </a:p>
        </p:txBody>
      </p:sp>
      <p:sp>
        <p:nvSpPr>
          <p:cNvPr id="557" name="Google Shape;557;p19"/>
          <p:cNvSpPr txBox="1">
            <a:spLocks noGrp="1"/>
          </p:cNvSpPr>
          <p:nvPr>
            <p:ph type="subTitle" idx="7"/>
          </p:nvPr>
        </p:nvSpPr>
        <p:spPr>
          <a:xfrm>
            <a:off x="8707667" y="5021817"/>
            <a:ext cx="2659200" cy="242000"/>
          </a:xfrm>
          <a:prstGeom prst="rect">
            <a:avLst/>
          </a:prstGeom>
        </p:spPr>
        <p:txBody>
          <a:bodyPr spcFirstLastPara="1" wrap="square" lIns="0" tIns="91425" rIns="91425" bIns="91425" anchor="ctr" anchorCtr="0">
            <a:normAutofit/>
          </a:bodyPr>
          <a:lstStyle>
            <a:lvl1pPr lvl="0">
              <a:spcBef>
                <a:spcPts val="0"/>
              </a:spcBef>
              <a:spcAft>
                <a:spcPts val="0"/>
              </a:spcAft>
              <a:buSzPts val="1000"/>
              <a:buFont typeface="Lexend SemiBold"/>
              <a:buNone/>
              <a:defRPr sz="1333">
                <a:latin typeface="Lexend SemiBold"/>
                <a:ea typeface="Lexend SemiBold"/>
                <a:cs typeface="Lexend SemiBold"/>
                <a:sym typeface="Lexend SemiBold"/>
              </a:defRPr>
            </a:lvl1pPr>
            <a:lvl2pPr lvl="1">
              <a:spcBef>
                <a:spcPts val="0"/>
              </a:spcBef>
              <a:spcAft>
                <a:spcPts val="0"/>
              </a:spcAft>
              <a:buSzPts val="1000"/>
              <a:buFont typeface="Lexend Light"/>
              <a:buNone/>
              <a:defRPr sz="1333">
                <a:latin typeface="Lexend Light"/>
                <a:ea typeface="Lexend Light"/>
                <a:cs typeface="Lexend Light"/>
                <a:sym typeface="Lexend Light"/>
              </a:defRPr>
            </a:lvl2pPr>
            <a:lvl3pPr lvl="2">
              <a:spcBef>
                <a:spcPts val="0"/>
              </a:spcBef>
              <a:spcAft>
                <a:spcPts val="0"/>
              </a:spcAft>
              <a:buSzPts val="1000"/>
              <a:buFont typeface="Lexend Light"/>
              <a:buNone/>
              <a:defRPr sz="1333">
                <a:latin typeface="Lexend Light"/>
                <a:ea typeface="Lexend Light"/>
                <a:cs typeface="Lexend Light"/>
                <a:sym typeface="Lexend Light"/>
              </a:defRPr>
            </a:lvl3pPr>
            <a:lvl4pPr lvl="3">
              <a:spcBef>
                <a:spcPts val="0"/>
              </a:spcBef>
              <a:spcAft>
                <a:spcPts val="0"/>
              </a:spcAft>
              <a:buSzPts val="1000"/>
              <a:buFont typeface="Lexend Light"/>
              <a:buNone/>
              <a:defRPr sz="1333">
                <a:latin typeface="Lexend Light"/>
                <a:ea typeface="Lexend Light"/>
                <a:cs typeface="Lexend Light"/>
                <a:sym typeface="Lexend Light"/>
              </a:defRPr>
            </a:lvl4pPr>
            <a:lvl5pPr lvl="4">
              <a:spcBef>
                <a:spcPts val="0"/>
              </a:spcBef>
              <a:spcAft>
                <a:spcPts val="0"/>
              </a:spcAft>
              <a:buSzPts val="1000"/>
              <a:buFont typeface="Lexend Light"/>
              <a:buNone/>
              <a:defRPr sz="1333">
                <a:latin typeface="Lexend Light"/>
                <a:ea typeface="Lexend Light"/>
                <a:cs typeface="Lexend Light"/>
                <a:sym typeface="Lexend Light"/>
              </a:defRPr>
            </a:lvl5pPr>
            <a:lvl6pPr lvl="5">
              <a:spcBef>
                <a:spcPts val="0"/>
              </a:spcBef>
              <a:spcAft>
                <a:spcPts val="0"/>
              </a:spcAft>
              <a:buSzPts val="1000"/>
              <a:buFont typeface="Lexend Light"/>
              <a:buNone/>
              <a:defRPr sz="1333">
                <a:latin typeface="Lexend Light"/>
                <a:ea typeface="Lexend Light"/>
                <a:cs typeface="Lexend Light"/>
                <a:sym typeface="Lexend Light"/>
              </a:defRPr>
            </a:lvl6pPr>
            <a:lvl7pPr lvl="6">
              <a:spcBef>
                <a:spcPts val="0"/>
              </a:spcBef>
              <a:spcAft>
                <a:spcPts val="0"/>
              </a:spcAft>
              <a:buSzPts val="1000"/>
              <a:buFont typeface="Lexend Light"/>
              <a:buNone/>
              <a:defRPr sz="1333">
                <a:latin typeface="Lexend Light"/>
                <a:ea typeface="Lexend Light"/>
                <a:cs typeface="Lexend Light"/>
                <a:sym typeface="Lexend Light"/>
              </a:defRPr>
            </a:lvl7pPr>
            <a:lvl8pPr lvl="7">
              <a:spcBef>
                <a:spcPts val="0"/>
              </a:spcBef>
              <a:spcAft>
                <a:spcPts val="0"/>
              </a:spcAft>
              <a:buSzPts val="1000"/>
              <a:buFont typeface="Lexend Light"/>
              <a:buNone/>
              <a:defRPr sz="1333">
                <a:latin typeface="Lexend Light"/>
                <a:ea typeface="Lexend Light"/>
                <a:cs typeface="Lexend Light"/>
                <a:sym typeface="Lexend Light"/>
              </a:defRPr>
            </a:lvl8pPr>
            <a:lvl9pPr lvl="8">
              <a:spcBef>
                <a:spcPts val="0"/>
              </a:spcBef>
              <a:spcAft>
                <a:spcPts val="0"/>
              </a:spcAft>
              <a:buSzPts val="1000"/>
              <a:buFont typeface="Lexend Light"/>
              <a:buNone/>
              <a:defRPr sz="1333">
                <a:latin typeface="Lexend Light"/>
                <a:ea typeface="Lexend Light"/>
                <a:cs typeface="Lexend Light"/>
                <a:sym typeface="Lexend Light"/>
              </a:defRPr>
            </a:lvl9pPr>
          </a:lstStyle>
          <a:p>
            <a:endParaRPr/>
          </a:p>
        </p:txBody>
      </p:sp>
      <p:sp>
        <p:nvSpPr>
          <p:cNvPr id="558" name="Google Shape;558;p19"/>
          <p:cNvSpPr txBox="1">
            <a:spLocks noGrp="1"/>
          </p:cNvSpPr>
          <p:nvPr>
            <p:ph type="title" idx="8"/>
          </p:nvPr>
        </p:nvSpPr>
        <p:spPr>
          <a:xfrm>
            <a:off x="8707667" y="4525084"/>
            <a:ext cx="1200800" cy="242000"/>
          </a:xfrm>
          <a:prstGeom prst="rect">
            <a:avLst/>
          </a:prstGeom>
        </p:spPr>
        <p:txBody>
          <a:bodyPr spcFirstLastPara="1" wrap="square" lIns="0" tIns="91425" rIns="91425" bIns="91425" anchor="ctr" anchorCtr="0">
            <a:normAutofit/>
          </a:bodyPr>
          <a:lstStyle>
            <a:lvl1pPr lvl="0">
              <a:spcBef>
                <a:spcPts val="0"/>
              </a:spcBef>
              <a:spcAft>
                <a:spcPts val="0"/>
              </a:spcAft>
              <a:buSzPts val="2400"/>
              <a:buFont typeface="Alexandria Black"/>
              <a:buNone/>
              <a:defRPr sz="3200"/>
            </a:lvl1pPr>
            <a:lvl2pPr lvl="1">
              <a:spcBef>
                <a:spcPts val="0"/>
              </a:spcBef>
              <a:spcAft>
                <a:spcPts val="0"/>
              </a:spcAft>
              <a:buSzPts val="2400"/>
              <a:buFont typeface="Alexandria Black"/>
              <a:buNone/>
              <a:defRPr sz="32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32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32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32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32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32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32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3200">
                <a:latin typeface="Alexandria Black"/>
                <a:ea typeface="Alexandria Black"/>
                <a:cs typeface="Alexandria Black"/>
                <a:sym typeface="Alexandria Black"/>
              </a:defRPr>
            </a:lvl9pPr>
          </a:lstStyle>
          <a:p>
            <a:endParaRPr/>
          </a:p>
        </p:txBody>
      </p:sp>
      <p:sp>
        <p:nvSpPr>
          <p:cNvPr id="559" name="Google Shape;559;p19"/>
          <p:cNvSpPr>
            <a:spLocks noGrp="1"/>
          </p:cNvSpPr>
          <p:nvPr>
            <p:ph type="pic" idx="9"/>
          </p:nvPr>
        </p:nvSpPr>
        <p:spPr>
          <a:xfrm>
            <a:off x="4055428" y="4166367"/>
            <a:ext cx="4070800" cy="2702400"/>
          </a:xfrm>
          <a:prstGeom prst="roundRect">
            <a:avLst>
              <a:gd name="adj" fmla="val 0"/>
            </a:avLst>
          </a:prstGeom>
          <a:noFill/>
          <a:ln>
            <a:noFill/>
          </a:ln>
        </p:spPr>
      </p:sp>
      <p:sp>
        <p:nvSpPr>
          <p:cNvPr id="560" name="Google Shape;560;p19"/>
          <p:cNvSpPr txBox="1">
            <a:spLocks noGrp="1"/>
          </p:cNvSpPr>
          <p:nvPr>
            <p:ph type="ctrTitle" idx="13"/>
          </p:nvPr>
        </p:nvSpPr>
        <p:spPr>
          <a:xfrm>
            <a:off x="469467" y="498933"/>
            <a:ext cx="11287200" cy="738800"/>
          </a:xfrm>
          <a:prstGeom prst="rect">
            <a:avLst/>
          </a:prstGeom>
        </p:spPr>
        <p:txBody>
          <a:bodyPr spcFirstLastPara="1" wrap="square" lIns="91425" tIns="91425" rIns="91425" bIns="91425" anchor="t" anchorCtr="0">
            <a:normAutofit/>
          </a:bodyPr>
          <a:lstStyle>
            <a:lvl1pPr lvl="0">
              <a:lnSpc>
                <a:spcPct val="87000"/>
              </a:lnSpc>
              <a:spcBef>
                <a:spcPts val="0"/>
              </a:spcBef>
              <a:spcAft>
                <a:spcPts val="0"/>
              </a:spcAft>
              <a:buSzPts val="4000"/>
              <a:buFont typeface="Alexandria Black"/>
              <a:buNone/>
              <a:defRPr sz="5333"/>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561" name="Google Shape;561;p1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
        <p:nvSpPr>
          <p:cNvPr id="562" name="Google Shape;562;p19"/>
          <p:cNvSpPr>
            <a:spLocks noGrp="1"/>
          </p:cNvSpPr>
          <p:nvPr>
            <p:ph type="pic" idx="14"/>
          </p:nvPr>
        </p:nvSpPr>
        <p:spPr>
          <a:xfrm>
            <a:off x="0" y="1463933"/>
            <a:ext cx="4055600" cy="2702400"/>
          </a:xfrm>
          <a:prstGeom prst="roundRect">
            <a:avLst>
              <a:gd name="adj" fmla="val 0"/>
            </a:avLst>
          </a:prstGeom>
          <a:noFill/>
          <a:ln>
            <a:noFill/>
          </a:ln>
        </p:spPr>
      </p:sp>
      <p:sp>
        <p:nvSpPr>
          <p:cNvPr id="563" name="Google Shape;563;p19"/>
          <p:cNvSpPr>
            <a:spLocks noGrp="1"/>
          </p:cNvSpPr>
          <p:nvPr>
            <p:ph type="pic" idx="15"/>
          </p:nvPr>
        </p:nvSpPr>
        <p:spPr>
          <a:xfrm>
            <a:off x="8126233" y="1463933"/>
            <a:ext cx="4065600" cy="2702400"/>
          </a:xfrm>
          <a:prstGeom prst="roundRect">
            <a:avLst>
              <a:gd name="adj" fmla="val 0"/>
            </a:avLst>
          </a:prstGeom>
          <a:noFill/>
          <a:ln>
            <a:noFill/>
          </a:ln>
        </p:spPr>
      </p:sp>
    </p:spTree>
    <p:extLst>
      <p:ext uri="{BB962C8B-B14F-4D97-AF65-F5344CB8AC3E}">
        <p14:creationId xmlns:p14="http://schemas.microsoft.com/office/powerpoint/2010/main" val="42801654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 Alt 17">
  <p:cSld name="Title and body - Alt 17">
    <p:bg>
      <p:bgPr>
        <a:solidFill>
          <a:schemeClr val="accent4"/>
        </a:solidFill>
        <a:effectLst/>
      </p:bgPr>
    </p:bg>
    <p:spTree>
      <p:nvGrpSpPr>
        <p:cNvPr id="1" name="Shape 564"/>
        <p:cNvGrpSpPr/>
        <p:nvPr/>
      </p:nvGrpSpPr>
      <p:grpSpPr>
        <a:xfrm>
          <a:off x="0" y="0"/>
          <a:ext cx="0" cy="0"/>
          <a:chOff x="0" y="0"/>
          <a:chExt cx="0" cy="0"/>
        </a:xfrm>
      </p:grpSpPr>
      <p:pic>
        <p:nvPicPr>
          <p:cNvPr id="565" name="Google Shape;565;p20"/>
          <p:cNvPicPr preferRelativeResize="0"/>
          <p:nvPr/>
        </p:nvPicPr>
        <p:blipFill rotWithShape="1">
          <a:blip r:embed="rId2">
            <a:alphaModFix/>
          </a:blip>
          <a:srcRect l="16898" t="86764" r="13067" b="4628"/>
          <a:stretch/>
        </p:blipFill>
        <p:spPr>
          <a:xfrm>
            <a:off x="-4367" y="6061500"/>
            <a:ext cx="12200803" cy="821333"/>
          </a:xfrm>
          <a:prstGeom prst="rect">
            <a:avLst/>
          </a:prstGeom>
          <a:noFill/>
          <a:ln>
            <a:noFill/>
          </a:ln>
        </p:spPr>
      </p:pic>
      <p:sp>
        <p:nvSpPr>
          <p:cNvPr id="566" name="Google Shape;566;p20"/>
          <p:cNvSpPr/>
          <p:nvPr/>
        </p:nvSpPr>
        <p:spPr>
          <a:xfrm rot="5400000">
            <a:off x="4454735"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cxnSp>
        <p:nvCxnSpPr>
          <p:cNvPr id="567" name="Google Shape;567;p20"/>
          <p:cNvCxnSpPr/>
          <p:nvPr/>
        </p:nvCxnSpPr>
        <p:spPr>
          <a:xfrm rot="10800000">
            <a:off x="-10200" y="1094567"/>
            <a:ext cx="12200800" cy="0"/>
          </a:xfrm>
          <a:prstGeom prst="straightConnector1">
            <a:avLst/>
          </a:prstGeom>
          <a:noFill/>
          <a:ln w="9525" cap="flat" cmpd="sng">
            <a:solidFill>
              <a:schemeClr val="lt1"/>
            </a:solidFill>
            <a:prstDash val="solid"/>
            <a:round/>
            <a:headEnd type="none" w="sm" len="sm"/>
            <a:tailEnd type="none" w="sm" len="sm"/>
          </a:ln>
        </p:spPr>
      </p:cxnSp>
      <p:sp>
        <p:nvSpPr>
          <p:cNvPr id="568" name="Google Shape;568;p20"/>
          <p:cNvSpPr/>
          <p:nvPr/>
        </p:nvSpPr>
        <p:spPr>
          <a:xfrm rot="5400000">
            <a:off x="4148300"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69" name="Google Shape;569;p20"/>
          <p:cNvSpPr/>
          <p:nvPr/>
        </p:nvSpPr>
        <p:spPr>
          <a:xfrm rot="5400000">
            <a:off x="3836299"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70" name="Google Shape;570;p20"/>
          <p:cNvSpPr/>
          <p:nvPr/>
        </p:nvSpPr>
        <p:spPr>
          <a:xfrm rot="5400000">
            <a:off x="3529864"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71" name="Google Shape;571;p20"/>
          <p:cNvSpPr/>
          <p:nvPr/>
        </p:nvSpPr>
        <p:spPr>
          <a:xfrm rot="5400000">
            <a:off x="3212312"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72" name="Google Shape;572;p20"/>
          <p:cNvSpPr/>
          <p:nvPr/>
        </p:nvSpPr>
        <p:spPr>
          <a:xfrm rot="5400000">
            <a:off x="2905879"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73" name="Google Shape;573;p20"/>
          <p:cNvSpPr/>
          <p:nvPr/>
        </p:nvSpPr>
        <p:spPr>
          <a:xfrm rot="5400000">
            <a:off x="2593877"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74" name="Google Shape;574;p20"/>
          <p:cNvSpPr/>
          <p:nvPr/>
        </p:nvSpPr>
        <p:spPr>
          <a:xfrm rot="5400000">
            <a:off x="2287443"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75" name="Google Shape;575;p20"/>
          <p:cNvSpPr/>
          <p:nvPr/>
        </p:nvSpPr>
        <p:spPr>
          <a:xfrm rot="5400000">
            <a:off x="1975424"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76" name="Google Shape;576;p20"/>
          <p:cNvSpPr/>
          <p:nvPr/>
        </p:nvSpPr>
        <p:spPr>
          <a:xfrm rot="5400000">
            <a:off x="1663423"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77" name="Google Shape;577;p20"/>
          <p:cNvSpPr/>
          <p:nvPr/>
        </p:nvSpPr>
        <p:spPr>
          <a:xfrm rot="5400000">
            <a:off x="1356988"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78" name="Google Shape;578;p20"/>
          <p:cNvSpPr/>
          <p:nvPr/>
        </p:nvSpPr>
        <p:spPr>
          <a:xfrm rot="5400000">
            <a:off x="1039437"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79" name="Google Shape;579;p20"/>
          <p:cNvSpPr/>
          <p:nvPr/>
        </p:nvSpPr>
        <p:spPr>
          <a:xfrm rot="5400000">
            <a:off x="733003"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80" name="Google Shape;580;p20"/>
          <p:cNvSpPr/>
          <p:nvPr/>
        </p:nvSpPr>
        <p:spPr>
          <a:xfrm rot="5400000">
            <a:off x="430001" y="918500"/>
            <a:ext cx="3892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81" name="Google Shape;581;p20"/>
          <p:cNvSpPr/>
          <p:nvPr/>
        </p:nvSpPr>
        <p:spPr>
          <a:xfrm rot="5400000">
            <a:off x="129401" y="918500"/>
            <a:ext cx="3892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82" name="Google Shape;582;p20"/>
          <p:cNvSpPr/>
          <p:nvPr/>
        </p:nvSpPr>
        <p:spPr>
          <a:xfrm rot="5400000">
            <a:off x="9041935"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83" name="Google Shape;583;p20"/>
          <p:cNvSpPr/>
          <p:nvPr/>
        </p:nvSpPr>
        <p:spPr>
          <a:xfrm rot="5400000">
            <a:off x="8735500"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84" name="Google Shape;584;p20"/>
          <p:cNvSpPr/>
          <p:nvPr/>
        </p:nvSpPr>
        <p:spPr>
          <a:xfrm rot="5400000">
            <a:off x="8423499"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85" name="Google Shape;585;p20"/>
          <p:cNvSpPr/>
          <p:nvPr/>
        </p:nvSpPr>
        <p:spPr>
          <a:xfrm rot="5400000">
            <a:off x="8117064"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86" name="Google Shape;586;p20"/>
          <p:cNvSpPr/>
          <p:nvPr/>
        </p:nvSpPr>
        <p:spPr>
          <a:xfrm rot="5400000">
            <a:off x="7799512"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87" name="Google Shape;587;p20"/>
          <p:cNvSpPr/>
          <p:nvPr/>
        </p:nvSpPr>
        <p:spPr>
          <a:xfrm rot="5400000">
            <a:off x="7493079"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88" name="Google Shape;588;p20"/>
          <p:cNvSpPr/>
          <p:nvPr/>
        </p:nvSpPr>
        <p:spPr>
          <a:xfrm rot="5400000">
            <a:off x="7181077"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89" name="Google Shape;589;p20"/>
          <p:cNvSpPr/>
          <p:nvPr/>
        </p:nvSpPr>
        <p:spPr>
          <a:xfrm rot="5400000">
            <a:off x="6874643"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90" name="Google Shape;590;p20"/>
          <p:cNvSpPr/>
          <p:nvPr/>
        </p:nvSpPr>
        <p:spPr>
          <a:xfrm rot="5400000">
            <a:off x="6562624"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91" name="Google Shape;591;p20"/>
          <p:cNvSpPr/>
          <p:nvPr/>
        </p:nvSpPr>
        <p:spPr>
          <a:xfrm rot="5400000">
            <a:off x="6250623"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92" name="Google Shape;592;p20"/>
          <p:cNvSpPr/>
          <p:nvPr/>
        </p:nvSpPr>
        <p:spPr>
          <a:xfrm rot="5400000">
            <a:off x="5944188"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93" name="Google Shape;593;p20"/>
          <p:cNvSpPr/>
          <p:nvPr/>
        </p:nvSpPr>
        <p:spPr>
          <a:xfrm rot="5400000">
            <a:off x="5626637"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94" name="Google Shape;594;p20"/>
          <p:cNvSpPr/>
          <p:nvPr/>
        </p:nvSpPr>
        <p:spPr>
          <a:xfrm rot="5400000">
            <a:off x="5320203"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95" name="Google Shape;595;p20"/>
          <p:cNvSpPr/>
          <p:nvPr/>
        </p:nvSpPr>
        <p:spPr>
          <a:xfrm rot="5400000">
            <a:off x="5017201" y="918500"/>
            <a:ext cx="3892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96" name="Google Shape;596;p20"/>
          <p:cNvSpPr/>
          <p:nvPr/>
        </p:nvSpPr>
        <p:spPr>
          <a:xfrm rot="5400000">
            <a:off x="4716601" y="918500"/>
            <a:ext cx="3892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97" name="Google Shape;597;p20"/>
          <p:cNvSpPr/>
          <p:nvPr/>
        </p:nvSpPr>
        <p:spPr>
          <a:xfrm rot="5400000">
            <a:off x="11921544"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98" name="Google Shape;598;p20"/>
          <p:cNvSpPr/>
          <p:nvPr/>
        </p:nvSpPr>
        <p:spPr>
          <a:xfrm rot="5400000">
            <a:off x="11615109"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599" name="Google Shape;599;p20"/>
          <p:cNvSpPr/>
          <p:nvPr/>
        </p:nvSpPr>
        <p:spPr>
          <a:xfrm rot="5400000">
            <a:off x="11303091"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600" name="Google Shape;600;p20"/>
          <p:cNvSpPr/>
          <p:nvPr/>
        </p:nvSpPr>
        <p:spPr>
          <a:xfrm rot="5400000">
            <a:off x="10991089"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601" name="Google Shape;601;p20"/>
          <p:cNvSpPr/>
          <p:nvPr/>
        </p:nvSpPr>
        <p:spPr>
          <a:xfrm rot="5400000">
            <a:off x="10684655"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602" name="Google Shape;602;p20"/>
          <p:cNvSpPr/>
          <p:nvPr/>
        </p:nvSpPr>
        <p:spPr>
          <a:xfrm rot="5400000">
            <a:off x="10367104"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603" name="Google Shape;603;p20"/>
          <p:cNvSpPr/>
          <p:nvPr/>
        </p:nvSpPr>
        <p:spPr>
          <a:xfrm rot="5400000">
            <a:off x="10060669" y="918500"/>
            <a:ext cx="3844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604" name="Google Shape;604;p20"/>
          <p:cNvSpPr/>
          <p:nvPr/>
        </p:nvSpPr>
        <p:spPr>
          <a:xfrm rot="5400000">
            <a:off x="9757668" y="918500"/>
            <a:ext cx="3892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605" name="Google Shape;605;p20"/>
          <p:cNvSpPr/>
          <p:nvPr/>
        </p:nvSpPr>
        <p:spPr>
          <a:xfrm rot="5400000">
            <a:off x="9457068" y="918500"/>
            <a:ext cx="389200" cy="83200"/>
          </a:xfrm>
          <a:prstGeom prst="mathMinus">
            <a:avLst>
              <a:gd name="adj1" fmla="val 2352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pic>
        <p:nvPicPr>
          <p:cNvPr id="606" name="Google Shape;606;p20" descr="A close-up of an office desk. "/>
          <p:cNvPicPr preferRelativeResize="0"/>
          <p:nvPr/>
        </p:nvPicPr>
        <p:blipFill rotWithShape="1">
          <a:blip r:embed="rId3">
            <a:alphaModFix/>
          </a:blip>
          <a:srcRect t="49197" r="278"/>
          <a:stretch/>
        </p:blipFill>
        <p:spPr>
          <a:xfrm rot="10800000">
            <a:off x="-1301" y="6058369"/>
            <a:ext cx="12197268" cy="827599"/>
          </a:xfrm>
          <a:prstGeom prst="rect">
            <a:avLst/>
          </a:prstGeom>
          <a:noFill/>
          <a:ln>
            <a:noFill/>
          </a:ln>
        </p:spPr>
      </p:pic>
      <p:sp>
        <p:nvSpPr>
          <p:cNvPr id="607" name="Google Shape;607;p20"/>
          <p:cNvSpPr txBox="1">
            <a:spLocks noGrp="1"/>
          </p:cNvSpPr>
          <p:nvPr>
            <p:ph type="ctrTitle"/>
          </p:nvPr>
        </p:nvSpPr>
        <p:spPr>
          <a:xfrm>
            <a:off x="478800" y="1871567"/>
            <a:ext cx="10346400" cy="738800"/>
          </a:xfrm>
          <a:prstGeom prst="rect">
            <a:avLst/>
          </a:prstGeom>
        </p:spPr>
        <p:txBody>
          <a:bodyPr spcFirstLastPara="1" wrap="square" lIns="91425" tIns="91425" rIns="91425" bIns="91425" anchor="t" anchorCtr="0">
            <a:normAutofit/>
          </a:bodyPr>
          <a:lstStyle>
            <a:lvl1pPr lvl="0">
              <a:lnSpc>
                <a:spcPct val="87000"/>
              </a:lnSpc>
              <a:spcBef>
                <a:spcPts val="0"/>
              </a:spcBef>
              <a:spcAft>
                <a:spcPts val="0"/>
              </a:spcAft>
              <a:buSzPts val="4000"/>
              <a:buFont typeface="Alexandria Black"/>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608" name="Google Shape;608;p20"/>
          <p:cNvSpPr txBox="1">
            <a:spLocks noGrp="1"/>
          </p:cNvSpPr>
          <p:nvPr>
            <p:ph type="subTitle" idx="1"/>
          </p:nvPr>
        </p:nvSpPr>
        <p:spPr>
          <a:xfrm>
            <a:off x="1244600" y="4234533"/>
            <a:ext cx="2680000" cy="1457200"/>
          </a:xfrm>
          <a:prstGeom prst="rect">
            <a:avLst/>
          </a:prstGeom>
        </p:spPr>
        <p:txBody>
          <a:bodyPr spcFirstLastPara="1" wrap="square" lIns="0" tIns="91425" rIns="91425" bIns="91425" anchor="t"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609" name="Google Shape;609;p20"/>
          <p:cNvSpPr txBox="1">
            <a:spLocks noGrp="1"/>
          </p:cNvSpPr>
          <p:nvPr>
            <p:ph type="subTitle" idx="2"/>
          </p:nvPr>
        </p:nvSpPr>
        <p:spPr>
          <a:xfrm>
            <a:off x="1244600" y="3116933"/>
            <a:ext cx="2680000" cy="1079600"/>
          </a:xfrm>
          <a:prstGeom prst="rect">
            <a:avLst/>
          </a:prstGeom>
        </p:spPr>
        <p:txBody>
          <a:bodyPr spcFirstLastPara="1" wrap="square" lIns="0" tIns="91425" rIns="91425" bIns="91425" anchor="t" anchorCtr="0">
            <a:normAutofit/>
          </a:bodyPr>
          <a:lstStyle>
            <a:lvl1pPr lvl="0">
              <a:spcBef>
                <a:spcPts val="0"/>
              </a:spcBef>
              <a:spcAft>
                <a:spcPts val="0"/>
              </a:spcAft>
              <a:buSzPts val="1200"/>
              <a:buFont typeface="Lexend"/>
              <a:buNone/>
              <a:defRPr sz="1600" b="1"/>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610" name="Google Shape;610;p20"/>
          <p:cNvSpPr txBox="1">
            <a:spLocks noGrp="1"/>
          </p:cNvSpPr>
          <p:nvPr>
            <p:ph type="subTitle" idx="3"/>
          </p:nvPr>
        </p:nvSpPr>
        <p:spPr>
          <a:xfrm>
            <a:off x="4996167" y="4234567"/>
            <a:ext cx="2680000" cy="1457200"/>
          </a:xfrm>
          <a:prstGeom prst="rect">
            <a:avLst/>
          </a:prstGeom>
        </p:spPr>
        <p:txBody>
          <a:bodyPr spcFirstLastPara="1" wrap="square" lIns="0" tIns="91425" rIns="91425" bIns="91425" anchor="t"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611" name="Google Shape;611;p20"/>
          <p:cNvSpPr txBox="1">
            <a:spLocks noGrp="1"/>
          </p:cNvSpPr>
          <p:nvPr>
            <p:ph type="subTitle" idx="4"/>
          </p:nvPr>
        </p:nvSpPr>
        <p:spPr>
          <a:xfrm>
            <a:off x="4996167" y="3116967"/>
            <a:ext cx="2680000" cy="1079600"/>
          </a:xfrm>
          <a:prstGeom prst="rect">
            <a:avLst/>
          </a:prstGeom>
        </p:spPr>
        <p:txBody>
          <a:bodyPr spcFirstLastPara="1" wrap="square" lIns="0" tIns="91425" rIns="91425" bIns="91425" anchor="t" anchorCtr="0">
            <a:normAutofit/>
          </a:bodyPr>
          <a:lstStyle>
            <a:lvl1pPr lvl="0">
              <a:spcBef>
                <a:spcPts val="0"/>
              </a:spcBef>
              <a:spcAft>
                <a:spcPts val="0"/>
              </a:spcAft>
              <a:buSzPts val="1200"/>
              <a:buFont typeface="Lexend"/>
              <a:buNone/>
              <a:defRPr sz="1600" b="1"/>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612" name="Google Shape;612;p20"/>
          <p:cNvSpPr txBox="1">
            <a:spLocks noGrp="1"/>
          </p:cNvSpPr>
          <p:nvPr>
            <p:ph type="subTitle" idx="5"/>
          </p:nvPr>
        </p:nvSpPr>
        <p:spPr>
          <a:xfrm>
            <a:off x="8773700" y="4234533"/>
            <a:ext cx="2680000" cy="1457200"/>
          </a:xfrm>
          <a:prstGeom prst="rect">
            <a:avLst/>
          </a:prstGeom>
        </p:spPr>
        <p:txBody>
          <a:bodyPr spcFirstLastPara="1" wrap="square" lIns="0" tIns="91425" rIns="91425" bIns="91425" anchor="t"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613" name="Google Shape;613;p20"/>
          <p:cNvSpPr txBox="1">
            <a:spLocks noGrp="1"/>
          </p:cNvSpPr>
          <p:nvPr>
            <p:ph type="subTitle" idx="6"/>
          </p:nvPr>
        </p:nvSpPr>
        <p:spPr>
          <a:xfrm>
            <a:off x="8773700" y="3116933"/>
            <a:ext cx="2680000" cy="1079600"/>
          </a:xfrm>
          <a:prstGeom prst="rect">
            <a:avLst/>
          </a:prstGeom>
        </p:spPr>
        <p:txBody>
          <a:bodyPr spcFirstLastPara="1" wrap="square" lIns="0" tIns="91425" rIns="91425" bIns="91425" anchor="t" anchorCtr="0">
            <a:normAutofit/>
          </a:bodyPr>
          <a:lstStyle>
            <a:lvl1pPr lvl="0">
              <a:spcBef>
                <a:spcPts val="0"/>
              </a:spcBef>
              <a:spcAft>
                <a:spcPts val="0"/>
              </a:spcAft>
              <a:buSzPts val="1200"/>
              <a:buFont typeface="Lexend"/>
              <a:buNone/>
              <a:defRPr sz="1600" b="1"/>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614" name="Google Shape;614;p20"/>
          <p:cNvSpPr txBox="1">
            <a:spLocks noGrp="1"/>
          </p:cNvSpPr>
          <p:nvPr>
            <p:ph type="title" idx="7"/>
          </p:nvPr>
        </p:nvSpPr>
        <p:spPr>
          <a:xfrm>
            <a:off x="611800" y="3222067"/>
            <a:ext cx="626800" cy="290400"/>
          </a:xfrm>
          <a:prstGeom prst="rect">
            <a:avLst/>
          </a:prstGeom>
        </p:spPr>
        <p:txBody>
          <a:bodyPr spcFirstLastPara="1" wrap="square" lIns="0" tIns="91425" rIns="91425" bIns="91425" anchor="ctr" anchorCtr="0">
            <a:normAutofit/>
          </a:bodyPr>
          <a:lstStyle>
            <a:lvl1pPr lvl="0">
              <a:spcBef>
                <a:spcPts val="0"/>
              </a:spcBef>
              <a:spcAft>
                <a:spcPts val="0"/>
              </a:spcAft>
              <a:buSzPts val="1200"/>
              <a:buFont typeface="Alexandria SemiBold"/>
              <a:buNone/>
              <a:defRPr sz="1600">
                <a:latin typeface="Alexandria SemiBold"/>
                <a:ea typeface="Alexandria SemiBold"/>
                <a:cs typeface="Alexandria SemiBold"/>
                <a:sym typeface="Alexandria SemiBold"/>
              </a:defRPr>
            </a:lvl1pPr>
            <a:lvl2pPr lvl="1">
              <a:spcBef>
                <a:spcPts val="0"/>
              </a:spcBef>
              <a:spcAft>
                <a:spcPts val="0"/>
              </a:spcAft>
              <a:buSzPts val="1200"/>
              <a:buFont typeface="Alexandria Black"/>
              <a:buNone/>
              <a:defRPr sz="1600">
                <a:latin typeface="Alexandria Black"/>
                <a:ea typeface="Alexandria Black"/>
                <a:cs typeface="Alexandria Black"/>
                <a:sym typeface="Alexandria Black"/>
              </a:defRPr>
            </a:lvl2pPr>
            <a:lvl3pPr lvl="2">
              <a:spcBef>
                <a:spcPts val="0"/>
              </a:spcBef>
              <a:spcAft>
                <a:spcPts val="0"/>
              </a:spcAft>
              <a:buSzPts val="1200"/>
              <a:buFont typeface="Alexandria Black"/>
              <a:buNone/>
              <a:defRPr sz="1600">
                <a:latin typeface="Alexandria Black"/>
                <a:ea typeface="Alexandria Black"/>
                <a:cs typeface="Alexandria Black"/>
                <a:sym typeface="Alexandria Black"/>
              </a:defRPr>
            </a:lvl3pPr>
            <a:lvl4pPr lvl="3">
              <a:spcBef>
                <a:spcPts val="0"/>
              </a:spcBef>
              <a:spcAft>
                <a:spcPts val="0"/>
              </a:spcAft>
              <a:buSzPts val="1200"/>
              <a:buFont typeface="Alexandria Black"/>
              <a:buNone/>
              <a:defRPr sz="1600">
                <a:latin typeface="Alexandria Black"/>
                <a:ea typeface="Alexandria Black"/>
                <a:cs typeface="Alexandria Black"/>
                <a:sym typeface="Alexandria Black"/>
              </a:defRPr>
            </a:lvl4pPr>
            <a:lvl5pPr lvl="4">
              <a:spcBef>
                <a:spcPts val="0"/>
              </a:spcBef>
              <a:spcAft>
                <a:spcPts val="0"/>
              </a:spcAft>
              <a:buSzPts val="1200"/>
              <a:buFont typeface="Alexandria Black"/>
              <a:buNone/>
              <a:defRPr sz="1600">
                <a:latin typeface="Alexandria Black"/>
                <a:ea typeface="Alexandria Black"/>
                <a:cs typeface="Alexandria Black"/>
                <a:sym typeface="Alexandria Black"/>
              </a:defRPr>
            </a:lvl5pPr>
            <a:lvl6pPr lvl="5">
              <a:spcBef>
                <a:spcPts val="0"/>
              </a:spcBef>
              <a:spcAft>
                <a:spcPts val="0"/>
              </a:spcAft>
              <a:buSzPts val="1200"/>
              <a:buFont typeface="Alexandria Black"/>
              <a:buNone/>
              <a:defRPr sz="1600">
                <a:latin typeface="Alexandria Black"/>
                <a:ea typeface="Alexandria Black"/>
                <a:cs typeface="Alexandria Black"/>
                <a:sym typeface="Alexandria Black"/>
              </a:defRPr>
            </a:lvl6pPr>
            <a:lvl7pPr lvl="6">
              <a:spcBef>
                <a:spcPts val="0"/>
              </a:spcBef>
              <a:spcAft>
                <a:spcPts val="0"/>
              </a:spcAft>
              <a:buSzPts val="1200"/>
              <a:buFont typeface="Alexandria Black"/>
              <a:buNone/>
              <a:defRPr sz="1600">
                <a:latin typeface="Alexandria Black"/>
                <a:ea typeface="Alexandria Black"/>
                <a:cs typeface="Alexandria Black"/>
                <a:sym typeface="Alexandria Black"/>
              </a:defRPr>
            </a:lvl7pPr>
            <a:lvl8pPr lvl="7">
              <a:spcBef>
                <a:spcPts val="0"/>
              </a:spcBef>
              <a:spcAft>
                <a:spcPts val="0"/>
              </a:spcAft>
              <a:buSzPts val="1200"/>
              <a:buFont typeface="Alexandria Black"/>
              <a:buNone/>
              <a:defRPr sz="1600">
                <a:latin typeface="Alexandria Black"/>
                <a:ea typeface="Alexandria Black"/>
                <a:cs typeface="Alexandria Black"/>
                <a:sym typeface="Alexandria Black"/>
              </a:defRPr>
            </a:lvl8pPr>
            <a:lvl9pPr lvl="8">
              <a:spcBef>
                <a:spcPts val="0"/>
              </a:spcBef>
              <a:spcAft>
                <a:spcPts val="0"/>
              </a:spcAft>
              <a:buSzPts val="1200"/>
              <a:buFont typeface="Alexandria Black"/>
              <a:buNone/>
              <a:defRPr sz="1600">
                <a:latin typeface="Alexandria Black"/>
                <a:ea typeface="Alexandria Black"/>
                <a:cs typeface="Alexandria Black"/>
                <a:sym typeface="Alexandria Black"/>
              </a:defRPr>
            </a:lvl9pPr>
          </a:lstStyle>
          <a:p>
            <a:endParaRPr/>
          </a:p>
        </p:txBody>
      </p:sp>
      <p:sp>
        <p:nvSpPr>
          <p:cNvPr id="615" name="Google Shape;615;p20"/>
          <p:cNvSpPr txBox="1">
            <a:spLocks noGrp="1"/>
          </p:cNvSpPr>
          <p:nvPr>
            <p:ph type="title" idx="8"/>
          </p:nvPr>
        </p:nvSpPr>
        <p:spPr>
          <a:xfrm>
            <a:off x="4347833" y="3222100"/>
            <a:ext cx="626800" cy="290400"/>
          </a:xfrm>
          <a:prstGeom prst="rect">
            <a:avLst/>
          </a:prstGeom>
        </p:spPr>
        <p:txBody>
          <a:bodyPr spcFirstLastPara="1" wrap="square" lIns="0" tIns="91425" rIns="91425" bIns="91425" anchor="ctr" anchorCtr="0">
            <a:normAutofit/>
          </a:bodyPr>
          <a:lstStyle>
            <a:lvl1pPr lvl="0">
              <a:spcBef>
                <a:spcPts val="0"/>
              </a:spcBef>
              <a:spcAft>
                <a:spcPts val="0"/>
              </a:spcAft>
              <a:buSzPts val="1200"/>
              <a:buFont typeface="Alexandria SemiBold"/>
              <a:buNone/>
              <a:defRPr sz="1600">
                <a:latin typeface="Alexandria SemiBold"/>
                <a:ea typeface="Alexandria SemiBold"/>
                <a:cs typeface="Alexandria SemiBold"/>
                <a:sym typeface="Alexandria SemiBold"/>
              </a:defRPr>
            </a:lvl1pPr>
            <a:lvl2pPr lvl="1">
              <a:spcBef>
                <a:spcPts val="0"/>
              </a:spcBef>
              <a:spcAft>
                <a:spcPts val="0"/>
              </a:spcAft>
              <a:buSzPts val="1200"/>
              <a:buFont typeface="Alexandria Black"/>
              <a:buNone/>
              <a:defRPr sz="1600">
                <a:latin typeface="Alexandria Black"/>
                <a:ea typeface="Alexandria Black"/>
                <a:cs typeface="Alexandria Black"/>
                <a:sym typeface="Alexandria Black"/>
              </a:defRPr>
            </a:lvl2pPr>
            <a:lvl3pPr lvl="2">
              <a:spcBef>
                <a:spcPts val="0"/>
              </a:spcBef>
              <a:spcAft>
                <a:spcPts val="0"/>
              </a:spcAft>
              <a:buSzPts val="1200"/>
              <a:buFont typeface="Alexandria Black"/>
              <a:buNone/>
              <a:defRPr sz="1600">
                <a:latin typeface="Alexandria Black"/>
                <a:ea typeface="Alexandria Black"/>
                <a:cs typeface="Alexandria Black"/>
                <a:sym typeface="Alexandria Black"/>
              </a:defRPr>
            </a:lvl3pPr>
            <a:lvl4pPr lvl="3">
              <a:spcBef>
                <a:spcPts val="0"/>
              </a:spcBef>
              <a:spcAft>
                <a:spcPts val="0"/>
              </a:spcAft>
              <a:buSzPts val="1200"/>
              <a:buFont typeface="Alexandria Black"/>
              <a:buNone/>
              <a:defRPr sz="1600">
                <a:latin typeface="Alexandria Black"/>
                <a:ea typeface="Alexandria Black"/>
                <a:cs typeface="Alexandria Black"/>
                <a:sym typeface="Alexandria Black"/>
              </a:defRPr>
            </a:lvl4pPr>
            <a:lvl5pPr lvl="4">
              <a:spcBef>
                <a:spcPts val="0"/>
              </a:spcBef>
              <a:spcAft>
                <a:spcPts val="0"/>
              </a:spcAft>
              <a:buSzPts val="1200"/>
              <a:buFont typeface="Alexandria Black"/>
              <a:buNone/>
              <a:defRPr sz="1600">
                <a:latin typeface="Alexandria Black"/>
                <a:ea typeface="Alexandria Black"/>
                <a:cs typeface="Alexandria Black"/>
                <a:sym typeface="Alexandria Black"/>
              </a:defRPr>
            </a:lvl5pPr>
            <a:lvl6pPr lvl="5">
              <a:spcBef>
                <a:spcPts val="0"/>
              </a:spcBef>
              <a:spcAft>
                <a:spcPts val="0"/>
              </a:spcAft>
              <a:buSzPts val="1200"/>
              <a:buFont typeface="Alexandria Black"/>
              <a:buNone/>
              <a:defRPr sz="1600">
                <a:latin typeface="Alexandria Black"/>
                <a:ea typeface="Alexandria Black"/>
                <a:cs typeface="Alexandria Black"/>
                <a:sym typeface="Alexandria Black"/>
              </a:defRPr>
            </a:lvl6pPr>
            <a:lvl7pPr lvl="6">
              <a:spcBef>
                <a:spcPts val="0"/>
              </a:spcBef>
              <a:spcAft>
                <a:spcPts val="0"/>
              </a:spcAft>
              <a:buSzPts val="1200"/>
              <a:buFont typeface="Alexandria Black"/>
              <a:buNone/>
              <a:defRPr sz="1600">
                <a:latin typeface="Alexandria Black"/>
                <a:ea typeface="Alexandria Black"/>
                <a:cs typeface="Alexandria Black"/>
                <a:sym typeface="Alexandria Black"/>
              </a:defRPr>
            </a:lvl7pPr>
            <a:lvl8pPr lvl="7">
              <a:spcBef>
                <a:spcPts val="0"/>
              </a:spcBef>
              <a:spcAft>
                <a:spcPts val="0"/>
              </a:spcAft>
              <a:buSzPts val="1200"/>
              <a:buFont typeface="Alexandria Black"/>
              <a:buNone/>
              <a:defRPr sz="1600">
                <a:latin typeface="Alexandria Black"/>
                <a:ea typeface="Alexandria Black"/>
                <a:cs typeface="Alexandria Black"/>
                <a:sym typeface="Alexandria Black"/>
              </a:defRPr>
            </a:lvl8pPr>
            <a:lvl9pPr lvl="8">
              <a:spcBef>
                <a:spcPts val="0"/>
              </a:spcBef>
              <a:spcAft>
                <a:spcPts val="0"/>
              </a:spcAft>
              <a:buSzPts val="1200"/>
              <a:buFont typeface="Alexandria Black"/>
              <a:buNone/>
              <a:defRPr sz="1600">
                <a:latin typeface="Alexandria Black"/>
                <a:ea typeface="Alexandria Black"/>
                <a:cs typeface="Alexandria Black"/>
                <a:sym typeface="Alexandria Black"/>
              </a:defRPr>
            </a:lvl9pPr>
          </a:lstStyle>
          <a:p>
            <a:endParaRPr/>
          </a:p>
        </p:txBody>
      </p:sp>
      <p:sp>
        <p:nvSpPr>
          <p:cNvPr id="616" name="Google Shape;616;p20"/>
          <p:cNvSpPr txBox="1">
            <a:spLocks noGrp="1"/>
          </p:cNvSpPr>
          <p:nvPr>
            <p:ph type="title" idx="9"/>
          </p:nvPr>
        </p:nvSpPr>
        <p:spPr>
          <a:xfrm>
            <a:off x="8146900" y="3222067"/>
            <a:ext cx="626800" cy="290400"/>
          </a:xfrm>
          <a:prstGeom prst="rect">
            <a:avLst/>
          </a:prstGeom>
        </p:spPr>
        <p:txBody>
          <a:bodyPr spcFirstLastPara="1" wrap="square" lIns="0" tIns="91425" rIns="91425" bIns="91425" anchor="ctr" anchorCtr="0">
            <a:normAutofit/>
          </a:bodyPr>
          <a:lstStyle>
            <a:lvl1pPr lvl="0">
              <a:spcBef>
                <a:spcPts val="0"/>
              </a:spcBef>
              <a:spcAft>
                <a:spcPts val="0"/>
              </a:spcAft>
              <a:buSzPts val="1200"/>
              <a:buFont typeface="Alexandria SemiBold"/>
              <a:buNone/>
              <a:defRPr sz="1600">
                <a:latin typeface="Alexandria SemiBold"/>
                <a:ea typeface="Alexandria SemiBold"/>
                <a:cs typeface="Alexandria SemiBold"/>
                <a:sym typeface="Alexandria SemiBold"/>
              </a:defRPr>
            </a:lvl1pPr>
            <a:lvl2pPr lvl="1">
              <a:spcBef>
                <a:spcPts val="0"/>
              </a:spcBef>
              <a:spcAft>
                <a:spcPts val="0"/>
              </a:spcAft>
              <a:buSzPts val="1200"/>
              <a:buFont typeface="Alexandria Black"/>
              <a:buNone/>
              <a:defRPr sz="1600">
                <a:latin typeface="Alexandria Black"/>
                <a:ea typeface="Alexandria Black"/>
                <a:cs typeface="Alexandria Black"/>
                <a:sym typeface="Alexandria Black"/>
              </a:defRPr>
            </a:lvl2pPr>
            <a:lvl3pPr lvl="2">
              <a:spcBef>
                <a:spcPts val="0"/>
              </a:spcBef>
              <a:spcAft>
                <a:spcPts val="0"/>
              </a:spcAft>
              <a:buSzPts val="1200"/>
              <a:buFont typeface="Alexandria Black"/>
              <a:buNone/>
              <a:defRPr sz="1600">
                <a:latin typeface="Alexandria Black"/>
                <a:ea typeface="Alexandria Black"/>
                <a:cs typeface="Alexandria Black"/>
                <a:sym typeface="Alexandria Black"/>
              </a:defRPr>
            </a:lvl3pPr>
            <a:lvl4pPr lvl="3">
              <a:spcBef>
                <a:spcPts val="0"/>
              </a:spcBef>
              <a:spcAft>
                <a:spcPts val="0"/>
              </a:spcAft>
              <a:buSzPts val="1200"/>
              <a:buFont typeface="Alexandria Black"/>
              <a:buNone/>
              <a:defRPr sz="1600">
                <a:latin typeface="Alexandria Black"/>
                <a:ea typeface="Alexandria Black"/>
                <a:cs typeface="Alexandria Black"/>
                <a:sym typeface="Alexandria Black"/>
              </a:defRPr>
            </a:lvl4pPr>
            <a:lvl5pPr lvl="4">
              <a:spcBef>
                <a:spcPts val="0"/>
              </a:spcBef>
              <a:spcAft>
                <a:spcPts val="0"/>
              </a:spcAft>
              <a:buSzPts val="1200"/>
              <a:buFont typeface="Alexandria Black"/>
              <a:buNone/>
              <a:defRPr sz="1600">
                <a:latin typeface="Alexandria Black"/>
                <a:ea typeface="Alexandria Black"/>
                <a:cs typeface="Alexandria Black"/>
                <a:sym typeface="Alexandria Black"/>
              </a:defRPr>
            </a:lvl5pPr>
            <a:lvl6pPr lvl="5">
              <a:spcBef>
                <a:spcPts val="0"/>
              </a:spcBef>
              <a:spcAft>
                <a:spcPts val="0"/>
              </a:spcAft>
              <a:buSzPts val="1200"/>
              <a:buFont typeface="Alexandria Black"/>
              <a:buNone/>
              <a:defRPr sz="1600">
                <a:latin typeface="Alexandria Black"/>
                <a:ea typeface="Alexandria Black"/>
                <a:cs typeface="Alexandria Black"/>
                <a:sym typeface="Alexandria Black"/>
              </a:defRPr>
            </a:lvl6pPr>
            <a:lvl7pPr lvl="6">
              <a:spcBef>
                <a:spcPts val="0"/>
              </a:spcBef>
              <a:spcAft>
                <a:spcPts val="0"/>
              </a:spcAft>
              <a:buSzPts val="1200"/>
              <a:buFont typeface="Alexandria Black"/>
              <a:buNone/>
              <a:defRPr sz="1600">
                <a:latin typeface="Alexandria Black"/>
                <a:ea typeface="Alexandria Black"/>
                <a:cs typeface="Alexandria Black"/>
                <a:sym typeface="Alexandria Black"/>
              </a:defRPr>
            </a:lvl7pPr>
            <a:lvl8pPr lvl="7">
              <a:spcBef>
                <a:spcPts val="0"/>
              </a:spcBef>
              <a:spcAft>
                <a:spcPts val="0"/>
              </a:spcAft>
              <a:buSzPts val="1200"/>
              <a:buFont typeface="Alexandria Black"/>
              <a:buNone/>
              <a:defRPr sz="1600">
                <a:latin typeface="Alexandria Black"/>
                <a:ea typeface="Alexandria Black"/>
                <a:cs typeface="Alexandria Black"/>
                <a:sym typeface="Alexandria Black"/>
              </a:defRPr>
            </a:lvl8pPr>
            <a:lvl9pPr lvl="8">
              <a:spcBef>
                <a:spcPts val="0"/>
              </a:spcBef>
              <a:spcAft>
                <a:spcPts val="0"/>
              </a:spcAft>
              <a:buSzPts val="1200"/>
              <a:buFont typeface="Alexandria Black"/>
              <a:buNone/>
              <a:defRPr sz="1600">
                <a:latin typeface="Alexandria Black"/>
                <a:ea typeface="Alexandria Black"/>
                <a:cs typeface="Alexandria Black"/>
                <a:sym typeface="Alexandria Black"/>
              </a:defRPr>
            </a:lvl9pPr>
          </a:lstStyle>
          <a:p>
            <a:endParaRPr/>
          </a:p>
        </p:txBody>
      </p:sp>
      <p:sp>
        <p:nvSpPr>
          <p:cNvPr id="617" name="Google Shape;617;p2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pic>
        <p:nvPicPr>
          <p:cNvPr id="618" name="Google Shape;618;p20"/>
          <p:cNvPicPr preferRelativeResize="0"/>
          <p:nvPr/>
        </p:nvPicPr>
        <p:blipFill rotWithShape="1">
          <a:blip r:embed="rId2">
            <a:alphaModFix/>
          </a:blip>
          <a:srcRect l="32321" t="76348" r="550" b="15402"/>
          <a:stretch/>
        </p:blipFill>
        <p:spPr>
          <a:xfrm>
            <a:off x="-4200" y="-6266"/>
            <a:ext cx="12200803" cy="827599"/>
          </a:xfrm>
          <a:prstGeom prst="rect">
            <a:avLst/>
          </a:prstGeom>
          <a:noFill/>
          <a:ln>
            <a:noFill/>
          </a:ln>
        </p:spPr>
      </p:pic>
      <p:pic>
        <p:nvPicPr>
          <p:cNvPr id="619" name="Google Shape;619;p20" descr="A close-up of an office desk. "/>
          <p:cNvPicPr preferRelativeResize="0"/>
          <p:nvPr/>
        </p:nvPicPr>
        <p:blipFill rotWithShape="1">
          <a:blip r:embed="rId3">
            <a:alphaModFix/>
          </a:blip>
          <a:srcRect l="377" t="50458" r="119"/>
          <a:stretch/>
        </p:blipFill>
        <p:spPr>
          <a:xfrm>
            <a:off x="-4200" y="-6266"/>
            <a:ext cx="12200803" cy="827599"/>
          </a:xfrm>
          <a:prstGeom prst="rect">
            <a:avLst/>
          </a:prstGeom>
          <a:noFill/>
          <a:ln>
            <a:noFill/>
          </a:ln>
        </p:spPr>
      </p:pic>
    </p:spTree>
    <p:extLst>
      <p:ext uri="{BB962C8B-B14F-4D97-AF65-F5344CB8AC3E}">
        <p14:creationId xmlns:p14="http://schemas.microsoft.com/office/powerpoint/2010/main" val="34308174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body - Alt 18">
  <p:cSld name="TItle and body - Alt 18">
    <p:bg>
      <p:bgPr>
        <a:solidFill>
          <a:schemeClr val="lt2"/>
        </a:solidFill>
        <a:effectLst/>
      </p:bgPr>
    </p:bg>
    <p:spTree>
      <p:nvGrpSpPr>
        <p:cNvPr id="1" name="Shape 620"/>
        <p:cNvGrpSpPr/>
        <p:nvPr/>
      </p:nvGrpSpPr>
      <p:grpSpPr>
        <a:xfrm>
          <a:off x="0" y="0"/>
          <a:ext cx="0" cy="0"/>
          <a:chOff x="0" y="0"/>
          <a:chExt cx="0" cy="0"/>
        </a:xfrm>
      </p:grpSpPr>
      <p:cxnSp>
        <p:nvCxnSpPr>
          <p:cNvPr id="621" name="Google Shape;621;p21"/>
          <p:cNvCxnSpPr/>
          <p:nvPr/>
        </p:nvCxnSpPr>
        <p:spPr>
          <a:xfrm rot="10800000">
            <a:off x="4069700" y="-10000"/>
            <a:ext cx="0" cy="6871200"/>
          </a:xfrm>
          <a:prstGeom prst="straightConnector1">
            <a:avLst/>
          </a:prstGeom>
          <a:noFill/>
          <a:ln w="9525" cap="flat" cmpd="sng">
            <a:solidFill>
              <a:schemeClr val="lt1"/>
            </a:solidFill>
            <a:prstDash val="solid"/>
            <a:round/>
            <a:headEnd type="none" w="sm" len="sm"/>
            <a:tailEnd type="none" w="sm" len="sm"/>
          </a:ln>
        </p:spPr>
      </p:cxnSp>
      <p:cxnSp>
        <p:nvCxnSpPr>
          <p:cNvPr id="622" name="Google Shape;622;p21"/>
          <p:cNvCxnSpPr/>
          <p:nvPr/>
        </p:nvCxnSpPr>
        <p:spPr>
          <a:xfrm rot="10800000">
            <a:off x="4171300" y="-10000"/>
            <a:ext cx="0" cy="6871200"/>
          </a:xfrm>
          <a:prstGeom prst="straightConnector1">
            <a:avLst/>
          </a:prstGeom>
          <a:noFill/>
          <a:ln w="9525" cap="flat" cmpd="sng">
            <a:solidFill>
              <a:schemeClr val="lt1"/>
            </a:solidFill>
            <a:prstDash val="solid"/>
            <a:round/>
            <a:headEnd type="none" w="sm" len="sm"/>
            <a:tailEnd type="none" w="sm" len="sm"/>
          </a:ln>
        </p:spPr>
      </p:cxnSp>
      <p:sp>
        <p:nvSpPr>
          <p:cNvPr id="623" name="Google Shape;623;p21"/>
          <p:cNvSpPr txBox="1">
            <a:spLocks noGrp="1"/>
          </p:cNvSpPr>
          <p:nvPr>
            <p:ph type="ctrTitle"/>
          </p:nvPr>
        </p:nvSpPr>
        <p:spPr>
          <a:xfrm>
            <a:off x="501233" y="406300"/>
            <a:ext cx="3466800" cy="2462800"/>
          </a:xfrm>
          <a:prstGeom prst="rect">
            <a:avLst/>
          </a:prstGeom>
        </p:spPr>
        <p:txBody>
          <a:bodyPr spcFirstLastPara="1" wrap="square" lIns="91425" tIns="91425" rIns="91425" bIns="91425" anchor="t" anchorCtr="0">
            <a:normAutofit/>
          </a:bodyPr>
          <a:lstStyle>
            <a:lvl1pPr lvl="0">
              <a:lnSpc>
                <a:spcPct val="90000"/>
              </a:lnSpc>
              <a:spcBef>
                <a:spcPts val="0"/>
              </a:spcBef>
              <a:spcAft>
                <a:spcPts val="0"/>
              </a:spcAft>
              <a:buSzPts val="2400"/>
              <a:buFont typeface="Alexandria Black"/>
              <a:buNone/>
              <a:defRPr sz="3200"/>
            </a:lvl1pPr>
            <a:lvl2pPr lvl="1">
              <a:spcBef>
                <a:spcPts val="0"/>
              </a:spcBef>
              <a:spcAft>
                <a:spcPts val="0"/>
              </a:spcAft>
              <a:buSzPts val="2400"/>
              <a:buFont typeface="Alexandria Black"/>
              <a:buNone/>
              <a:defRPr sz="32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32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32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32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32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32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32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3200">
                <a:latin typeface="Alexandria Black"/>
                <a:ea typeface="Alexandria Black"/>
                <a:cs typeface="Alexandria Black"/>
                <a:sym typeface="Alexandria Black"/>
              </a:defRPr>
            </a:lvl9pPr>
          </a:lstStyle>
          <a:p>
            <a:endParaRPr/>
          </a:p>
        </p:txBody>
      </p:sp>
      <p:sp>
        <p:nvSpPr>
          <p:cNvPr id="624" name="Google Shape;624;p21"/>
          <p:cNvSpPr txBox="1">
            <a:spLocks noGrp="1"/>
          </p:cNvSpPr>
          <p:nvPr>
            <p:ph type="subTitle" idx="1"/>
          </p:nvPr>
        </p:nvSpPr>
        <p:spPr>
          <a:xfrm>
            <a:off x="501233" y="5019267"/>
            <a:ext cx="2309600" cy="1457200"/>
          </a:xfrm>
          <a:prstGeom prst="rect">
            <a:avLst/>
          </a:prstGeom>
        </p:spPr>
        <p:txBody>
          <a:bodyPr spcFirstLastPara="1" wrap="square" lIns="90000" tIns="91425" rIns="91425" bIns="91425" anchor="t" anchorCtr="0">
            <a:normAutofit/>
          </a:bodyPr>
          <a:lstStyle>
            <a:lvl1pPr lvl="0">
              <a:spcBef>
                <a:spcPts val="0"/>
              </a:spcBef>
              <a:spcAft>
                <a:spcPts val="0"/>
              </a:spcAft>
              <a:buSzPts val="1000"/>
              <a:buFont typeface="Lexend Light"/>
              <a:buNone/>
              <a:defRPr sz="1333">
                <a:latin typeface="Lexend Light"/>
                <a:ea typeface="Lexend Light"/>
                <a:cs typeface="Lexend Light"/>
                <a:sym typeface="Lexend Light"/>
              </a:defRPr>
            </a:lvl1pPr>
            <a:lvl2pPr lvl="1">
              <a:spcBef>
                <a:spcPts val="0"/>
              </a:spcBef>
              <a:spcAft>
                <a:spcPts val="0"/>
              </a:spcAft>
              <a:buSzPts val="1000"/>
              <a:buFont typeface="Lexend Light"/>
              <a:buNone/>
              <a:defRPr sz="1333">
                <a:latin typeface="Lexend Light"/>
                <a:ea typeface="Lexend Light"/>
                <a:cs typeface="Lexend Light"/>
                <a:sym typeface="Lexend Light"/>
              </a:defRPr>
            </a:lvl2pPr>
            <a:lvl3pPr lvl="2">
              <a:spcBef>
                <a:spcPts val="0"/>
              </a:spcBef>
              <a:spcAft>
                <a:spcPts val="0"/>
              </a:spcAft>
              <a:buSzPts val="1000"/>
              <a:buFont typeface="Lexend Light"/>
              <a:buNone/>
              <a:defRPr sz="1333">
                <a:latin typeface="Lexend Light"/>
                <a:ea typeface="Lexend Light"/>
                <a:cs typeface="Lexend Light"/>
                <a:sym typeface="Lexend Light"/>
              </a:defRPr>
            </a:lvl3pPr>
            <a:lvl4pPr lvl="3">
              <a:spcBef>
                <a:spcPts val="0"/>
              </a:spcBef>
              <a:spcAft>
                <a:spcPts val="0"/>
              </a:spcAft>
              <a:buSzPts val="1000"/>
              <a:buFont typeface="Lexend Light"/>
              <a:buNone/>
              <a:defRPr sz="1333">
                <a:latin typeface="Lexend Light"/>
                <a:ea typeface="Lexend Light"/>
                <a:cs typeface="Lexend Light"/>
                <a:sym typeface="Lexend Light"/>
              </a:defRPr>
            </a:lvl4pPr>
            <a:lvl5pPr lvl="4">
              <a:spcBef>
                <a:spcPts val="0"/>
              </a:spcBef>
              <a:spcAft>
                <a:spcPts val="0"/>
              </a:spcAft>
              <a:buSzPts val="1000"/>
              <a:buFont typeface="Lexend Light"/>
              <a:buNone/>
              <a:defRPr sz="1333">
                <a:latin typeface="Lexend Light"/>
                <a:ea typeface="Lexend Light"/>
                <a:cs typeface="Lexend Light"/>
                <a:sym typeface="Lexend Light"/>
              </a:defRPr>
            </a:lvl5pPr>
            <a:lvl6pPr lvl="5">
              <a:spcBef>
                <a:spcPts val="0"/>
              </a:spcBef>
              <a:spcAft>
                <a:spcPts val="0"/>
              </a:spcAft>
              <a:buSzPts val="1000"/>
              <a:buFont typeface="Lexend Light"/>
              <a:buNone/>
              <a:defRPr sz="1333">
                <a:latin typeface="Lexend Light"/>
                <a:ea typeface="Lexend Light"/>
                <a:cs typeface="Lexend Light"/>
                <a:sym typeface="Lexend Light"/>
              </a:defRPr>
            </a:lvl6pPr>
            <a:lvl7pPr lvl="6">
              <a:spcBef>
                <a:spcPts val="0"/>
              </a:spcBef>
              <a:spcAft>
                <a:spcPts val="0"/>
              </a:spcAft>
              <a:buSzPts val="1000"/>
              <a:buFont typeface="Lexend Light"/>
              <a:buNone/>
              <a:defRPr sz="1333">
                <a:latin typeface="Lexend Light"/>
                <a:ea typeface="Lexend Light"/>
                <a:cs typeface="Lexend Light"/>
                <a:sym typeface="Lexend Light"/>
              </a:defRPr>
            </a:lvl7pPr>
            <a:lvl8pPr lvl="7">
              <a:spcBef>
                <a:spcPts val="0"/>
              </a:spcBef>
              <a:spcAft>
                <a:spcPts val="0"/>
              </a:spcAft>
              <a:buSzPts val="1000"/>
              <a:buFont typeface="Lexend Light"/>
              <a:buNone/>
              <a:defRPr sz="1333">
                <a:latin typeface="Lexend Light"/>
                <a:ea typeface="Lexend Light"/>
                <a:cs typeface="Lexend Light"/>
                <a:sym typeface="Lexend Light"/>
              </a:defRPr>
            </a:lvl8pPr>
            <a:lvl9pPr lvl="8">
              <a:spcBef>
                <a:spcPts val="0"/>
              </a:spcBef>
              <a:spcAft>
                <a:spcPts val="0"/>
              </a:spcAft>
              <a:buSzPts val="1000"/>
              <a:buFont typeface="Lexend Light"/>
              <a:buNone/>
              <a:defRPr sz="1333">
                <a:latin typeface="Lexend Light"/>
                <a:ea typeface="Lexend Light"/>
                <a:cs typeface="Lexend Light"/>
                <a:sym typeface="Lexend Light"/>
              </a:defRPr>
            </a:lvl9pPr>
          </a:lstStyle>
          <a:p>
            <a:endParaRPr/>
          </a:p>
        </p:txBody>
      </p:sp>
      <p:sp>
        <p:nvSpPr>
          <p:cNvPr id="625" name="Google Shape;625;p21"/>
          <p:cNvSpPr txBox="1">
            <a:spLocks noGrp="1"/>
          </p:cNvSpPr>
          <p:nvPr>
            <p:ph type="subTitle" idx="2"/>
          </p:nvPr>
        </p:nvSpPr>
        <p:spPr>
          <a:xfrm>
            <a:off x="501067" y="4485867"/>
            <a:ext cx="2309600" cy="533600"/>
          </a:xfrm>
          <a:prstGeom prst="rect">
            <a:avLst/>
          </a:prstGeom>
        </p:spPr>
        <p:txBody>
          <a:bodyPr spcFirstLastPara="1" wrap="square" lIns="90000" tIns="91425" rIns="91425" bIns="91425" anchor="ctr" anchorCtr="0">
            <a:normAutofit/>
          </a:bodyPr>
          <a:lstStyle>
            <a:lvl1pPr lvl="0">
              <a:spcBef>
                <a:spcPts val="0"/>
              </a:spcBef>
              <a:spcAft>
                <a:spcPts val="0"/>
              </a:spcAft>
              <a:buSzPts val="1200"/>
              <a:buFont typeface="Lexend"/>
              <a:buNone/>
              <a:defRPr sz="1600" b="1"/>
            </a:lvl1pPr>
            <a:lvl2pPr lvl="1">
              <a:spcBef>
                <a:spcPts val="0"/>
              </a:spcBef>
              <a:spcAft>
                <a:spcPts val="0"/>
              </a:spcAft>
              <a:buSzPts val="1200"/>
              <a:buFont typeface="Lexend"/>
              <a:buNone/>
              <a:defRPr sz="1600"/>
            </a:lvl2pPr>
            <a:lvl3pPr lvl="2">
              <a:spcBef>
                <a:spcPts val="0"/>
              </a:spcBef>
              <a:spcAft>
                <a:spcPts val="0"/>
              </a:spcAft>
              <a:buSzPts val="1200"/>
              <a:buFont typeface="Lexend"/>
              <a:buNone/>
              <a:defRPr sz="1600"/>
            </a:lvl3pPr>
            <a:lvl4pPr lvl="3">
              <a:spcBef>
                <a:spcPts val="0"/>
              </a:spcBef>
              <a:spcAft>
                <a:spcPts val="0"/>
              </a:spcAft>
              <a:buSzPts val="1200"/>
              <a:buFont typeface="Lexend"/>
              <a:buNone/>
              <a:defRPr sz="1600"/>
            </a:lvl4pPr>
            <a:lvl5pPr lvl="4">
              <a:spcBef>
                <a:spcPts val="0"/>
              </a:spcBef>
              <a:spcAft>
                <a:spcPts val="0"/>
              </a:spcAft>
              <a:buSzPts val="1200"/>
              <a:buFont typeface="Lexend"/>
              <a:buNone/>
              <a:defRPr sz="1600"/>
            </a:lvl5pPr>
            <a:lvl6pPr lvl="5">
              <a:spcBef>
                <a:spcPts val="0"/>
              </a:spcBef>
              <a:spcAft>
                <a:spcPts val="0"/>
              </a:spcAft>
              <a:buSzPts val="1200"/>
              <a:buFont typeface="Lexend"/>
              <a:buNone/>
              <a:defRPr sz="1600"/>
            </a:lvl6pPr>
            <a:lvl7pPr lvl="6">
              <a:spcBef>
                <a:spcPts val="0"/>
              </a:spcBef>
              <a:spcAft>
                <a:spcPts val="0"/>
              </a:spcAft>
              <a:buSzPts val="1200"/>
              <a:buFont typeface="Lexend"/>
              <a:buNone/>
              <a:defRPr sz="1600"/>
            </a:lvl7pPr>
            <a:lvl8pPr lvl="7">
              <a:spcBef>
                <a:spcPts val="0"/>
              </a:spcBef>
              <a:spcAft>
                <a:spcPts val="0"/>
              </a:spcAft>
              <a:buSzPts val="1200"/>
              <a:buFont typeface="Lexend"/>
              <a:buNone/>
              <a:defRPr sz="1600"/>
            </a:lvl8pPr>
            <a:lvl9pPr lvl="8">
              <a:spcBef>
                <a:spcPts val="0"/>
              </a:spcBef>
              <a:spcAft>
                <a:spcPts val="0"/>
              </a:spcAft>
              <a:buSzPts val="1200"/>
              <a:buFont typeface="Lexend"/>
              <a:buNone/>
              <a:defRPr sz="1600"/>
            </a:lvl9pPr>
          </a:lstStyle>
          <a:p>
            <a:endParaRPr/>
          </a:p>
        </p:txBody>
      </p:sp>
      <p:sp>
        <p:nvSpPr>
          <p:cNvPr id="626" name="Google Shape;626;p21"/>
          <p:cNvSpPr txBox="1">
            <a:spLocks noGrp="1"/>
          </p:cNvSpPr>
          <p:nvPr>
            <p:ph type="subTitle" idx="3"/>
          </p:nvPr>
        </p:nvSpPr>
        <p:spPr>
          <a:xfrm>
            <a:off x="9321567" y="939700"/>
            <a:ext cx="2309600" cy="1205200"/>
          </a:xfrm>
          <a:prstGeom prst="rect">
            <a:avLst/>
          </a:prstGeom>
        </p:spPr>
        <p:txBody>
          <a:bodyPr spcFirstLastPara="1" wrap="square" lIns="90000" tIns="91425" rIns="91425" bIns="91425" anchor="t" anchorCtr="0">
            <a:normAutofit/>
          </a:bodyPr>
          <a:lstStyle>
            <a:lvl1pPr lvl="0">
              <a:spcBef>
                <a:spcPts val="0"/>
              </a:spcBef>
              <a:spcAft>
                <a:spcPts val="0"/>
              </a:spcAft>
              <a:buSzPts val="1000"/>
              <a:buFont typeface="Lexend Light"/>
              <a:buNone/>
              <a:defRPr sz="1333">
                <a:latin typeface="Lexend Light"/>
                <a:ea typeface="Lexend Light"/>
                <a:cs typeface="Lexend Light"/>
                <a:sym typeface="Lexend Light"/>
              </a:defRPr>
            </a:lvl1pPr>
            <a:lvl2pPr lvl="1">
              <a:spcBef>
                <a:spcPts val="0"/>
              </a:spcBef>
              <a:spcAft>
                <a:spcPts val="0"/>
              </a:spcAft>
              <a:buSzPts val="1000"/>
              <a:buFont typeface="Lexend Light"/>
              <a:buNone/>
              <a:defRPr sz="1333">
                <a:latin typeface="Lexend Light"/>
                <a:ea typeface="Lexend Light"/>
                <a:cs typeface="Lexend Light"/>
                <a:sym typeface="Lexend Light"/>
              </a:defRPr>
            </a:lvl2pPr>
            <a:lvl3pPr lvl="2">
              <a:spcBef>
                <a:spcPts val="0"/>
              </a:spcBef>
              <a:spcAft>
                <a:spcPts val="0"/>
              </a:spcAft>
              <a:buSzPts val="1000"/>
              <a:buFont typeface="Lexend Light"/>
              <a:buNone/>
              <a:defRPr sz="1333">
                <a:latin typeface="Lexend Light"/>
                <a:ea typeface="Lexend Light"/>
                <a:cs typeface="Lexend Light"/>
                <a:sym typeface="Lexend Light"/>
              </a:defRPr>
            </a:lvl3pPr>
            <a:lvl4pPr lvl="3">
              <a:spcBef>
                <a:spcPts val="0"/>
              </a:spcBef>
              <a:spcAft>
                <a:spcPts val="0"/>
              </a:spcAft>
              <a:buSzPts val="1000"/>
              <a:buFont typeface="Lexend Light"/>
              <a:buNone/>
              <a:defRPr sz="1333">
                <a:latin typeface="Lexend Light"/>
                <a:ea typeface="Lexend Light"/>
                <a:cs typeface="Lexend Light"/>
                <a:sym typeface="Lexend Light"/>
              </a:defRPr>
            </a:lvl4pPr>
            <a:lvl5pPr lvl="4">
              <a:spcBef>
                <a:spcPts val="0"/>
              </a:spcBef>
              <a:spcAft>
                <a:spcPts val="0"/>
              </a:spcAft>
              <a:buSzPts val="1000"/>
              <a:buFont typeface="Lexend Light"/>
              <a:buNone/>
              <a:defRPr sz="1333">
                <a:latin typeface="Lexend Light"/>
                <a:ea typeface="Lexend Light"/>
                <a:cs typeface="Lexend Light"/>
                <a:sym typeface="Lexend Light"/>
              </a:defRPr>
            </a:lvl5pPr>
            <a:lvl6pPr lvl="5">
              <a:spcBef>
                <a:spcPts val="0"/>
              </a:spcBef>
              <a:spcAft>
                <a:spcPts val="0"/>
              </a:spcAft>
              <a:buSzPts val="1000"/>
              <a:buFont typeface="Lexend Light"/>
              <a:buNone/>
              <a:defRPr sz="1333">
                <a:latin typeface="Lexend Light"/>
                <a:ea typeface="Lexend Light"/>
                <a:cs typeface="Lexend Light"/>
                <a:sym typeface="Lexend Light"/>
              </a:defRPr>
            </a:lvl6pPr>
            <a:lvl7pPr lvl="6">
              <a:spcBef>
                <a:spcPts val="0"/>
              </a:spcBef>
              <a:spcAft>
                <a:spcPts val="0"/>
              </a:spcAft>
              <a:buSzPts val="1000"/>
              <a:buFont typeface="Lexend Light"/>
              <a:buNone/>
              <a:defRPr sz="1333">
                <a:latin typeface="Lexend Light"/>
                <a:ea typeface="Lexend Light"/>
                <a:cs typeface="Lexend Light"/>
                <a:sym typeface="Lexend Light"/>
              </a:defRPr>
            </a:lvl7pPr>
            <a:lvl8pPr lvl="7">
              <a:spcBef>
                <a:spcPts val="0"/>
              </a:spcBef>
              <a:spcAft>
                <a:spcPts val="0"/>
              </a:spcAft>
              <a:buSzPts val="1000"/>
              <a:buFont typeface="Lexend Light"/>
              <a:buNone/>
              <a:defRPr sz="1333">
                <a:latin typeface="Lexend Light"/>
                <a:ea typeface="Lexend Light"/>
                <a:cs typeface="Lexend Light"/>
                <a:sym typeface="Lexend Light"/>
              </a:defRPr>
            </a:lvl8pPr>
            <a:lvl9pPr lvl="8">
              <a:spcBef>
                <a:spcPts val="0"/>
              </a:spcBef>
              <a:spcAft>
                <a:spcPts val="0"/>
              </a:spcAft>
              <a:buSzPts val="1000"/>
              <a:buFont typeface="Lexend Light"/>
              <a:buNone/>
              <a:defRPr sz="1333">
                <a:latin typeface="Lexend Light"/>
                <a:ea typeface="Lexend Light"/>
                <a:cs typeface="Lexend Light"/>
                <a:sym typeface="Lexend Light"/>
              </a:defRPr>
            </a:lvl9pPr>
          </a:lstStyle>
          <a:p>
            <a:endParaRPr/>
          </a:p>
        </p:txBody>
      </p:sp>
      <p:sp>
        <p:nvSpPr>
          <p:cNvPr id="627" name="Google Shape;627;p21"/>
          <p:cNvSpPr txBox="1">
            <a:spLocks noGrp="1"/>
          </p:cNvSpPr>
          <p:nvPr>
            <p:ph type="subTitle" idx="4"/>
          </p:nvPr>
        </p:nvSpPr>
        <p:spPr>
          <a:xfrm>
            <a:off x="9321400" y="406300"/>
            <a:ext cx="2309600" cy="533600"/>
          </a:xfrm>
          <a:prstGeom prst="rect">
            <a:avLst/>
          </a:prstGeom>
        </p:spPr>
        <p:txBody>
          <a:bodyPr spcFirstLastPara="1" wrap="square" lIns="90000" tIns="91425" rIns="91425" bIns="91425" anchor="ctr" anchorCtr="0">
            <a:normAutofit/>
          </a:bodyPr>
          <a:lstStyle>
            <a:lvl1pPr lvl="0">
              <a:spcBef>
                <a:spcPts val="0"/>
              </a:spcBef>
              <a:spcAft>
                <a:spcPts val="0"/>
              </a:spcAft>
              <a:buSzPts val="1200"/>
              <a:buFont typeface="Lexend"/>
              <a:buNone/>
              <a:defRPr sz="1600" b="1"/>
            </a:lvl1pPr>
            <a:lvl2pPr lvl="1">
              <a:spcBef>
                <a:spcPts val="0"/>
              </a:spcBef>
              <a:spcAft>
                <a:spcPts val="0"/>
              </a:spcAft>
              <a:buSzPts val="1200"/>
              <a:buFont typeface="Lexend"/>
              <a:buNone/>
              <a:defRPr sz="1600"/>
            </a:lvl2pPr>
            <a:lvl3pPr lvl="2">
              <a:spcBef>
                <a:spcPts val="0"/>
              </a:spcBef>
              <a:spcAft>
                <a:spcPts val="0"/>
              </a:spcAft>
              <a:buSzPts val="1200"/>
              <a:buFont typeface="Lexend"/>
              <a:buNone/>
              <a:defRPr sz="1600"/>
            </a:lvl3pPr>
            <a:lvl4pPr lvl="3">
              <a:spcBef>
                <a:spcPts val="0"/>
              </a:spcBef>
              <a:spcAft>
                <a:spcPts val="0"/>
              </a:spcAft>
              <a:buSzPts val="1200"/>
              <a:buFont typeface="Lexend"/>
              <a:buNone/>
              <a:defRPr sz="1600"/>
            </a:lvl4pPr>
            <a:lvl5pPr lvl="4">
              <a:spcBef>
                <a:spcPts val="0"/>
              </a:spcBef>
              <a:spcAft>
                <a:spcPts val="0"/>
              </a:spcAft>
              <a:buSzPts val="1200"/>
              <a:buFont typeface="Lexend"/>
              <a:buNone/>
              <a:defRPr sz="1600"/>
            </a:lvl5pPr>
            <a:lvl6pPr lvl="5">
              <a:spcBef>
                <a:spcPts val="0"/>
              </a:spcBef>
              <a:spcAft>
                <a:spcPts val="0"/>
              </a:spcAft>
              <a:buSzPts val="1200"/>
              <a:buFont typeface="Lexend"/>
              <a:buNone/>
              <a:defRPr sz="1600"/>
            </a:lvl6pPr>
            <a:lvl7pPr lvl="6">
              <a:spcBef>
                <a:spcPts val="0"/>
              </a:spcBef>
              <a:spcAft>
                <a:spcPts val="0"/>
              </a:spcAft>
              <a:buSzPts val="1200"/>
              <a:buFont typeface="Lexend"/>
              <a:buNone/>
              <a:defRPr sz="1600"/>
            </a:lvl7pPr>
            <a:lvl8pPr lvl="7">
              <a:spcBef>
                <a:spcPts val="0"/>
              </a:spcBef>
              <a:spcAft>
                <a:spcPts val="0"/>
              </a:spcAft>
              <a:buSzPts val="1200"/>
              <a:buFont typeface="Lexend"/>
              <a:buNone/>
              <a:defRPr sz="1600"/>
            </a:lvl8pPr>
            <a:lvl9pPr lvl="8">
              <a:spcBef>
                <a:spcPts val="0"/>
              </a:spcBef>
              <a:spcAft>
                <a:spcPts val="0"/>
              </a:spcAft>
              <a:buSzPts val="1200"/>
              <a:buFont typeface="Lexend"/>
              <a:buNone/>
              <a:defRPr sz="1600"/>
            </a:lvl9pPr>
          </a:lstStyle>
          <a:p>
            <a:endParaRPr/>
          </a:p>
        </p:txBody>
      </p:sp>
      <p:sp>
        <p:nvSpPr>
          <p:cNvPr id="628" name="Google Shape;628;p21"/>
          <p:cNvSpPr txBox="1">
            <a:spLocks noGrp="1"/>
          </p:cNvSpPr>
          <p:nvPr>
            <p:ph type="subTitle" idx="5"/>
          </p:nvPr>
        </p:nvSpPr>
        <p:spPr>
          <a:xfrm>
            <a:off x="9321567" y="2835717"/>
            <a:ext cx="2309600" cy="1457200"/>
          </a:xfrm>
          <a:prstGeom prst="rect">
            <a:avLst/>
          </a:prstGeom>
        </p:spPr>
        <p:txBody>
          <a:bodyPr spcFirstLastPara="1" wrap="square" lIns="90000" tIns="91425" rIns="91425" bIns="91425" anchor="t" anchorCtr="0">
            <a:normAutofit/>
          </a:bodyPr>
          <a:lstStyle>
            <a:lvl1pPr lvl="0">
              <a:spcBef>
                <a:spcPts val="0"/>
              </a:spcBef>
              <a:spcAft>
                <a:spcPts val="0"/>
              </a:spcAft>
              <a:buSzPts val="1000"/>
              <a:buFont typeface="Lexend Light"/>
              <a:buNone/>
              <a:defRPr sz="1333">
                <a:latin typeface="Lexend Light"/>
                <a:ea typeface="Lexend Light"/>
                <a:cs typeface="Lexend Light"/>
                <a:sym typeface="Lexend Light"/>
              </a:defRPr>
            </a:lvl1pPr>
            <a:lvl2pPr lvl="1">
              <a:spcBef>
                <a:spcPts val="0"/>
              </a:spcBef>
              <a:spcAft>
                <a:spcPts val="0"/>
              </a:spcAft>
              <a:buSzPts val="1000"/>
              <a:buFont typeface="Lexend Light"/>
              <a:buNone/>
              <a:defRPr sz="1333">
                <a:latin typeface="Lexend Light"/>
                <a:ea typeface="Lexend Light"/>
                <a:cs typeface="Lexend Light"/>
                <a:sym typeface="Lexend Light"/>
              </a:defRPr>
            </a:lvl2pPr>
            <a:lvl3pPr lvl="2">
              <a:spcBef>
                <a:spcPts val="0"/>
              </a:spcBef>
              <a:spcAft>
                <a:spcPts val="0"/>
              </a:spcAft>
              <a:buSzPts val="1000"/>
              <a:buFont typeface="Lexend Light"/>
              <a:buNone/>
              <a:defRPr sz="1333">
                <a:latin typeface="Lexend Light"/>
                <a:ea typeface="Lexend Light"/>
                <a:cs typeface="Lexend Light"/>
                <a:sym typeface="Lexend Light"/>
              </a:defRPr>
            </a:lvl3pPr>
            <a:lvl4pPr lvl="3">
              <a:spcBef>
                <a:spcPts val="0"/>
              </a:spcBef>
              <a:spcAft>
                <a:spcPts val="0"/>
              </a:spcAft>
              <a:buSzPts val="1000"/>
              <a:buFont typeface="Lexend Light"/>
              <a:buNone/>
              <a:defRPr sz="1333">
                <a:latin typeface="Lexend Light"/>
                <a:ea typeface="Lexend Light"/>
                <a:cs typeface="Lexend Light"/>
                <a:sym typeface="Lexend Light"/>
              </a:defRPr>
            </a:lvl4pPr>
            <a:lvl5pPr lvl="4">
              <a:spcBef>
                <a:spcPts val="0"/>
              </a:spcBef>
              <a:spcAft>
                <a:spcPts val="0"/>
              </a:spcAft>
              <a:buSzPts val="1000"/>
              <a:buFont typeface="Lexend Light"/>
              <a:buNone/>
              <a:defRPr sz="1333">
                <a:latin typeface="Lexend Light"/>
                <a:ea typeface="Lexend Light"/>
                <a:cs typeface="Lexend Light"/>
                <a:sym typeface="Lexend Light"/>
              </a:defRPr>
            </a:lvl5pPr>
            <a:lvl6pPr lvl="5">
              <a:spcBef>
                <a:spcPts val="0"/>
              </a:spcBef>
              <a:spcAft>
                <a:spcPts val="0"/>
              </a:spcAft>
              <a:buSzPts val="1000"/>
              <a:buFont typeface="Lexend Light"/>
              <a:buNone/>
              <a:defRPr sz="1333">
                <a:latin typeface="Lexend Light"/>
                <a:ea typeface="Lexend Light"/>
                <a:cs typeface="Lexend Light"/>
                <a:sym typeface="Lexend Light"/>
              </a:defRPr>
            </a:lvl6pPr>
            <a:lvl7pPr lvl="6">
              <a:spcBef>
                <a:spcPts val="0"/>
              </a:spcBef>
              <a:spcAft>
                <a:spcPts val="0"/>
              </a:spcAft>
              <a:buSzPts val="1000"/>
              <a:buFont typeface="Lexend Light"/>
              <a:buNone/>
              <a:defRPr sz="1333">
                <a:latin typeface="Lexend Light"/>
                <a:ea typeface="Lexend Light"/>
                <a:cs typeface="Lexend Light"/>
                <a:sym typeface="Lexend Light"/>
              </a:defRPr>
            </a:lvl7pPr>
            <a:lvl8pPr lvl="7">
              <a:spcBef>
                <a:spcPts val="0"/>
              </a:spcBef>
              <a:spcAft>
                <a:spcPts val="0"/>
              </a:spcAft>
              <a:buSzPts val="1000"/>
              <a:buFont typeface="Lexend Light"/>
              <a:buNone/>
              <a:defRPr sz="1333">
                <a:latin typeface="Lexend Light"/>
                <a:ea typeface="Lexend Light"/>
                <a:cs typeface="Lexend Light"/>
                <a:sym typeface="Lexend Light"/>
              </a:defRPr>
            </a:lvl8pPr>
            <a:lvl9pPr lvl="8">
              <a:spcBef>
                <a:spcPts val="0"/>
              </a:spcBef>
              <a:spcAft>
                <a:spcPts val="0"/>
              </a:spcAft>
              <a:buSzPts val="1000"/>
              <a:buFont typeface="Lexend Light"/>
              <a:buNone/>
              <a:defRPr sz="1333">
                <a:latin typeface="Lexend Light"/>
                <a:ea typeface="Lexend Light"/>
                <a:cs typeface="Lexend Light"/>
                <a:sym typeface="Lexend Light"/>
              </a:defRPr>
            </a:lvl9pPr>
          </a:lstStyle>
          <a:p>
            <a:endParaRPr/>
          </a:p>
        </p:txBody>
      </p:sp>
      <p:sp>
        <p:nvSpPr>
          <p:cNvPr id="629" name="Google Shape;629;p21"/>
          <p:cNvSpPr txBox="1">
            <a:spLocks noGrp="1"/>
          </p:cNvSpPr>
          <p:nvPr>
            <p:ph type="subTitle" idx="6"/>
          </p:nvPr>
        </p:nvSpPr>
        <p:spPr>
          <a:xfrm>
            <a:off x="9321400" y="2302331"/>
            <a:ext cx="2309600" cy="533600"/>
          </a:xfrm>
          <a:prstGeom prst="rect">
            <a:avLst/>
          </a:prstGeom>
        </p:spPr>
        <p:txBody>
          <a:bodyPr spcFirstLastPara="1" wrap="square" lIns="90000" tIns="91425" rIns="91425" bIns="91425" anchor="ctr" anchorCtr="0">
            <a:normAutofit/>
          </a:bodyPr>
          <a:lstStyle>
            <a:lvl1pPr lvl="0">
              <a:spcBef>
                <a:spcPts val="0"/>
              </a:spcBef>
              <a:spcAft>
                <a:spcPts val="0"/>
              </a:spcAft>
              <a:buSzPts val="1200"/>
              <a:buFont typeface="Lexend"/>
              <a:buNone/>
              <a:defRPr sz="1600" b="1"/>
            </a:lvl1pPr>
            <a:lvl2pPr lvl="1">
              <a:spcBef>
                <a:spcPts val="0"/>
              </a:spcBef>
              <a:spcAft>
                <a:spcPts val="0"/>
              </a:spcAft>
              <a:buSzPts val="1200"/>
              <a:buFont typeface="Lexend"/>
              <a:buNone/>
              <a:defRPr sz="1600"/>
            </a:lvl2pPr>
            <a:lvl3pPr lvl="2">
              <a:spcBef>
                <a:spcPts val="0"/>
              </a:spcBef>
              <a:spcAft>
                <a:spcPts val="0"/>
              </a:spcAft>
              <a:buSzPts val="1200"/>
              <a:buFont typeface="Lexend"/>
              <a:buNone/>
              <a:defRPr sz="1600"/>
            </a:lvl3pPr>
            <a:lvl4pPr lvl="3">
              <a:spcBef>
                <a:spcPts val="0"/>
              </a:spcBef>
              <a:spcAft>
                <a:spcPts val="0"/>
              </a:spcAft>
              <a:buSzPts val="1200"/>
              <a:buFont typeface="Lexend"/>
              <a:buNone/>
              <a:defRPr sz="1600"/>
            </a:lvl4pPr>
            <a:lvl5pPr lvl="4">
              <a:spcBef>
                <a:spcPts val="0"/>
              </a:spcBef>
              <a:spcAft>
                <a:spcPts val="0"/>
              </a:spcAft>
              <a:buSzPts val="1200"/>
              <a:buFont typeface="Lexend"/>
              <a:buNone/>
              <a:defRPr sz="1600"/>
            </a:lvl5pPr>
            <a:lvl6pPr lvl="5">
              <a:spcBef>
                <a:spcPts val="0"/>
              </a:spcBef>
              <a:spcAft>
                <a:spcPts val="0"/>
              </a:spcAft>
              <a:buSzPts val="1200"/>
              <a:buFont typeface="Lexend"/>
              <a:buNone/>
              <a:defRPr sz="1600"/>
            </a:lvl6pPr>
            <a:lvl7pPr lvl="6">
              <a:spcBef>
                <a:spcPts val="0"/>
              </a:spcBef>
              <a:spcAft>
                <a:spcPts val="0"/>
              </a:spcAft>
              <a:buSzPts val="1200"/>
              <a:buFont typeface="Lexend"/>
              <a:buNone/>
              <a:defRPr sz="1600"/>
            </a:lvl7pPr>
            <a:lvl8pPr lvl="7">
              <a:spcBef>
                <a:spcPts val="0"/>
              </a:spcBef>
              <a:spcAft>
                <a:spcPts val="0"/>
              </a:spcAft>
              <a:buSzPts val="1200"/>
              <a:buFont typeface="Lexend"/>
              <a:buNone/>
              <a:defRPr sz="1600"/>
            </a:lvl8pPr>
            <a:lvl9pPr lvl="8">
              <a:spcBef>
                <a:spcPts val="0"/>
              </a:spcBef>
              <a:spcAft>
                <a:spcPts val="0"/>
              </a:spcAft>
              <a:buSzPts val="1200"/>
              <a:buFont typeface="Lexend"/>
              <a:buNone/>
              <a:defRPr sz="1600"/>
            </a:lvl9pPr>
          </a:lstStyle>
          <a:p>
            <a:endParaRPr/>
          </a:p>
        </p:txBody>
      </p:sp>
      <p:sp>
        <p:nvSpPr>
          <p:cNvPr id="630" name="Google Shape;630;p21"/>
          <p:cNvSpPr txBox="1">
            <a:spLocks noGrp="1"/>
          </p:cNvSpPr>
          <p:nvPr>
            <p:ph type="subTitle" idx="7"/>
          </p:nvPr>
        </p:nvSpPr>
        <p:spPr>
          <a:xfrm>
            <a:off x="9321567" y="4983584"/>
            <a:ext cx="2309600" cy="1457200"/>
          </a:xfrm>
          <a:prstGeom prst="rect">
            <a:avLst/>
          </a:prstGeom>
        </p:spPr>
        <p:txBody>
          <a:bodyPr spcFirstLastPara="1" wrap="square" lIns="90000" tIns="91425" rIns="91425" bIns="91425" anchor="t" anchorCtr="0">
            <a:normAutofit/>
          </a:bodyPr>
          <a:lstStyle>
            <a:lvl1pPr lvl="0">
              <a:spcBef>
                <a:spcPts val="0"/>
              </a:spcBef>
              <a:spcAft>
                <a:spcPts val="0"/>
              </a:spcAft>
              <a:buSzPts val="1000"/>
              <a:buFont typeface="Lexend Light"/>
              <a:buNone/>
              <a:defRPr sz="1333">
                <a:latin typeface="Lexend Light"/>
                <a:ea typeface="Lexend Light"/>
                <a:cs typeface="Lexend Light"/>
                <a:sym typeface="Lexend Light"/>
              </a:defRPr>
            </a:lvl1pPr>
            <a:lvl2pPr lvl="1">
              <a:spcBef>
                <a:spcPts val="0"/>
              </a:spcBef>
              <a:spcAft>
                <a:spcPts val="0"/>
              </a:spcAft>
              <a:buSzPts val="1000"/>
              <a:buFont typeface="Lexend Light"/>
              <a:buNone/>
              <a:defRPr sz="1333">
                <a:latin typeface="Lexend Light"/>
                <a:ea typeface="Lexend Light"/>
                <a:cs typeface="Lexend Light"/>
                <a:sym typeface="Lexend Light"/>
              </a:defRPr>
            </a:lvl2pPr>
            <a:lvl3pPr lvl="2">
              <a:spcBef>
                <a:spcPts val="0"/>
              </a:spcBef>
              <a:spcAft>
                <a:spcPts val="0"/>
              </a:spcAft>
              <a:buSzPts val="1000"/>
              <a:buFont typeface="Lexend Light"/>
              <a:buNone/>
              <a:defRPr sz="1333">
                <a:latin typeface="Lexend Light"/>
                <a:ea typeface="Lexend Light"/>
                <a:cs typeface="Lexend Light"/>
                <a:sym typeface="Lexend Light"/>
              </a:defRPr>
            </a:lvl3pPr>
            <a:lvl4pPr lvl="3">
              <a:spcBef>
                <a:spcPts val="0"/>
              </a:spcBef>
              <a:spcAft>
                <a:spcPts val="0"/>
              </a:spcAft>
              <a:buSzPts val="1000"/>
              <a:buFont typeface="Lexend Light"/>
              <a:buNone/>
              <a:defRPr sz="1333">
                <a:latin typeface="Lexend Light"/>
                <a:ea typeface="Lexend Light"/>
                <a:cs typeface="Lexend Light"/>
                <a:sym typeface="Lexend Light"/>
              </a:defRPr>
            </a:lvl4pPr>
            <a:lvl5pPr lvl="4">
              <a:spcBef>
                <a:spcPts val="0"/>
              </a:spcBef>
              <a:spcAft>
                <a:spcPts val="0"/>
              </a:spcAft>
              <a:buSzPts val="1000"/>
              <a:buFont typeface="Lexend Light"/>
              <a:buNone/>
              <a:defRPr sz="1333">
                <a:latin typeface="Lexend Light"/>
                <a:ea typeface="Lexend Light"/>
                <a:cs typeface="Lexend Light"/>
                <a:sym typeface="Lexend Light"/>
              </a:defRPr>
            </a:lvl5pPr>
            <a:lvl6pPr lvl="5">
              <a:spcBef>
                <a:spcPts val="0"/>
              </a:spcBef>
              <a:spcAft>
                <a:spcPts val="0"/>
              </a:spcAft>
              <a:buSzPts val="1000"/>
              <a:buFont typeface="Lexend Light"/>
              <a:buNone/>
              <a:defRPr sz="1333">
                <a:latin typeface="Lexend Light"/>
                <a:ea typeface="Lexend Light"/>
                <a:cs typeface="Lexend Light"/>
                <a:sym typeface="Lexend Light"/>
              </a:defRPr>
            </a:lvl6pPr>
            <a:lvl7pPr lvl="6">
              <a:spcBef>
                <a:spcPts val="0"/>
              </a:spcBef>
              <a:spcAft>
                <a:spcPts val="0"/>
              </a:spcAft>
              <a:buSzPts val="1000"/>
              <a:buFont typeface="Lexend Light"/>
              <a:buNone/>
              <a:defRPr sz="1333">
                <a:latin typeface="Lexend Light"/>
                <a:ea typeface="Lexend Light"/>
                <a:cs typeface="Lexend Light"/>
                <a:sym typeface="Lexend Light"/>
              </a:defRPr>
            </a:lvl7pPr>
            <a:lvl8pPr lvl="7">
              <a:spcBef>
                <a:spcPts val="0"/>
              </a:spcBef>
              <a:spcAft>
                <a:spcPts val="0"/>
              </a:spcAft>
              <a:buSzPts val="1000"/>
              <a:buFont typeface="Lexend Light"/>
              <a:buNone/>
              <a:defRPr sz="1333">
                <a:latin typeface="Lexend Light"/>
                <a:ea typeface="Lexend Light"/>
                <a:cs typeface="Lexend Light"/>
                <a:sym typeface="Lexend Light"/>
              </a:defRPr>
            </a:lvl8pPr>
            <a:lvl9pPr lvl="8">
              <a:spcBef>
                <a:spcPts val="0"/>
              </a:spcBef>
              <a:spcAft>
                <a:spcPts val="0"/>
              </a:spcAft>
              <a:buSzPts val="1000"/>
              <a:buFont typeface="Lexend Light"/>
              <a:buNone/>
              <a:defRPr sz="1333">
                <a:latin typeface="Lexend Light"/>
                <a:ea typeface="Lexend Light"/>
                <a:cs typeface="Lexend Light"/>
                <a:sym typeface="Lexend Light"/>
              </a:defRPr>
            </a:lvl9pPr>
          </a:lstStyle>
          <a:p>
            <a:endParaRPr/>
          </a:p>
        </p:txBody>
      </p:sp>
      <p:sp>
        <p:nvSpPr>
          <p:cNvPr id="631" name="Google Shape;631;p21"/>
          <p:cNvSpPr txBox="1">
            <a:spLocks noGrp="1"/>
          </p:cNvSpPr>
          <p:nvPr>
            <p:ph type="subTitle" idx="8"/>
          </p:nvPr>
        </p:nvSpPr>
        <p:spPr>
          <a:xfrm>
            <a:off x="9321400" y="4450200"/>
            <a:ext cx="2309600" cy="533600"/>
          </a:xfrm>
          <a:prstGeom prst="rect">
            <a:avLst/>
          </a:prstGeom>
        </p:spPr>
        <p:txBody>
          <a:bodyPr spcFirstLastPara="1" wrap="square" lIns="90000" tIns="91425" rIns="91425" bIns="91425" anchor="ctr" anchorCtr="0">
            <a:normAutofit/>
          </a:bodyPr>
          <a:lstStyle>
            <a:lvl1pPr lvl="0">
              <a:spcBef>
                <a:spcPts val="0"/>
              </a:spcBef>
              <a:spcAft>
                <a:spcPts val="0"/>
              </a:spcAft>
              <a:buSzPts val="1200"/>
              <a:buFont typeface="Lexend"/>
              <a:buNone/>
              <a:defRPr sz="1600" b="1"/>
            </a:lvl1pPr>
            <a:lvl2pPr lvl="1">
              <a:spcBef>
                <a:spcPts val="0"/>
              </a:spcBef>
              <a:spcAft>
                <a:spcPts val="0"/>
              </a:spcAft>
              <a:buSzPts val="1200"/>
              <a:buFont typeface="Lexend"/>
              <a:buNone/>
              <a:defRPr sz="1600"/>
            </a:lvl2pPr>
            <a:lvl3pPr lvl="2">
              <a:spcBef>
                <a:spcPts val="0"/>
              </a:spcBef>
              <a:spcAft>
                <a:spcPts val="0"/>
              </a:spcAft>
              <a:buSzPts val="1200"/>
              <a:buFont typeface="Lexend"/>
              <a:buNone/>
              <a:defRPr sz="1600"/>
            </a:lvl3pPr>
            <a:lvl4pPr lvl="3">
              <a:spcBef>
                <a:spcPts val="0"/>
              </a:spcBef>
              <a:spcAft>
                <a:spcPts val="0"/>
              </a:spcAft>
              <a:buSzPts val="1200"/>
              <a:buFont typeface="Lexend"/>
              <a:buNone/>
              <a:defRPr sz="1600"/>
            </a:lvl4pPr>
            <a:lvl5pPr lvl="4">
              <a:spcBef>
                <a:spcPts val="0"/>
              </a:spcBef>
              <a:spcAft>
                <a:spcPts val="0"/>
              </a:spcAft>
              <a:buSzPts val="1200"/>
              <a:buFont typeface="Lexend"/>
              <a:buNone/>
              <a:defRPr sz="1600"/>
            </a:lvl5pPr>
            <a:lvl6pPr lvl="5">
              <a:spcBef>
                <a:spcPts val="0"/>
              </a:spcBef>
              <a:spcAft>
                <a:spcPts val="0"/>
              </a:spcAft>
              <a:buSzPts val="1200"/>
              <a:buFont typeface="Lexend"/>
              <a:buNone/>
              <a:defRPr sz="1600"/>
            </a:lvl6pPr>
            <a:lvl7pPr lvl="6">
              <a:spcBef>
                <a:spcPts val="0"/>
              </a:spcBef>
              <a:spcAft>
                <a:spcPts val="0"/>
              </a:spcAft>
              <a:buSzPts val="1200"/>
              <a:buFont typeface="Lexend"/>
              <a:buNone/>
              <a:defRPr sz="1600"/>
            </a:lvl7pPr>
            <a:lvl8pPr lvl="7">
              <a:spcBef>
                <a:spcPts val="0"/>
              </a:spcBef>
              <a:spcAft>
                <a:spcPts val="0"/>
              </a:spcAft>
              <a:buSzPts val="1200"/>
              <a:buFont typeface="Lexend"/>
              <a:buNone/>
              <a:defRPr sz="1600"/>
            </a:lvl8pPr>
            <a:lvl9pPr lvl="8">
              <a:spcBef>
                <a:spcPts val="0"/>
              </a:spcBef>
              <a:spcAft>
                <a:spcPts val="0"/>
              </a:spcAft>
              <a:buSzPts val="1200"/>
              <a:buFont typeface="Lexend"/>
              <a:buNone/>
              <a:defRPr sz="1600"/>
            </a:lvl9pPr>
          </a:lstStyle>
          <a:p>
            <a:endParaRPr/>
          </a:p>
        </p:txBody>
      </p:sp>
      <p:sp>
        <p:nvSpPr>
          <p:cNvPr id="632" name="Google Shape;632;p21"/>
          <p:cNvSpPr>
            <a:spLocks noGrp="1"/>
          </p:cNvSpPr>
          <p:nvPr>
            <p:ph type="pic" idx="9"/>
          </p:nvPr>
        </p:nvSpPr>
        <p:spPr>
          <a:xfrm>
            <a:off x="4272900" y="0"/>
            <a:ext cx="4548800" cy="6868400"/>
          </a:xfrm>
          <a:prstGeom prst="roundRect">
            <a:avLst>
              <a:gd name="adj" fmla="val 0"/>
            </a:avLst>
          </a:prstGeom>
          <a:noFill/>
          <a:ln>
            <a:noFill/>
          </a:ln>
        </p:spPr>
      </p:sp>
      <p:sp>
        <p:nvSpPr>
          <p:cNvPr id="633" name="Google Shape;633;p2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4551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7267184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body - Alt 19">
  <p:cSld name="Title and body - Alt 19">
    <p:bg>
      <p:bgPr>
        <a:solidFill>
          <a:schemeClr val="accent4"/>
        </a:solidFill>
        <a:effectLst/>
      </p:bgPr>
    </p:bg>
    <p:spTree>
      <p:nvGrpSpPr>
        <p:cNvPr id="1" name="Shape 634"/>
        <p:cNvGrpSpPr/>
        <p:nvPr/>
      </p:nvGrpSpPr>
      <p:grpSpPr>
        <a:xfrm>
          <a:off x="0" y="0"/>
          <a:ext cx="0" cy="0"/>
          <a:chOff x="0" y="0"/>
          <a:chExt cx="0" cy="0"/>
        </a:xfrm>
      </p:grpSpPr>
      <p:sp>
        <p:nvSpPr>
          <p:cNvPr id="635" name="Google Shape;635;p22"/>
          <p:cNvSpPr/>
          <p:nvPr/>
        </p:nvSpPr>
        <p:spPr>
          <a:xfrm>
            <a:off x="8650033" y="3643500"/>
            <a:ext cx="3544400" cy="32148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636" name="Google Shape;636;p22"/>
          <p:cNvSpPr txBox="1">
            <a:spLocks noGrp="1"/>
          </p:cNvSpPr>
          <p:nvPr>
            <p:ph type="ctrTitle"/>
          </p:nvPr>
        </p:nvSpPr>
        <p:spPr>
          <a:xfrm>
            <a:off x="501233" y="406300"/>
            <a:ext cx="6696400" cy="896800"/>
          </a:xfrm>
          <a:prstGeom prst="rect">
            <a:avLst/>
          </a:prstGeom>
        </p:spPr>
        <p:txBody>
          <a:bodyPr spcFirstLastPara="1" wrap="square" lIns="91425" tIns="91425" rIns="91425" bIns="91425" anchor="t" anchorCtr="0">
            <a:normAutofit/>
          </a:bodyPr>
          <a:lstStyle>
            <a:lvl1pPr lvl="0">
              <a:lnSpc>
                <a:spcPct val="90000"/>
              </a:lnSpc>
              <a:spcBef>
                <a:spcPts val="0"/>
              </a:spcBef>
              <a:spcAft>
                <a:spcPts val="0"/>
              </a:spcAft>
              <a:buSzPts val="2400"/>
              <a:buFont typeface="Alexandria Black"/>
              <a:buNone/>
              <a:defRPr sz="3200"/>
            </a:lvl1pPr>
            <a:lvl2pPr lvl="1">
              <a:spcBef>
                <a:spcPts val="0"/>
              </a:spcBef>
              <a:spcAft>
                <a:spcPts val="0"/>
              </a:spcAft>
              <a:buSzPts val="2400"/>
              <a:buFont typeface="Alexandria Black"/>
              <a:buNone/>
              <a:defRPr sz="32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32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32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32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32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32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32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3200">
                <a:latin typeface="Alexandria Black"/>
                <a:ea typeface="Alexandria Black"/>
                <a:cs typeface="Alexandria Black"/>
                <a:sym typeface="Alexandria Black"/>
              </a:defRPr>
            </a:lvl9pPr>
          </a:lstStyle>
          <a:p>
            <a:endParaRPr/>
          </a:p>
        </p:txBody>
      </p:sp>
      <p:sp>
        <p:nvSpPr>
          <p:cNvPr id="637" name="Google Shape;637;p22"/>
          <p:cNvSpPr txBox="1">
            <a:spLocks noGrp="1"/>
          </p:cNvSpPr>
          <p:nvPr>
            <p:ph type="subTitle" idx="1"/>
          </p:nvPr>
        </p:nvSpPr>
        <p:spPr>
          <a:xfrm>
            <a:off x="482367" y="3383384"/>
            <a:ext cx="2309600" cy="1457200"/>
          </a:xfrm>
          <a:prstGeom prst="rect">
            <a:avLst/>
          </a:prstGeom>
        </p:spPr>
        <p:txBody>
          <a:bodyPr spcFirstLastPara="1" wrap="square" lIns="90000" tIns="91425" rIns="91425" bIns="91425" anchor="t" anchorCtr="0">
            <a:normAutofit/>
          </a:bodyPr>
          <a:lstStyle>
            <a:lvl1pPr lvl="0">
              <a:spcBef>
                <a:spcPts val="0"/>
              </a:spcBef>
              <a:spcAft>
                <a:spcPts val="0"/>
              </a:spcAft>
              <a:buSzPts val="1000"/>
              <a:buFont typeface="Lexend ExtraLight"/>
              <a:buNone/>
              <a:defRPr sz="1333">
                <a:latin typeface="Lexend ExtraLight"/>
                <a:ea typeface="Lexend ExtraLight"/>
                <a:cs typeface="Lexend ExtraLight"/>
                <a:sym typeface="Lexend ExtraLight"/>
              </a:defRPr>
            </a:lvl1pPr>
            <a:lvl2pPr lvl="1">
              <a:spcBef>
                <a:spcPts val="0"/>
              </a:spcBef>
              <a:spcAft>
                <a:spcPts val="0"/>
              </a:spcAft>
              <a:buSzPts val="1000"/>
              <a:buFont typeface="Lexend ExtraLight"/>
              <a:buNone/>
              <a:defRPr sz="1333">
                <a:latin typeface="Lexend ExtraLight"/>
                <a:ea typeface="Lexend ExtraLight"/>
                <a:cs typeface="Lexend ExtraLight"/>
                <a:sym typeface="Lexend ExtraLight"/>
              </a:defRPr>
            </a:lvl2pPr>
            <a:lvl3pPr lvl="2">
              <a:spcBef>
                <a:spcPts val="0"/>
              </a:spcBef>
              <a:spcAft>
                <a:spcPts val="0"/>
              </a:spcAft>
              <a:buSzPts val="1000"/>
              <a:buFont typeface="Lexend ExtraLight"/>
              <a:buNone/>
              <a:defRPr sz="1333">
                <a:latin typeface="Lexend ExtraLight"/>
                <a:ea typeface="Lexend ExtraLight"/>
                <a:cs typeface="Lexend ExtraLight"/>
                <a:sym typeface="Lexend ExtraLight"/>
              </a:defRPr>
            </a:lvl3pPr>
            <a:lvl4pPr lvl="3">
              <a:spcBef>
                <a:spcPts val="0"/>
              </a:spcBef>
              <a:spcAft>
                <a:spcPts val="0"/>
              </a:spcAft>
              <a:buSzPts val="1000"/>
              <a:buFont typeface="Lexend ExtraLight"/>
              <a:buNone/>
              <a:defRPr sz="1333">
                <a:latin typeface="Lexend ExtraLight"/>
                <a:ea typeface="Lexend ExtraLight"/>
                <a:cs typeface="Lexend ExtraLight"/>
                <a:sym typeface="Lexend ExtraLight"/>
              </a:defRPr>
            </a:lvl4pPr>
            <a:lvl5pPr lvl="4">
              <a:spcBef>
                <a:spcPts val="0"/>
              </a:spcBef>
              <a:spcAft>
                <a:spcPts val="0"/>
              </a:spcAft>
              <a:buSzPts val="1000"/>
              <a:buFont typeface="Lexend ExtraLight"/>
              <a:buNone/>
              <a:defRPr sz="1333">
                <a:latin typeface="Lexend ExtraLight"/>
                <a:ea typeface="Lexend ExtraLight"/>
                <a:cs typeface="Lexend ExtraLight"/>
                <a:sym typeface="Lexend ExtraLight"/>
              </a:defRPr>
            </a:lvl5pPr>
            <a:lvl6pPr lvl="5">
              <a:spcBef>
                <a:spcPts val="0"/>
              </a:spcBef>
              <a:spcAft>
                <a:spcPts val="0"/>
              </a:spcAft>
              <a:buSzPts val="1000"/>
              <a:buFont typeface="Lexend ExtraLight"/>
              <a:buNone/>
              <a:defRPr sz="1333">
                <a:latin typeface="Lexend ExtraLight"/>
                <a:ea typeface="Lexend ExtraLight"/>
                <a:cs typeface="Lexend ExtraLight"/>
                <a:sym typeface="Lexend ExtraLight"/>
              </a:defRPr>
            </a:lvl6pPr>
            <a:lvl7pPr lvl="6">
              <a:spcBef>
                <a:spcPts val="0"/>
              </a:spcBef>
              <a:spcAft>
                <a:spcPts val="0"/>
              </a:spcAft>
              <a:buSzPts val="1000"/>
              <a:buFont typeface="Lexend ExtraLight"/>
              <a:buNone/>
              <a:defRPr sz="1333">
                <a:latin typeface="Lexend ExtraLight"/>
                <a:ea typeface="Lexend ExtraLight"/>
                <a:cs typeface="Lexend ExtraLight"/>
                <a:sym typeface="Lexend ExtraLight"/>
              </a:defRPr>
            </a:lvl7pPr>
            <a:lvl8pPr lvl="7">
              <a:spcBef>
                <a:spcPts val="0"/>
              </a:spcBef>
              <a:spcAft>
                <a:spcPts val="0"/>
              </a:spcAft>
              <a:buSzPts val="1000"/>
              <a:buFont typeface="Lexend ExtraLight"/>
              <a:buNone/>
              <a:defRPr sz="1333">
                <a:latin typeface="Lexend ExtraLight"/>
                <a:ea typeface="Lexend ExtraLight"/>
                <a:cs typeface="Lexend ExtraLight"/>
                <a:sym typeface="Lexend ExtraLight"/>
              </a:defRPr>
            </a:lvl8pPr>
            <a:lvl9pPr lvl="8">
              <a:spcBef>
                <a:spcPts val="0"/>
              </a:spcBef>
              <a:spcAft>
                <a:spcPts val="0"/>
              </a:spcAft>
              <a:buSzPts val="1000"/>
              <a:buFont typeface="Lexend ExtraLight"/>
              <a:buNone/>
              <a:defRPr sz="1333">
                <a:latin typeface="Lexend ExtraLight"/>
                <a:ea typeface="Lexend ExtraLight"/>
                <a:cs typeface="Lexend ExtraLight"/>
                <a:sym typeface="Lexend ExtraLight"/>
              </a:defRPr>
            </a:lvl9pPr>
          </a:lstStyle>
          <a:p>
            <a:endParaRPr/>
          </a:p>
        </p:txBody>
      </p:sp>
      <p:sp>
        <p:nvSpPr>
          <p:cNvPr id="638" name="Google Shape;638;p22"/>
          <p:cNvSpPr txBox="1">
            <a:spLocks noGrp="1"/>
          </p:cNvSpPr>
          <p:nvPr>
            <p:ph type="subTitle" idx="2"/>
          </p:nvPr>
        </p:nvSpPr>
        <p:spPr>
          <a:xfrm>
            <a:off x="482200" y="2725784"/>
            <a:ext cx="2309600" cy="657600"/>
          </a:xfrm>
          <a:prstGeom prst="rect">
            <a:avLst/>
          </a:prstGeom>
        </p:spPr>
        <p:txBody>
          <a:bodyPr spcFirstLastPara="1" wrap="square" lIns="90000" tIns="91425" rIns="91425" bIns="91425" anchor="t" anchorCtr="0">
            <a:normAutofit/>
          </a:bodyPr>
          <a:lstStyle>
            <a:lvl1pPr lvl="0">
              <a:spcBef>
                <a:spcPts val="0"/>
              </a:spcBef>
              <a:spcAft>
                <a:spcPts val="0"/>
              </a:spcAft>
              <a:buSzPts val="1200"/>
              <a:buFont typeface="Lexend"/>
              <a:buNone/>
              <a:defRPr sz="1600" b="1"/>
            </a:lvl1pPr>
            <a:lvl2pPr lvl="1">
              <a:spcBef>
                <a:spcPts val="0"/>
              </a:spcBef>
              <a:spcAft>
                <a:spcPts val="0"/>
              </a:spcAft>
              <a:buSzPts val="1200"/>
              <a:buFont typeface="Lexend"/>
              <a:buNone/>
              <a:defRPr sz="1600"/>
            </a:lvl2pPr>
            <a:lvl3pPr lvl="2">
              <a:spcBef>
                <a:spcPts val="0"/>
              </a:spcBef>
              <a:spcAft>
                <a:spcPts val="0"/>
              </a:spcAft>
              <a:buSzPts val="1200"/>
              <a:buFont typeface="Lexend"/>
              <a:buNone/>
              <a:defRPr sz="1600"/>
            </a:lvl3pPr>
            <a:lvl4pPr lvl="3">
              <a:spcBef>
                <a:spcPts val="0"/>
              </a:spcBef>
              <a:spcAft>
                <a:spcPts val="0"/>
              </a:spcAft>
              <a:buSzPts val="1200"/>
              <a:buFont typeface="Lexend"/>
              <a:buNone/>
              <a:defRPr sz="1600"/>
            </a:lvl4pPr>
            <a:lvl5pPr lvl="4">
              <a:spcBef>
                <a:spcPts val="0"/>
              </a:spcBef>
              <a:spcAft>
                <a:spcPts val="0"/>
              </a:spcAft>
              <a:buSzPts val="1200"/>
              <a:buFont typeface="Lexend"/>
              <a:buNone/>
              <a:defRPr sz="1600"/>
            </a:lvl5pPr>
            <a:lvl6pPr lvl="5">
              <a:spcBef>
                <a:spcPts val="0"/>
              </a:spcBef>
              <a:spcAft>
                <a:spcPts val="0"/>
              </a:spcAft>
              <a:buSzPts val="1200"/>
              <a:buFont typeface="Lexend"/>
              <a:buNone/>
              <a:defRPr sz="1600"/>
            </a:lvl6pPr>
            <a:lvl7pPr lvl="6">
              <a:spcBef>
                <a:spcPts val="0"/>
              </a:spcBef>
              <a:spcAft>
                <a:spcPts val="0"/>
              </a:spcAft>
              <a:buSzPts val="1200"/>
              <a:buFont typeface="Lexend"/>
              <a:buNone/>
              <a:defRPr sz="1600"/>
            </a:lvl7pPr>
            <a:lvl8pPr lvl="7">
              <a:spcBef>
                <a:spcPts val="0"/>
              </a:spcBef>
              <a:spcAft>
                <a:spcPts val="0"/>
              </a:spcAft>
              <a:buSzPts val="1200"/>
              <a:buFont typeface="Lexend"/>
              <a:buNone/>
              <a:defRPr sz="1600"/>
            </a:lvl8pPr>
            <a:lvl9pPr lvl="8">
              <a:spcBef>
                <a:spcPts val="0"/>
              </a:spcBef>
              <a:spcAft>
                <a:spcPts val="0"/>
              </a:spcAft>
              <a:buSzPts val="1200"/>
              <a:buFont typeface="Lexend"/>
              <a:buNone/>
              <a:defRPr sz="1600"/>
            </a:lvl9pPr>
          </a:lstStyle>
          <a:p>
            <a:endParaRPr/>
          </a:p>
        </p:txBody>
      </p:sp>
      <p:sp>
        <p:nvSpPr>
          <p:cNvPr id="639" name="Google Shape;639;p22"/>
          <p:cNvSpPr txBox="1">
            <a:spLocks noGrp="1"/>
          </p:cNvSpPr>
          <p:nvPr>
            <p:ph type="subTitle" idx="3"/>
          </p:nvPr>
        </p:nvSpPr>
        <p:spPr>
          <a:xfrm>
            <a:off x="3168984" y="3383384"/>
            <a:ext cx="2309600" cy="1457200"/>
          </a:xfrm>
          <a:prstGeom prst="rect">
            <a:avLst/>
          </a:prstGeom>
        </p:spPr>
        <p:txBody>
          <a:bodyPr spcFirstLastPara="1" wrap="square" lIns="90000" tIns="91425" rIns="91425" bIns="91425" anchor="t" anchorCtr="0">
            <a:normAutofit/>
          </a:bodyPr>
          <a:lstStyle>
            <a:lvl1pPr lvl="0">
              <a:spcBef>
                <a:spcPts val="0"/>
              </a:spcBef>
              <a:spcAft>
                <a:spcPts val="0"/>
              </a:spcAft>
              <a:buSzPts val="1000"/>
              <a:buFont typeface="Lexend ExtraLight"/>
              <a:buNone/>
              <a:defRPr sz="1333">
                <a:latin typeface="Lexend ExtraLight"/>
                <a:ea typeface="Lexend ExtraLight"/>
                <a:cs typeface="Lexend ExtraLight"/>
                <a:sym typeface="Lexend ExtraLight"/>
              </a:defRPr>
            </a:lvl1pPr>
            <a:lvl2pPr lvl="1">
              <a:spcBef>
                <a:spcPts val="0"/>
              </a:spcBef>
              <a:spcAft>
                <a:spcPts val="0"/>
              </a:spcAft>
              <a:buSzPts val="1000"/>
              <a:buFont typeface="Lexend ExtraLight"/>
              <a:buNone/>
              <a:defRPr sz="1333">
                <a:latin typeface="Lexend ExtraLight"/>
                <a:ea typeface="Lexend ExtraLight"/>
                <a:cs typeface="Lexend ExtraLight"/>
                <a:sym typeface="Lexend ExtraLight"/>
              </a:defRPr>
            </a:lvl2pPr>
            <a:lvl3pPr lvl="2">
              <a:spcBef>
                <a:spcPts val="0"/>
              </a:spcBef>
              <a:spcAft>
                <a:spcPts val="0"/>
              </a:spcAft>
              <a:buSzPts val="1000"/>
              <a:buFont typeface="Lexend ExtraLight"/>
              <a:buNone/>
              <a:defRPr sz="1333">
                <a:latin typeface="Lexend ExtraLight"/>
                <a:ea typeface="Lexend ExtraLight"/>
                <a:cs typeface="Lexend ExtraLight"/>
                <a:sym typeface="Lexend ExtraLight"/>
              </a:defRPr>
            </a:lvl3pPr>
            <a:lvl4pPr lvl="3">
              <a:spcBef>
                <a:spcPts val="0"/>
              </a:spcBef>
              <a:spcAft>
                <a:spcPts val="0"/>
              </a:spcAft>
              <a:buSzPts val="1000"/>
              <a:buFont typeface="Lexend ExtraLight"/>
              <a:buNone/>
              <a:defRPr sz="1333">
                <a:latin typeface="Lexend ExtraLight"/>
                <a:ea typeface="Lexend ExtraLight"/>
                <a:cs typeface="Lexend ExtraLight"/>
                <a:sym typeface="Lexend ExtraLight"/>
              </a:defRPr>
            </a:lvl4pPr>
            <a:lvl5pPr lvl="4">
              <a:spcBef>
                <a:spcPts val="0"/>
              </a:spcBef>
              <a:spcAft>
                <a:spcPts val="0"/>
              </a:spcAft>
              <a:buSzPts val="1000"/>
              <a:buFont typeface="Lexend ExtraLight"/>
              <a:buNone/>
              <a:defRPr sz="1333">
                <a:latin typeface="Lexend ExtraLight"/>
                <a:ea typeface="Lexend ExtraLight"/>
                <a:cs typeface="Lexend ExtraLight"/>
                <a:sym typeface="Lexend ExtraLight"/>
              </a:defRPr>
            </a:lvl5pPr>
            <a:lvl6pPr lvl="5">
              <a:spcBef>
                <a:spcPts val="0"/>
              </a:spcBef>
              <a:spcAft>
                <a:spcPts val="0"/>
              </a:spcAft>
              <a:buSzPts val="1000"/>
              <a:buFont typeface="Lexend ExtraLight"/>
              <a:buNone/>
              <a:defRPr sz="1333">
                <a:latin typeface="Lexend ExtraLight"/>
                <a:ea typeface="Lexend ExtraLight"/>
                <a:cs typeface="Lexend ExtraLight"/>
                <a:sym typeface="Lexend ExtraLight"/>
              </a:defRPr>
            </a:lvl6pPr>
            <a:lvl7pPr lvl="6">
              <a:spcBef>
                <a:spcPts val="0"/>
              </a:spcBef>
              <a:spcAft>
                <a:spcPts val="0"/>
              </a:spcAft>
              <a:buSzPts val="1000"/>
              <a:buFont typeface="Lexend ExtraLight"/>
              <a:buNone/>
              <a:defRPr sz="1333">
                <a:latin typeface="Lexend ExtraLight"/>
                <a:ea typeface="Lexend ExtraLight"/>
                <a:cs typeface="Lexend ExtraLight"/>
                <a:sym typeface="Lexend ExtraLight"/>
              </a:defRPr>
            </a:lvl7pPr>
            <a:lvl8pPr lvl="7">
              <a:spcBef>
                <a:spcPts val="0"/>
              </a:spcBef>
              <a:spcAft>
                <a:spcPts val="0"/>
              </a:spcAft>
              <a:buSzPts val="1000"/>
              <a:buFont typeface="Lexend ExtraLight"/>
              <a:buNone/>
              <a:defRPr sz="1333">
                <a:latin typeface="Lexend ExtraLight"/>
                <a:ea typeface="Lexend ExtraLight"/>
                <a:cs typeface="Lexend ExtraLight"/>
                <a:sym typeface="Lexend ExtraLight"/>
              </a:defRPr>
            </a:lvl8pPr>
            <a:lvl9pPr lvl="8">
              <a:spcBef>
                <a:spcPts val="0"/>
              </a:spcBef>
              <a:spcAft>
                <a:spcPts val="0"/>
              </a:spcAft>
              <a:buSzPts val="1000"/>
              <a:buFont typeface="Lexend ExtraLight"/>
              <a:buNone/>
              <a:defRPr sz="1333">
                <a:latin typeface="Lexend ExtraLight"/>
                <a:ea typeface="Lexend ExtraLight"/>
                <a:cs typeface="Lexend ExtraLight"/>
                <a:sym typeface="Lexend ExtraLight"/>
              </a:defRPr>
            </a:lvl9pPr>
          </a:lstStyle>
          <a:p>
            <a:endParaRPr/>
          </a:p>
        </p:txBody>
      </p:sp>
      <p:sp>
        <p:nvSpPr>
          <p:cNvPr id="640" name="Google Shape;640;p22"/>
          <p:cNvSpPr txBox="1">
            <a:spLocks noGrp="1"/>
          </p:cNvSpPr>
          <p:nvPr>
            <p:ph type="subTitle" idx="4"/>
          </p:nvPr>
        </p:nvSpPr>
        <p:spPr>
          <a:xfrm>
            <a:off x="3168817" y="2725784"/>
            <a:ext cx="2309600" cy="657600"/>
          </a:xfrm>
          <a:prstGeom prst="rect">
            <a:avLst/>
          </a:prstGeom>
        </p:spPr>
        <p:txBody>
          <a:bodyPr spcFirstLastPara="1" wrap="square" lIns="90000" tIns="91425" rIns="91425" bIns="91425" anchor="t" anchorCtr="0">
            <a:normAutofit/>
          </a:bodyPr>
          <a:lstStyle>
            <a:lvl1pPr lvl="0">
              <a:spcBef>
                <a:spcPts val="0"/>
              </a:spcBef>
              <a:spcAft>
                <a:spcPts val="0"/>
              </a:spcAft>
              <a:buSzPts val="1200"/>
              <a:buFont typeface="Lexend"/>
              <a:buNone/>
              <a:defRPr sz="1600" b="1"/>
            </a:lvl1pPr>
            <a:lvl2pPr lvl="1">
              <a:spcBef>
                <a:spcPts val="0"/>
              </a:spcBef>
              <a:spcAft>
                <a:spcPts val="0"/>
              </a:spcAft>
              <a:buSzPts val="1200"/>
              <a:buFont typeface="Lexend"/>
              <a:buNone/>
              <a:defRPr sz="1600"/>
            </a:lvl2pPr>
            <a:lvl3pPr lvl="2">
              <a:spcBef>
                <a:spcPts val="0"/>
              </a:spcBef>
              <a:spcAft>
                <a:spcPts val="0"/>
              </a:spcAft>
              <a:buSzPts val="1200"/>
              <a:buFont typeface="Lexend"/>
              <a:buNone/>
              <a:defRPr sz="1600"/>
            </a:lvl3pPr>
            <a:lvl4pPr lvl="3">
              <a:spcBef>
                <a:spcPts val="0"/>
              </a:spcBef>
              <a:spcAft>
                <a:spcPts val="0"/>
              </a:spcAft>
              <a:buSzPts val="1200"/>
              <a:buFont typeface="Lexend"/>
              <a:buNone/>
              <a:defRPr sz="1600"/>
            </a:lvl4pPr>
            <a:lvl5pPr lvl="4">
              <a:spcBef>
                <a:spcPts val="0"/>
              </a:spcBef>
              <a:spcAft>
                <a:spcPts val="0"/>
              </a:spcAft>
              <a:buSzPts val="1200"/>
              <a:buFont typeface="Lexend"/>
              <a:buNone/>
              <a:defRPr sz="1600"/>
            </a:lvl5pPr>
            <a:lvl6pPr lvl="5">
              <a:spcBef>
                <a:spcPts val="0"/>
              </a:spcBef>
              <a:spcAft>
                <a:spcPts val="0"/>
              </a:spcAft>
              <a:buSzPts val="1200"/>
              <a:buFont typeface="Lexend"/>
              <a:buNone/>
              <a:defRPr sz="1600"/>
            </a:lvl6pPr>
            <a:lvl7pPr lvl="6">
              <a:spcBef>
                <a:spcPts val="0"/>
              </a:spcBef>
              <a:spcAft>
                <a:spcPts val="0"/>
              </a:spcAft>
              <a:buSzPts val="1200"/>
              <a:buFont typeface="Lexend"/>
              <a:buNone/>
              <a:defRPr sz="1600"/>
            </a:lvl7pPr>
            <a:lvl8pPr lvl="7">
              <a:spcBef>
                <a:spcPts val="0"/>
              </a:spcBef>
              <a:spcAft>
                <a:spcPts val="0"/>
              </a:spcAft>
              <a:buSzPts val="1200"/>
              <a:buFont typeface="Lexend"/>
              <a:buNone/>
              <a:defRPr sz="1600"/>
            </a:lvl8pPr>
            <a:lvl9pPr lvl="8">
              <a:spcBef>
                <a:spcPts val="0"/>
              </a:spcBef>
              <a:spcAft>
                <a:spcPts val="0"/>
              </a:spcAft>
              <a:buSzPts val="1200"/>
              <a:buFont typeface="Lexend"/>
              <a:buNone/>
              <a:defRPr sz="1600"/>
            </a:lvl9pPr>
          </a:lstStyle>
          <a:p>
            <a:endParaRPr/>
          </a:p>
        </p:txBody>
      </p:sp>
      <p:sp>
        <p:nvSpPr>
          <p:cNvPr id="641" name="Google Shape;641;p22"/>
          <p:cNvSpPr txBox="1">
            <a:spLocks noGrp="1"/>
          </p:cNvSpPr>
          <p:nvPr>
            <p:ph type="subTitle" idx="5"/>
          </p:nvPr>
        </p:nvSpPr>
        <p:spPr>
          <a:xfrm>
            <a:off x="5774517" y="3383384"/>
            <a:ext cx="2309600" cy="1457200"/>
          </a:xfrm>
          <a:prstGeom prst="rect">
            <a:avLst/>
          </a:prstGeom>
        </p:spPr>
        <p:txBody>
          <a:bodyPr spcFirstLastPara="1" wrap="square" lIns="90000" tIns="91425" rIns="91425" bIns="91425" anchor="t" anchorCtr="0">
            <a:normAutofit/>
          </a:bodyPr>
          <a:lstStyle>
            <a:lvl1pPr lvl="0">
              <a:spcBef>
                <a:spcPts val="0"/>
              </a:spcBef>
              <a:spcAft>
                <a:spcPts val="0"/>
              </a:spcAft>
              <a:buSzPts val="1000"/>
              <a:buFont typeface="Lexend ExtraLight"/>
              <a:buNone/>
              <a:defRPr sz="1333">
                <a:latin typeface="Lexend ExtraLight"/>
                <a:ea typeface="Lexend ExtraLight"/>
                <a:cs typeface="Lexend ExtraLight"/>
                <a:sym typeface="Lexend ExtraLight"/>
              </a:defRPr>
            </a:lvl1pPr>
            <a:lvl2pPr lvl="1">
              <a:spcBef>
                <a:spcPts val="0"/>
              </a:spcBef>
              <a:spcAft>
                <a:spcPts val="0"/>
              </a:spcAft>
              <a:buSzPts val="1000"/>
              <a:buFont typeface="Lexend ExtraLight"/>
              <a:buNone/>
              <a:defRPr sz="1333">
                <a:latin typeface="Lexend ExtraLight"/>
                <a:ea typeface="Lexend ExtraLight"/>
                <a:cs typeface="Lexend ExtraLight"/>
                <a:sym typeface="Lexend ExtraLight"/>
              </a:defRPr>
            </a:lvl2pPr>
            <a:lvl3pPr lvl="2">
              <a:spcBef>
                <a:spcPts val="0"/>
              </a:spcBef>
              <a:spcAft>
                <a:spcPts val="0"/>
              </a:spcAft>
              <a:buSzPts val="1000"/>
              <a:buFont typeface="Lexend ExtraLight"/>
              <a:buNone/>
              <a:defRPr sz="1333">
                <a:latin typeface="Lexend ExtraLight"/>
                <a:ea typeface="Lexend ExtraLight"/>
                <a:cs typeface="Lexend ExtraLight"/>
                <a:sym typeface="Lexend ExtraLight"/>
              </a:defRPr>
            </a:lvl3pPr>
            <a:lvl4pPr lvl="3">
              <a:spcBef>
                <a:spcPts val="0"/>
              </a:spcBef>
              <a:spcAft>
                <a:spcPts val="0"/>
              </a:spcAft>
              <a:buSzPts val="1000"/>
              <a:buFont typeface="Lexend ExtraLight"/>
              <a:buNone/>
              <a:defRPr sz="1333">
                <a:latin typeface="Lexend ExtraLight"/>
                <a:ea typeface="Lexend ExtraLight"/>
                <a:cs typeface="Lexend ExtraLight"/>
                <a:sym typeface="Lexend ExtraLight"/>
              </a:defRPr>
            </a:lvl4pPr>
            <a:lvl5pPr lvl="4">
              <a:spcBef>
                <a:spcPts val="0"/>
              </a:spcBef>
              <a:spcAft>
                <a:spcPts val="0"/>
              </a:spcAft>
              <a:buSzPts val="1000"/>
              <a:buFont typeface="Lexend ExtraLight"/>
              <a:buNone/>
              <a:defRPr sz="1333">
                <a:latin typeface="Lexend ExtraLight"/>
                <a:ea typeface="Lexend ExtraLight"/>
                <a:cs typeface="Lexend ExtraLight"/>
                <a:sym typeface="Lexend ExtraLight"/>
              </a:defRPr>
            </a:lvl5pPr>
            <a:lvl6pPr lvl="5">
              <a:spcBef>
                <a:spcPts val="0"/>
              </a:spcBef>
              <a:spcAft>
                <a:spcPts val="0"/>
              </a:spcAft>
              <a:buSzPts val="1000"/>
              <a:buFont typeface="Lexend ExtraLight"/>
              <a:buNone/>
              <a:defRPr sz="1333">
                <a:latin typeface="Lexend ExtraLight"/>
                <a:ea typeface="Lexend ExtraLight"/>
                <a:cs typeface="Lexend ExtraLight"/>
                <a:sym typeface="Lexend ExtraLight"/>
              </a:defRPr>
            </a:lvl6pPr>
            <a:lvl7pPr lvl="6">
              <a:spcBef>
                <a:spcPts val="0"/>
              </a:spcBef>
              <a:spcAft>
                <a:spcPts val="0"/>
              </a:spcAft>
              <a:buSzPts val="1000"/>
              <a:buFont typeface="Lexend ExtraLight"/>
              <a:buNone/>
              <a:defRPr sz="1333">
                <a:latin typeface="Lexend ExtraLight"/>
                <a:ea typeface="Lexend ExtraLight"/>
                <a:cs typeface="Lexend ExtraLight"/>
                <a:sym typeface="Lexend ExtraLight"/>
              </a:defRPr>
            </a:lvl7pPr>
            <a:lvl8pPr lvl="7">
              <a:spcBef>
                <a:spcPts val="0"/>
              </a:spcBef>
              <a:spcAft>
                <a:spcPts val="0"/>
              </a:spcAft>
              <a:buSzPts val="1000"/>
              <a:buFont typeface="Lexend ExtraLight"/>
              <a:buNone/>
              <a:defRPr sz="1333">
                <a:latin typeface="Lexend ExtraLight"/>
                <a:ea typeface="Lexend ExtraLight"/>
                <a:cs typeface="Lexend ExtraLight"/>
                <a:sym typeface="Lexend ExtraLight"/>
              </a:defRPr>
            </a:lvl8pPr>
            <a:lvl9pPr lvl="8">
              <a:spcBef>
                <a:spcPts val="0"/>
              </a:spcBef>
              <a:spcAft>
                <a:spcPts val="0"/>
              </a:spcAft>
              <a:buSzPts val="1000"/>
              <a:buFont typeface="Lexend ExtraLight"/>
              <a:buNone/>
              <a:defRPr sz="1333">
                <a:latin typeface="Lexend ExtraLight"/>
                <a:ea typeface="Lexend ExtraLight"/>
                <a:cs typeface="Lexend ExtraLight"/>
                <a:sym typeface="Lexend ExtraLight"/>
              </a:defRPr>
            </a:lvl9pPr>
          </a:lstStyle>
          <a:p>
            <a:endParaRPr/>
          </a:p>
        </p:txBody>
      </p:sp>
      <p:sp>
        <p:nvSpPr>
          <p:cNvPr id="642" name="Google Shape;642;p22"/>
          <p:cNvSpPr txBox="1">
            <a:spLocks noGrp="1"/>
          </p:cNvSpPr>
          <p:nvPr>
            <p:ph type="subTitle" idx="6"/>
          </p:nvPr>
        </p:nvSpPr>
        <p:spPr>
          <a:xfrm>
            <a:off x="5774351" y="2725784"/>
            <a:ext cx="2309600" cy="657600"/>
          </a:xfrm>
          <a:prstGeom prst="rect">
            <a:avLst/>
          </a:prstGeom>
        </p:spPr>
        <p:txBody>
          <a:bodyPr spcFirstLastPara="1" wrap="square" lIns="90000" tIns="91425" rIns="91425" bIns="91425" anchor="t" anchorCtr="0">
            <a:normAutofit/>
          </a:bodyPr>
          <a:lstStyle>
            <a:lvl1pPr lvl="0">
              <a:spcBef>
                <a:spcPts val="0"/>
              </a:spcBef>
              <a:spcAft>
                <a:spcPts val="0"/>
              </a:spcAft>
              <a:buSzPts val="1200"/>
              <a:buFont typeface="Lexend"/>
              <a:buNone/>
              <a:defRPr sz="1600" b="1"/>
            </a:lvl1pPr>
            <a:lvl2pPr lvl="1">
              <a:spcBef>
                <a:spcPts val="0"/>
              </a:spcBef>
              <a:spcAft>
                <a:spcPts val="0"/>
              </a:spcAft>
              <a:buSzPts val="1200"/>
              <a:buFont typeface="Lexend"/>
              <a:buNone/>
              <a:defRPr sz="1600"/>
            </a:lvl2pPr>
            <a:lvl3pPr lvl="2">
              <a:spcBef>
                <a:spcPts val="0"/>
              </a:spcBef>
              <a:spcAft>
                <a:spcPts val="0"/>
              </a:spcAft>
              <a:buSzPts val="1200"/>
              <a:buFont typeface="Lexend"/>
              <a:buNone/>
              <a:defRPr sz="1600"/>
            </a:lvl3pPr>
            <a:lvl4pPr lvl="3">
              <a:spcBef>
                <a:spcPts val="0"/>
              </a:spcBef>
              <a:spcAft>
                <a:spcPts val="0"/>
              </a:spcAft>
              <a:buSzPts val="1200"/>
              <a:buFont typeface="Lexend"/>
              <a:buNone/>
              <a:defRPr sz="1600"/>
            </a:lvl4pPr>
            <a:lvl5pPr lvl="4">
              <a:spcBef>
                <a:spcPts val="0"/>
              </a:spcBef>
              <a:spcAft>
                <a:spcPts val="0"/>
              </a:spcAft>
              <a:buSzPts val="1200"/>
              <a:buFont typeface="Lexend"/>
              <a:buNone/>
              <a:defRPr sz="1600"/>
            </a:lvl5pPr>
            <a:lvl6pPr lvl="5">
              <a:spcBef>
                <a:spcPts val="0"/>
              </a:spcBef>
              <a:spcAft>
                <a:spcPts val="0"/>
              </a:spcAft>
              <a:buSzPts val="1200"/>
              <a:buFont typeface="Lexend"/>
              <a:buNone/>
              <a:defRPr sz="1600"/>
            </a:lvl6pPr>
            <a:lvl7pPr lvl="6">
              <a:spcBef>
                <a:spcPts val="0"/>
              </a:spcBef>
              <a:spcAft>
                <a:spcPts val="0"/>
              </a:spcAft>
              <a:buSzPts val="1200"/>
              <a:buFont typeface="Lexend"/>
              <a:buNone/>
              <a:defRPr sz="1600"/>
            </a:lvl7pPr>
            <a:lvl8pPr lvl="7">
              <a:spcBef>
                <a:spcPts val="0"/>
              </a:spcBef>
              <a:spcAft>
                <a:spcPts val="0"/>
              </a:spcAft>
              <a:buSzPts val="1200"/>
              <a:buFont typeface="Lexend"/>
              <a:buNone/>
              <a:defRPr sz="1600"/>
            </a:lvl8pPr>
            <a:lvl9pPr lvl="8">
              <a:spcBef>
                <a:spcPts val="0"/>
              </a:spcBef>
              <a:spcAft>
                <a:spcPts val="0"/>
              </a:spcAft>
              <a:buSzPts val="1200"/>
              <a:buFont typeface="Lexend"/>
              <a:buNone/>
              <a:defRPr sz="1600"/>
            </a:lvl9pPr>
          </a:lstStyle>
          <a:p>
            <a:endParaRPr/>
          </a:p>
        </p:txBody>
      </p:sp>
      <p:sp>
        <p:nvSpPr>
          <p:cNvPr id="643" name="Google Shape;643;p22"/>
          <p:cNvSpPr txBox="1">
            <a:spLocks noGrp="1"/>
          </p:cNvSpPr>
          <p:nvPr>
            <p:ph type="subTitle" idx="7"/>
          </p:nvPr>
        </p:nvSpPr>
        <p:spPr>
          <a:xfrm>
            <a:off x="9251133" y="4650605"/>
            <a:ext cx="2309600" cy="19428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44" name="Google Shape;644;p22"/>
          <p:cNvSpPr txBox="1">
            <a:spLocks noGrp="1"/>
          </p:cNvSpPr>
          <p:nvPr>
            <p:ph type="subTitle" idx="8"/>
          </p:nvPr>
        </p:nvSpPr>
        <p:spPr>
          <a:xfrm>
            <a:off x="9250967" y="4117195"/>
            <a:ext cx="2309600" cy="447200"/>
          </a:xfrm>
          <a:prstGeom prst="rect">
            <a:avLst/>
          </a:prstGeom>
        </p:spPr>
        <p:txBody>
          <a:bodyPr spcFirstLastPara="1" wrap="square" lIns="90000" tIns="91425" rIns="91425" bIns="91425" anchor="ctr" anchorCtr="0">
            <a:normAutofit/>
          </a:bodyPr>
          <a:lstStyle>
            <a:lvl1pPr lvl="0">
              <a:spcBef>
                <a:spcPts val="0"/>
              </a:spcBef>
              <a:spcAft>
                <a:spcPts val="0"/>
              </a:spcAft>
              <a:buClr>
                <a:schemeClr val="lt1"/>
              </a:buClr>
              <a:buSzPts val="1200"/>
              <a:buFont typeface="Lexend"/>
              <a:buNone/>
              <a:defRPr sz="1600" b="1">
                <a:solidFill>
                  <a:schemeClr val="lt1"/>
                </a:solidFill>
              </a:defRPr>
            </a:lvl1pPr>
            <a:lvl2pPr lvl="1">
              <a:spcBef>
                <a:spcPts val="0"/>
              </a:spcBef>
              <a:spcAft>
                <a:spcPts val="0"/>
              </a:spcAft>
              <a:buClr>
                <a:schemeClr val="lt1"/>
              </a:buClr>
              <a:buSzPts val="1200"/>
              <a:buFont typeface="Lexend"/>
              <a:buNone/>
              <a:defRPr sz="1600">
                <a:solidFill>
                  <a:schemeClr val="lt1"/>
                </a:solidFill>
              </a:defRPr>
            </a:lvl2pPr>
            <a:lvl3pPr lvl="2">
              <a:spcBef>
                <a:spcPts val="0"/>
              </a:spcBef>
              <a:spcAft>
                <a:spcPts val="0"/>
              </a:spcAft>
              <a:buClr>
                <a:schemeClr val="lt1"/>
              </a:buClr>
              <a:buSzPts val="1200"/>
              <a:buFont typeface="Lexend"/>
              <a:buNone/>
              <a:defRPr sz="1600">
                <a:solidFill>
                  <a:schemeClr val="lt1"/>
                </a:solidFill>
              </a:defRPr>
            </a:lvl3pPr>
            <a:lvl4pPr lvl="3">
              <a:spcBef>
                <a:spcPts val="0"/>
              </a:spcBef>
              <a:spcAft>
                <a:spcPts val="0"/>
              </a:spcAft>
              <a:buClr>
                <a:schemeClr val="lt1"/>
              </a:buClr>
              <a:buSzPts val="1200"/>
              <a:buFont typeface="Lexend"/>
              <a:buNone/>
              <a:defRPr sz="1600">
                <a:solidFill>
                  <a:schemeClr val="lt1"/>
                </a:solidFill>
              </a:defRPr>
            </a:lvl4pPr>
            <a:lvl5pPr lvl="4">
              <a:spcBef>
                <a:spcPts val="0"/>
              </a:spcBef>
              <a:spcAft>
                <a:spcPts val="0"/>
              </a:spcAft>
              <a:buClr>
                <a:schemeClr val="lt1"/>
              </a:buClr>
              <a:buSzPts val="1200"/>
              <a:buFont typeface="Lexend"/>
              <a:buNone/>
              <a:defRPr sz="1600">
                <a:solidFill>
                  <a:schemeClr val="lt1"/>
                </a:solidFill>
              </a:defRPr>
            </a:lvl5pPr>
            <a:lvl6pPr lvl="5">
              <a:spcBef>
                <a:spcPts val="0"/>
              </a:spcBef>
              <a:spcAft>
                <a:spcPts val="0"/>
              </a:spcAft>
              <a:buClr>
                <a:schemeClr val="lt1"/>
              </a:buClr>
              <a:buSzPts val="1200"/>
              <a:buFont typeface="Lexend"/>
              <a:buNone/>
              <a:defRPr sz="1600">
                <a:solidFill>
                  <a:schemeClr val="lt1"/>
                </a:solidFill>
              </a:defRPr>
            </a:lvl6pPr>
            <a:lvl7pPr lvl="6">
              <a:spcBef>
                <a:spcPts val="0"/>
              </a:spcBef>
              <a:spcAft>
                <a:spcPts val="0"/>
              </a:spcAft>
              <a:buClr>
                <a:schemeClr val="lt1"/>
              </a:buClr>
              <a:buSzPts val="1200"/>
              <a:buFont typeface="Lexend"/>
              <a:buNone/>
              <a:defRPr sz="1600">
                <a:solidFill>
                  <a:schemeClr val="lt1"/>
                </a:solidFill>
              </a:defRPr>
            </a:lvl7pPr>
            <a:lvl8pPr lvl="7">
              <a:spcBef>
                <a:spcPts val="0"/>
              </a:spcBef>
              <a:spcAft>
                <a:spcPts val="0"/>
              </a:spcAft>
              <a:buClr>
                <a:schemeClr val="lt1"/>
              </a:buClr>
              <a:buSzPts val="1200"/>
              <a:buFont typeface="Lexend"/>
              <a:buNone/>
              <a:defRPr sz="1600">
                <a:solidFill>
                  <a:schemeClr val="lt1"/>
                </a:solidFill>
              </a:defRPr>
            </a:lvl8pPr>
            <a:lvl9pPr lvl="8">
              <a:spcBef>
                <a:spcPts val="0"/>
              </a:spcBef>
              <a:spcAft>
                <a:spcPts val="0"/>
              </a:spcAft>
              <a:buClr>
                <a:schemeClr val="lt1"/>
              </a:buClr>
              <a:buSzPts val="1200"/>
              <a:buFont typeface="Lexend"/>
              <a:buNone/>
              <a:defRPr sz="1600">
                <a:solidFill>
                  <a:schemeClr val="lt1"/>
                </a:solidFill>
              </a:defRPr>
            </a:lvl9pPr>
          </a:lstStyle>
          <a:p>
            <a:endParaRPr/>
          </a:p>
        </p:txBody>
      </p:sp>
      <p:sp>
        <p:nvSpPr>
          <p:cNvPr id="645" name="Google Shape;645;p22"/>
          <p:cNvSpPr>
            <a:spLocks noGrp="1"/>
          </p:cNvSpPr>
          <p:nvPr>
            <p:ph type="pic" idx="9"/>
          </p:nvPr>
        </p:nvSpPr>
        <p:spPr>
          <a:xfrm>
            <a:off x="8650100" y="-21083"/>
            <a:ext cx="3544800" cy="3712800"/>
          </a:xfrm>
          <a:prstGeom prst="roundRect">
            <a:avLst>
              <a:gd name="adj" fmla="val 0"/>
            </a:avLst>
          </a:prstGeom>
          <a:noFill/>
          <a:ln>
            <a:noFill/>
          </a:ln>
        </p:spPr>
      </p:sp>
      <p:sp>
        <p:nvSpPr>
          <p:cNvPr id="646" name="Google Shape;646;p22"/>
          <p:cNvSpPr txBox="1">
            <a:spLocks noGrp="1"/>
          </p:cNvSpPr>
          <p:nvPr>
            <p:ph type="subTitle" idx="13"/>
          </p:nvPr>
        </p:nvSpPr>
        <p:spPr>
          <a:xfrm>
            <a:off x="482367" y="4999887"/>
            <a:ext cx="2309600" cy="298800"/>
          </a:xfrm>
          <a:prstGeom prst="rect">
            <a:avLst/>
          </a:prstGeom>
        </p:spPr>
        <p:txBody>
          <a:bodyPr spcFirstLastPara="1" wrap="square" lIns="0" tIns="91425" rIns="91425" bIns="91425" anchor="ctr"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647" name="Google Shape;647;p22"/>
          <p:cNvSpPr txBox="1">
            <a:spLocks noGrp="1"/>
          </p:cNvSpPr>
          <p:nvPr>
            <p:ph type="subTitle" idx="14"/>
          </p:nvPr>
        </p:nvSpPr>
        <p:spPr>
          <a:xfrm>
            <a:off x="3255700" y="4999887"/>
            <a:ext cx="2309600" cy="298800"/>
          </a:xfrm>
          <a:prstGeom prst="rect">
            <a:avLst/>
          </a:prstGeom>
        </p:spPr>
        <p:txBody>
          <a:bodyPr spcFirstLastPara="1" wrap="square" lIns="0" tIns="91425" rIns="91425" bIns="91425" anchor="ctr"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648" name="Google Shape;648;p22"/>
          <p:cNvSpPr txBox="1">
            <a:spLocks noGrp="1"/>
          </p:cNvSpPr>
          <p:nvPr>
            <p:ph type="subTitle" idx="15"/>
          </p:nvPr>
        </p:nvSpPr>
        <p:spPr>
          <a:xfrm>
            <a:off x="5900467" y="4999887"/>
            <a:ext cx="2309600" cy="298800"/>
          </a:xfrm>
          <a:prstGeom prst="rect">
            <a:avLst/>
          </a:prstGeom>
        </p:spPr>
        <p:txBody>
          <a:bodyPr spcFirstLastPara="1" wrap="square" lIns="0" tIns="91425" rIns="91425" bIns="91425" anchor="ctr"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649" name="Google Shape;649;p22"/>
          <p:cNvSpPr txBox="1">
            <a:spLocks noGrp="1"/>
          </p:cNvSpPr>
          <p:nvPr>
            <p:ph type="subTitle" idx="16"/>
          </p:nvPr>
        </p:nvSpPr>
        <p:spPr>
          <a:xfrm>
            <a:off x="482367" y="5806553"/>
            <a:ext cx="2309600" cy="298800"/>
          </a:xfrm>
          <a:prstGeom prst="rect">
            <a:avLst/>
          </a:prstGeom>
        </p:spPr>
        <p:txBody>
          <a:bodyPr spcFirstLastPara="1" wrap="square" lIns="0" tIns="91425" rIns="91425" bIns="91425" anchor="ctr"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650" name="Google Shape;650;p22"/>
          <p:cNvSpPr txBox="1">
            <a:spLocks noGrp="1"/>
          </p:cNvSpPr>
          <p:nvPr>
            <p:ph type="subTitle" idx="17"/>
          </p:nvPr>
        </p:nvSpPr>
        <p:spPr>
          <a:xfrm>
            <a:off x="3255700" y="5806553"/>
            <a:ext cx="2309600" cy="298800"/>
          </a:xfrm>
          <a:prstGeom prst="rect">
            <a:avLst/>
          </a:prstGeom>
        </p:spPr>
        <p:txBody>
          <a:bodyPr spcFirstLastPara="1" wrap="square" lIns="0" tIns="91425" rIns="91425" bIns="91425" anchor="ctr"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651" name="Google Shape;651;p22"/>
          <p:cNvSpPr txBox="1">
            <a:spLocks noGrp="1"/>
          </p:cNvSpPr>
          <p:nvPr>
            <p:ph type="subTitle" idx="18"/>
          </p:nvPr>
        </p:nvSpPr>
        <p:spPr>
          <a:xfrm>
            <a:off x="5900467" y="5806553"/>
            <a:ext cx="2309600" cy="298800"/>
          </a:xfrm>
          <a:prstGeom prst="rect">
            <a:avLst/>
          </a:prstGeom>
        </p:spPr>
        <p:txBody>
          <a:bodyPr spcFirstLastPara="1" wrap="square" lIns="0" tIns="91425" rIns="91425" bIns="91425" anchor="ctr"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652" name="Google Shape;652;p2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36365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body - Alt 20">
  <p:cSld name="Title and body - Alt 20">
    <p:bg>
      <p:bgPr>
        <a:solidFill>
          <a:schemeClr val="dk1"/>
        </a:solidFill>
        <a:effectLst/>
      </p:bgPr>
    </p:bg>
    <p:spTree>
      <p:nvGrpSpPr>
        <p:cNvPr id="1" name="Shape 653"/>
        <p:cNvGrpSpPr/>
        <p:nvPr/>
      </p:nvGrpSpPr>
      <p:grpSpPr>
        <a:xfrm>
          <a:off x="0" y="0"/>
          <a:ext cx="0" cy="0"/>
          <a:chOff x="0" y="0"/>
          <a:chExt cx="0" cy="0"/>
        </a:xfrm>
      </p:grpSpPr>
      <p:sp>
        <p:nvSpPr>
          <p:cNvPr id="654" name="Google Shape;654;p23"/>
          <p:cNvSpPr txBox="1">
            <a:spLocks noGrp="1"/>
          </p:cNvSpPr>
          <p:nvPr>
            <p:ph type="subTitle" idx="1"/>
          </p:nvPr>
        </p:nvSpPr>
        <p:spPr>
          <a:xfrm>
            <a:off x="3554567" y="2784067"/>
            <a:ext cx="2362000" cy="10400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55" name="Google Shape;655;p23"/>
          <p:cNvSpPr txBox="1">
            <a:spLocks noGrp="1"/>
          </p:cNvSpPr>
          <p:nvPr>
            <p:ph type="subTitle" idx="2"/>
          </p:nvPr>
        </p:nvSpPr>
        <p:spPr>
          <a:xfrm>
            <a:off x="3554567" y="4035467"/>
            <a:ext cx="2362000" cy="10400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56" name="Google Shape;656;p23"/>
          <p:cNvSpPr txBox="1">
            <a:spLocks noGrp="1"/>
          </p:cNvSpPr>
          <p:nvPr>
            <p:ph type="subTitle" idx="3"/>
          </p:nvPr>
        </p:nvSpPr>
        <p:spPr>
          <a:xfrm>
            <a:off x="3554567" y="5355700"/>
            <a:ext cx="2362000" cy="10400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57" name="Google Shape;657;p23"/>
          <p:cNvSpPr txBox="1">
            <a:spLocks noGrp="1"/>
          </p:cNvSpPr>
          <p:nvPr>
            <p:ph type="subTitle" idx="4"/>
          </p:nvPr>
        </p:nvSpPr>
        <p:spPr>
          <a:xfrm>
            <a:off x="6392717" y="2784067"/>
            <a:ext cx="2362000" cy="10400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58" name="Google Shape;658;p23"/>
          <p:cNvSpPr txBox="1">
            <a:spLocks noGrp="1"/>
          </p:cNvSpPr>
          <p:nvPr>
            <p:ph type="subTitle" idx="5"/>
          </p:nvPr>
        </p:nvSpPr>
        <p:spPr>
          <a:xfrm>
            <a:off x="6392717" y="4035467"/>
            <a:ext cx="2362000" cy="10400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59" name="Google Shape;659;p23"/>
          <p:cNvSpPr txBox="1">
            <a:spLocks noGrp="1"/>
          </p:cNvSpPr>
          <p:nvPr>
            <p:ph type="subTitle" idx="6"/>
          </p:nvPr>
        </p:nvSpPr>
        <p:spPr>
          <a:xfrm>
            <a:off x="6392717" y="5355700"/>
            <a:ext cx="2362000" cy="10400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60" name="Google Shape;660;p23"/>
          <p:cNvSpPr txBox="1">
            <a:spLocks noGrp="1"/>
          </p:cNvSpPr>
          <p:nvPr>
            <p:ph type="subTitle" idx="7"/>
          </p:nvPr>
        </p:nvSpPr>
        <p:spPr>
          <a:xfrm>
            <a:off x="9230884" y="2784067"/>
            <a:ext cx="2362000" cy="10400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61" name="Google Shape;661;p23"/>
          <p:cNvSpPr txBox="1">
            <a:spLocks noGrp="1"/>
          </p:cNvSpPr>
          <p:nvPr>
            <p:ph type="subTitle" idx="8"/>
          </p:nvPr>
        </p:nvSpPr>
        <p:spPr>
          <a:xfrm>
            <a:off x="9230884" y="4035467"/>
            <a:ext cx="2362000" cy="10400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62" name="Google Shape;662;p23"/>
          <p:cNvSpPr txBox="1">
            <a:spLocks noGrp="1"/>
          </p:cNvSpPr>
          <p:nvPr>
            <p:ph type="subTitle" idx="9"/>
          </p:nvPr>
        </p:nvSpPr>
        <p:spPr>
          <a:xfrm>
            <a:off x="9230884" y="5355700"/>
            <a:ext cx="2362000" cy="10400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63" name="Google Shape;663;p23"/>
          <p:cNvSpPr txBox="1">
            <a:spLocks noGrp="1"/>
          </p:cNvSpPr>
          <p:nvPr>
            <p:ph type="subTitle" idx="13"/>
          </p:nvPr>
        </p:nvSpPr>
        <p:spPr>
          <a:xfrm>
            <a:off x="3554567" y="2044333"/>
            <a:ext cx="2362000" cy="613600"/>
          </a:xfrm>
          <a:prstGeom prst="rect">
            <a:avLst/>
          </a:prstGeom>
        </p:spPr>
        <p:txBody>
          <a:bodyPr spcFirstLastPara="1" wrap="square" lIns="90000" tIns="91425" rIns="91425" bIns="91425" anchor="t" anchorCtr="0">
            <a:normAutofit/>
          </a:bodyPr>
          <a:lstStyle>
            <a:lvl1pPr lvl="0">
              <a:lnSpc>
                <a:spcPct val="110000"/>
              </a:lnSpc>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1pPr>
            <a:lvl2pPr lvl="1">
              <a:lnSpc>
                <a:spcPct val="110000"/>
              </a:lnSpc>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2pPr>
            <a:lvl3pPr lvl="2">
              <a:lnSpc>
                <a:spcPct val="110000"/>
              </a:lnSpc>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3pPr>
            <a:lvl4pPr lvl="3">
              <a:lnSpc>
                <a:spcPct val="110000"/>
              </a:lnSpc>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4pPr>
            <a:lvl5pPr lvl="4">
              <a:lnSpc>
                <a:spcPct val="110000"/>
              </a:lnSpc>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5pPr>
            <a:lvl6pPr lvl="5">
              <a:lnSpc>
                <a:spcPct val="110000"/>
              </a:lnSpc>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6pPr>
            <a:lvl7pPr lvl="6">
              <a:lnSpc>
                <a:spcPct val="110000"/>
              </a:lnSpc>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7pPr>
            <a:lvl8pPr lvl="7">
              <a:lnSpc>
                <a:spcPct val="110000"/>
              </a:lnSpc>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8pPr>
            <a:lvl9pPr lvl="8">
              <a:lnSpc>
                <a:spcPct val="110000"/>
              </a:lnSpc>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9pPr>
          </a:lstStyle>
          <a:p>
            <a:endParaRPr/>
          </a:p>
        </p:txBody>
      </p:sp>
      <p:sp>
        <p:nvSpPr>
          <p:cNvPr id="664" name="Google Shape;664;p23"/>
          <p:cNvSpPr txBox="1">
            <a:spLocks noGrp="1"/>
          </p:cNvSpPr>
          <p:nvPr>
            <p:ph type="subTitle" idx="14"/>
          </p:nvPr>
        </p:nvSpPr>
        <p:spPr>
          <a:xfrm>
            <a:off x="6392723" y="2044333"/>
            <a:ext cx="2362000" cy="613600"/>
          </a:xfrm>
          <a:prstGeom prst="rect">
            <a:avLst/>
          </a:prstGeom>
        </p:spPr>
        <p:txBody>
          <a:bodyPr spcFirstLastPara="1" wrap="square" lIns="90000" tIns="91425" rIns="91425" bIns="91425" anchor="t" anchorCtr="0">
            <a:normAutofit/>
          </a:bodyPr>
          <a:lstStyle>
            <a:lvl1pPr lvl="0">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1pPr>
            <a:lvl2pPr lvl="1">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2pPr>
            <a:lvl3pPr lvl="2">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3pPr>
            <a:lvl4pPr lvl="3">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4pPr>
            <a:lvl5pPr lvl="4">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5pPr>
            <a:lvl6pPr lvl="5">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6pPr>
            <a:lvl7pPr lvl="6">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7pPr>
            <a:lvl8pPr lvl="7">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8pPr>
            <a:lvl9pPr lvl="8">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9pPr>
          </a:lstStyle>
          <a:p>
            <a:endParaRPr/>
          </a:p>
        </p:txBody>
      </p:sp>
      <p:sp>
        <p:nvSpPr>
          <p:cNvPr id="665" name="Google Shape;665;p23"/>
          <p:cNvSpPr txBox="1">
            <a:spLocks noGrp="1"/>
          </p:cNvSpPr>
          <p:nvPr>
            <p:ph type="subTitle" idx="15"/>
          </p:nvPr>
        </p:nvSpPr>
        <p:spPr>
          <a:xfrm>
            <a:off x="9230895" y="2044333"/>
            <a:ext cx="2362000" cy="613600"/>
          </a:xfrm>
          <a:prstGeom prst="rect">
            <a:avLst/>
          </a:prstGeom>
        </p:spPr>
        <p:txBody>
          <a:bodyPr spcFirstLastPara="1" wrap="square" lIns="90000" tIns="91425" rIns="91425" bIns="91425" anchor="t" anchorCtr="0">
            <a:normAutofit/>
          </a:bodyPr>
          <a:lstStyle>
            <a:lvl1pPr lvl="0">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1pPr>
            <a:lvl2pPr lvl="1">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2pPr>
            <a:lvl3pPr lvl="2">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3pPr>
            <a:lvl4pPr lvl="3">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4pPr>
            <a:lvl5pPr lvl="4">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5pPr>
            <a:lvl6pPr lvl="5">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6pPr>
            <a:lvl7pPr lvl="6">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7pPr>
            <a:lvl8pPr lvl="7">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8pPr>
            <a:lvl9pPr lvl="8">
              <a:spcBef>
                <a:spcPts val="0"/>
              </a:spcBef>
              <a:spcAft>
                <a:spcPts val="0"/>
              </a:spcAft>
              <a:buClr>
                <a:schemeClr val="accent5"/>
              </a:buClr>
              <a:buSzPts val="1200"/>
              <a:buFont typeface="Lexend Medium"/>
              <a:buNone/>
              <a:defRPr sz="1600">
                <a:solidFill>
                  <a:schemeClr val="accent5"/>
                </a:solidFill>
                <a:latin typeface="Lexend Medium"/>
                <a:ea typeface="Lexend Medium"/>
                <a:cs typeface="Lexend Medium"/>
                <a:sym typeface="Lexend Medium"/>
              </a:defRPr>
            </a:lvl9pPr>
          </a:lstStyle>
          <a:p>
            <a:endParaRPr/>
          </a:p>
        </p:txBody>
      </p:sp>
      <p:sp>
        <p:nvSpPr>
          <p:cNvPr id="666" name="Google Shape;666;p23"/>
          <p:cNvSpPr txBox="1">
            <a:spLocks noGrp="1"/>
          </p:cNvSpPr>
          <p:nvPr>
            <p:ph type="ctrTitle"/>
          </p:nvPr>
        </p:nvSpPr>
        <p:spPr>
          <a:xfrm>
            <a:off x="501233" y="406300"/>
            <a:ext cx="7128800" cy="896800"/>
          </a:xfrm>
          <a:prstGeom prst="rect">
            <a:avLst/>
          </a:prstGeom>
        </p:spPr>
        <p:txBody>
          <a:bodyPr spcFirstLastPara="1" wrap="square" lIns="91425" tIns="91425" rIns="91425" bIns="91425" anchor="t" anchorCtr="0">
            <a:normAutofit/>
          </a:bodyPr>
          <a:lstStyle>
            <a:lvl1pPr lvl="0">
              <a:lnSpc>
                <a:spcPct val="90000"/>
              </a:lnSpc>
              <a:spcBef>
                <a:spcPts val="0"/>
              </a:spcBef>
              <a:spcAft>
                <a:spcPts val="0"/>
              </a:spcAft>
              <a:buClr>
                <a:schemeClr val="lt1"/>
              </a:buClr>
              <a:buSzPts val="2400"/>
              <a:buFont typeface="Alexandria Black"/>
              <a:buNone/>
              <a:defRPr sz="3200">
                <a:solidFill>
                  <a:schemeClr val="lt1"/>
                </a:solidFill>
              </a:defRPr>
            </a:lvl1pPr>
            <a:lvl2pPr lvl="1">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9pPr>
          </a:lstStyle>
          <a:p>
            <a:endParaRPr/>
          </a:p>
        </p:txBody>
      </p:sp>
      <p:sp>
        <p:nvSpPr>
          <p:cNvPr id="667" name="Google Shape;667;p23"/>
          <p:cNvSpPr txBox="1">
            <a:spLocks noGrp="1"/>
          </p:cNvSpPr>
          <p:nvPr>
            <p:ph type="subTitle" idx="16"/>
          </p:nvPr>
        </p:nvSpPr>
        <p:spPr>
          <a:xfrm>
            <a:off x="632333" y="2741084"/>
            <a:ext cx="2362000" cy="1040000"/>
          </a:xfrm>
          <a:prstGeom prst="rect">
            <a:avLst/>
          </a:prstGeom>
        </p:spPr>
        <p:txBody>
          <a:bodyPr spcFirstLastPara="1" wrap="square" lIns="90000" tIns="91425" rIns="0" bIns="91425" anchor="t" anchorCtr="0">
            <a:normAutofit/>
          </a:bodyPr>
          <a:lstStyle>
            <a:lvl1pPr lvl="0"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1pPr>
            <a:lvl2pPr lvl="1"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2pPr>
            <a:lvl3pPr lvl="2"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3pPr>
            <a:lvl4pPr lvl="3"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4pPr>
            <a:lvl5pPr lvl="4"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5pPr>
            <a:lvl6pPr lvl="5"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6pPr>
            <a:lvl7pPr lvl="6"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7pPr>
            <a:lvl8pPr lvl="7"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8pPr>
            <a:lvl9pPr lvl="8"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9pPr>
          </a:lstStyle>
          <a:p>
            <a:endParaRPr/>
          </a:p>
        </p:txBody>
      </p:sp>
      <p:sp>
        <p:nvSpPr>
          <p:cNvPr id="668" name="Google Shape;668;p23"/>
          <p:cNvSpPr txBox="1">
            <a:spLocks noGrp="1"/>
          </p:cNvSpPr>
          <p:nvPr>
            <p:ph type="subTitle" idx="17"/>
          </p:nvPr>
        </p:nvSpPr>
        <p:spPr>
          <a:xfrm>
            <a:off x="632333" y="4035467"/>
            <a:ext cx="2362000" cy="1040000"/>
          </a:xfrm>
          <a:prstGeom prst="rect">
            <a:avLst/>
          </a:prstGeom>
        </p:spPr>
        <p:txBody>
          <a:bodyPr spcFirstLastPara="1" wrap="square" lIns="90000" tIns="91425" rIns="0" bIns="91425" anchor="t" anchorCtr="0">
            <a:normAutofit/>
          </a:bodyPr>
          <a:lstStyle>
            <a:lvl1pPr lvl="0"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1pPr>
            <a:lvl2pPr lvl="1"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2pPr>
            <a:lvl3pPr lvl="2"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3pPr>
            <a:lvl4pPr lvl="3"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4pPr>
            <a:lvl5pPr lvl="4"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5pPr>
            <a:lvl6pPr lvl="5"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6pPr>
            <a:lvl7pPr lvl="6"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7pPr>
            <a:lvl8pPr lvl="7"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8pPr>
            <a:lvl9pPr lvl="8"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9pPr>
          </a:lstStyle>
          <a:p>
            <a:endParaRPr/>
          </a:p>
        </p:txBody>
      </p:sp>
      <p:sp>
        <p:nvSpPr>
          <p:cNvPr id="669" name="Google Shape;669;p23"/>
          <p:cNvSpPr txBox="1">
            <a:spLocks noGrp="1"/>
          </p:cNvSpPr>
          <p:nvPr>
            <p:ph type="subTitle" idx="18"/>
          </p:nvPr>
        </p:nvSpPr>
        <p:spPr>
          <a:xfrm>
            <a:off x="643133" y="5329833"/>
            <a:ext cx="2362000" cy="1040000"/>
          </a:xfrm>
          <a:prstGeom prst="rect">
            <a:avLst/>
          </a:prstGeom>
        </p:spPr>
        <p:txBody>
          <a:bodyPr spcFirstLastPara="1" wrap="square" lIns="90000" tIns="91425" rIns="0" bIns="91425" anchor="t" anchorCtr="0">
            <a:normAutofit/>
          </a:bodyPr>
          <a:lstStyle>
            <a:lvl1pPr lvl="0"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1pPr>
            <a:lvl2pPr lvl="1"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2pPr>
            <a:lvl3pPr lvl="2"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3pPr>
            <a:lvl4pPr lvl="3"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4pPr>
            <a:lvl5pPr lvl="4"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5pPr>
            <a:lvl6pPr lvl="5"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6pPr>
            <a:lvl7pPr lvl="6"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7pPr>
            <a:lvl8pPr lvl="7"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8pPr>
            <a:lvl9pPr lvl="8" algn="r">
              <a:spcBef>
                <a:spcPts val="0"/>
              </a:spcBef>
              <a:spcAft>
                <a:spcPts val="0"/>
              </a:spcAft>
              <a:buClr>
                <a:schemeClr val="dk2"/>
              </a:buClr>
              <a:buSzPts val="1200"/>
              <a:buFont typeface="Lexend ExtraLight"/>
              <a:buNone/>
              <a:defRPr sz="1600">
                <a:solidFill>
                  <a:schemeClr val="dk2"/>
                </a:solidFill>
                <a:latin typeface="Lexend ExtraLight"/>
                <a:ea typeface="Lexend ExtraLight"/>
                <a:cs typeface="Lexend ExtraLight"/>
                <a:sym typeface="Lexend ExtraLight"/>
              </a:defRPr>
            </a:lvl9pPr>
          </a:lstStyle>
          <a:p>
            <a:endParaRPr/>
          </a:p>
        </p:txBody>
      </p:sp>
      <p:sp>
        <p:nvSpPr>
          <p:cNvPr id="670" name="Google Shape;670;p2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5365128"/>
      </p:ext>
    </p:extLst>
  </p:cSld>
  <p:clrMapOvr>
    <a:masterClrMapping/>
  </p:clrMapOvr>
  <p:extLst>
    <p:ext uri="{DCECCB84-F9BA-43D5-87BE-67443E8EF086}">
      <p15:sldGuideLst xmlns:p15="http://schemas.microsoft.com/office/powerpoint/2012/main">
        <p15:guide id="1">
          <p15:clr>
            <a:srgbClr val="E46962"/>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ody - Alt 21">
  <p:cSld name="Title and body - Alt 21">
    <p:bg>
      <p:bgPr>
        <a:solidFill>
          <a:schemeClr val="accent4"/>
        </a:solidFill>
        <a:effectLst/>
      </p:bgPr>
    </p:bg>
    <p:spTree>
      <p:nvGrpSpPr>
        <p:cNvPr id="1" name="Shape 671"/>
        <p:cNvGrpSpPr/>
        <p:nvPr/>
      </p:nvGrpSpPr>
      <p:grpSpPr>
        <a:xfrm>
          <a:off x="0" y="0"/>
          <a:ext cx="0" cy="0"/>
          <a:chOff x="0" y="0"/>
          <a:chExt cx="0" cy="0"/>
        </a:xfrm>
      </p:grpSpPr>
      <p:sp>
        <p:nvSpPr>
          <p:cNvPr id="672" name="Google Shape;672;p24"/>
          <p:cNvSpPr/>
          <p:nvPr/>
        </p:nvSpPr>
        <p:spPr>
          <a:xfrm>
            <a:off x="6858000" y="0"/>
            <a:ext cx="5334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673" name="Google Shape;673;p24"/>
          <p:cNvSpPr txBox="1">
            <a:spLocks noGrp="1"/>
          </p:cNvSpPr>
          <p:nvPr>
            <p:ph type="subTitle" idx="1"/>
          </p:nvPr>
        </p:nvSpPr>
        <p:spPr>
          <a:xfrm>
            <a:off x="3025500" y="2753533"/>
            <a:ext cx="3526000" cy="420000"/>
          </a:xfrm>
          <a:prstGeom prst="rect">
            <a:avLst/>
          </a:prstGeom>
        </p:spPr>
        <p:txBody>
          <a:bodyPr spcFirstLastPara="1" wrap="square" lIns="90000" tIns="91425" rIns="91425" bIns="91425" anchor="t" anchorCtr="0">
            <a:normAutofit/>
          </a:bodyPr>
          <a:lstStyle>
            <a:lvl1pPr lvl="0">
              <a:spcBef>
                <a:spcPts val="0"/>
              </a:spcBef>
              <a:spcAft>
                <a:spcPts val="0"/>
              </a:spcAft>
              <a:buSzPts val="1200"/>
              <a:buFont typeface="Lexend"/>
              <a:buNone/>
              <a:defRPr sz="1600" b="1"/>
            </a:lvl1pPr>
            <a:lvl2pPr lvl="1">
              <a:spcBef>
                <a:spcPts val="0"/>
              </a:spcBef>
              <a:spcAft>
                <a:spcPts val="0"/>
              </a:spcAft>
              <a:buSzPts val="1200"/>
              <a:buFont typeface="Lexend"/>
              <a:buNone/>
              <a:defRPr sz="1600" b="1"/>
            </a:lvl2pPr>
            <a:lvl3pPr lvl="2">
              <a:spcBef>
                <a:spcPts val="0"/>
              </a:spcBef>
              <a:spcAft>
                <a:spcPts val="0"/>
              </a:spcAft>
              <a:buSzPts val="1200"/>
              <a:buFont typeface="Lexend"/>
              <a:buNone/>
              <a:defRPr sz="1600" b="1"/>
            </a:lvl3pPr>
            <a:lvl4pPr lvl="3">
              <a:spcBef>
                <a:spcPts val="0"/>
              </a:spcBef>
              <a:spcAft>
                <a:spcPts val="0"/>
              </a:spcAft>
              <a:buSzPts val="1200"/>
              <a:buFont typeface="Lexend"/>
              <a:buNone/>
              <a:defRPr sz="1600" b="1"/>
            </a:lvl4pPr>
            <a:lvl5pPr lvl="4">
              <a:spcBef>
                <a:spcPts val="0"/>
              </a:spcBef>
              <a:spcAft>
                <a:spcPts val="0"/>
              </a:spcAft>
              <a:buSzPts val="1200"/>
              <a:buFont typeface="Lexend"/>
              <a:buNone/>
              <a:defRPr sz="1600" b="1"/>
            </a:lvl5pPr>
            <a:lvl6pPr lvl="5">
              <a:spcBef>
                <a:spcPts val="0"/>
              </a:spcBef>
              <a:spcAft>
                <a:spcPts val="0"/>
              </a:spcAft>
              <a:buSzPts val="1200"/>
              <a:buFont typeface="Lexend"/>
              <a:buNone/>
              <a:defRPr sz="1600" b="1"/>
            </a:lvl6pPr>
            <a:lvl7pPr lvl="6">
              <a:spcBef>
                <a:spcPts val="0"/>
              </a:spcBef>
              <a:spcAft>
                <a:spcPts val="0"/>
              </a:spcAft>
              <a:buSzPts val="1200"/>
              <a:buFont typeface="Lexend"/>
              <a:buNone/>
              <a:defRPr sz="1600" b="1"/>
            </a:lvl7pPr>
            <a:lvl8pPr lvl="7">
              <a:spcBef>
                <a:spcPts val="0"/>
              </a:spcBef>
              <a:spcAft>
                <a:spcPts val="0"/>
              </a:spcAft>
              <a:buSzPts val="1200"/>
              <a:buFont typeface="Lexend"/>
              <a:buNone/>
              <a:defRPr sz="1600" b="1"/>
            </a:lvl8pPr>
            <a:lvl9pPr lvl="8">
              <a:spcBef>
                <a:spcPts val="0"/>
              </a:spcBef>
              <a:spcAft>
                <a:spcPts val="0"/>
              </a:spcAft>
              <a:buSzPts val="1200"/>
              <a:buFont typeface="Lexend"/>
              <a:buNone/>
              <a:defRPr sz="1600" b="1"/>
            </a:lvl9pPr>
          </a:lstStyle>
          <a:p>
            <a:endParaRPr/>
          </a:p>
        </p:txBody>
      </p:sp>
      <p:sp>
        <p:nvSpPr>
          <p:cNvPr id="674" name="Google Shape;674;p24"/>
          <p:cNvSpPr txBox="1">
            <a:spLocks noGrp="1"/>
          </p:cNvSpPr>
          <p:nvPr>
            <p:ph type="subTitle" idx="2"/>
          </p:nvPr>
        </p:nvSpPr>
        <p:spPr>
          <a:xfrm>
            <a:off x="7764333" y="2753533"/>
            <a:ext cx="3644800" cy="4200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200"/>
              <a:buFont typeface="Lexend"/>
              <a:buNone/>
              <a:defRPr sz="1600" b="1">
                <a:solidFill>
                  <a:schemeClr val="lt1"/>
                </a:solidFill>
              </a:defRPr>
            </a:lvl1pPr>
            <a:lvl2pPr lvl="1">
              <a:spcBef>
                <a:spcPts val="0"/>
              </a:spcBef>
              <a:spcAft>
                <a:spcPts val="0"/>
              </a:spcAft>
              <a:buClr>
                <a:schemeClr val="lt1"/>
              </a:buClr>
              <a:buSzPts val="1200"/>
              <a:buFont typeface="Lexend"/>
              <a:buNone/>
              <a:defRPr sz="1600" b="1">
                <a:solidFill>
                  <a:schemeClr val="lt1"/>
                </a:solidFill>
              </a:defRPr>
            </a:lvl2pPr>
            <a:lvl3pPr lvl="2">
              <a:spcBef>
                <a:spcPts val="0"/>
              </a:spcBef>
              <a:spcAft>
                <a:spcPts val="0"/>
              </a:spcAft>
              <a:buClr>
                <a:schemeClr val="lt1"/>
              </a:buClr>
              <a:buSzPts val="1200"/>
              <a:buFont typeface="Lexend"/>
              <a:buNone/>
              <a:defRPr sz="1600" b="1">
                <a:solidFill>
                  <a:schemeClr val="lt1"/>
                </a:solidFill>
              </a:defRPr>
            </a:lvl3pPr>
            <a:lvl4pPr lvl="3">
              <a:spcBef>
                <a:spcPts val="0"/>
              </a:spcBef>
              <a:spcAft>
                <a:spcPts val="0"/>
              </a:spcAft>
              <a:buClr>
                <a:schemeClr val="lt1"/>
              </a:buClr>
              <a:buSzPts val="1200"/>
              <a:buFont typeface="Lexend"/>
              <a:buNone/>
              <a:defRPr sz="1600" b="1">
                <a:solidFill>
                  <a:schemeClr val="lt1"/>
                </a:solidFill>
              </a:defRPr>
            </a:lvl4pPr>
            <a:lvl5pPr lvl="4">
              <a:spcBef>
                <a:spcPts val="0"/>
              </a:spcBef>
              <a:spcAft>
                <a:spcPts val="0"/>
              </a:spcAft>
              <a:buClr>
                <a:schemeClr val="lt1"/>
              </a:buClr>
              <a:buSzPts val="1200"/>
              <a:buFont typeface="Lexend"/>
              <a:buNone/>
              <a:defRPr sz="1600" b="1">
                <a:solidFill>
                  <a:schemeClr val="lt1"/>
                </a:solidFill>
              </a:defRPr>
            </a:lvl5pPr>
            <a:lvl6pPr lvl="5">
              <a:spcBef>
                <a:spcPts val="0"/>
              </a:spcBef>
              <a:spcAft>
                <a:spcPts val="0"/>
              </a:spcAft>
              <a:buClr>
                <a:schemeClr val="lt1"/>
              </a:buClr>
              <a:buSzPts val="1200"/>
              <a:buFont typeface="Lexend"/>
              <a:buNone/>
              <a:defRPr sz="1600" b="1">
                <a:solidFill>
                  <a:schemeClr val="lt1"/>
                </a:solidFill>
              </a:defRPr>
            </a:lvl6pPr>
            <a:lvl7pPr lvl="6">
              <a:spcBef>
                <a:spcPts val="0"/>
              </a:spcBef>
              <a:spcAft>
                <a:spcPts val="0"/>
              </a:spcAft>
              <a:buClr>
                <a:schemeClr val="lt1"/>
              </a:buClr>
              <a:buSzPts val="1200"/>
              <a:buFont typeface="Lexend"/>
              <a:buNone/>
              <a:defRPr sz="1600" b="1">
                <a:solidFill>
                  <a:schemeClr val="lt1"/>
                </a:solidFill>
              </a:defRPr>
            </a:lvl7pPr>
            <a:lvl8pPr lvl="7">
              <a:spcBef>
                <a:spcPts val="0"/>
              </a:spcBef>
              <a:spcAft>
                <a:spcPts val="0"/>
              </a:spcAft>
              <a:buClr>
                <a:schemeClr val="lt1"/>
              </a:buClr>
              <a:buSzPts val="1200"/>
              <a:buFont typeface="Lexend"/>
              <a:buNone/>
              <a:defRPr sz="1600" b="1">
                <a:solidFill>
                  <a:schemeClr val="lt1"/>
                </a:solidFill>
              </a:defRPr>
            </a:lvl8pPr>
            <a:lvl9pPr lvl="8">
              <a:spcBef>
                <a:spcPts val="0"/>
              </a:spcBef>
              <a:spcAft>
                <a:spcPts val="0"/>
              </a:spcAft>
              <a:buClr>
                <a:schemeClr val="lt1"/>
              </a:buClr>
              <a:buSzPts val="1200"/>
              <a:buFont typeface="Lexend"/>
              <a:buNone/>
              <a:defRPr sz="1600" b="1">
                <a:solidFill>
                  <a:schemeClr val="lt1"/>
                </a:solidFill>
              </a:defRPr>
            </a:lvl9pPr>
          </a:lstStyle>
          <a:p>
            <a:endParaRPr/>
          </a:p>
        </p:txBody>
      </p:sp>
      <p:sp>
        <p:nvSpPr>
          <p:cNvPr id="675" name="Google Shape;675;p24"/>
          <p:cNvSpPr txBox="1">
            <a:spLocks noGrp="1"/>
          </p:cNvSpPr>
          <p:nvPr>
            <p:ph type="ctrTitle"/>
          </p:nvPr>
        </p:nvSpPr>
        <p:spPr>
          <a:xfrm>
            <a:off x="501233" y="406300"/>
            <a:ext cx="4830000" cy="896800"/>
          </a:xfrm>
          <a:prstGeom prst="rect">
            <a:avLst/>
          </a:prstGeom>
        </p:spPr>
        <p:txBody>
          <a:bodyPr spcFirstLastPara="1" wrap="square" lIns="91425" tIns="91425" rIns="91425" bIns="91425" anchor="t" anchorCtr="0">
            <a:normAutofit/>
          </a:bodyPr>
          <a:lstStyle>
            <a:lvl1pPr lvl="0">
              <a:lnSpc>
                <a:spcPct val="90000"/>
              </a:lnSpc>
              <a:spcBef>
                <a:spcPts val="0"/>
              </a:spcBef>
              <a:spcAft>
                <a:spcPts val="0"/>
              </a:spcAft>
              <a:buSzPts val="2400"/>
              <a:buFont typeface="Alexandria Black"/>
              <a:buNone/>
              <a:defRPr sz="3200"/>
            </a:lvl1pPr>
            <a:lvl2pPr lvl="1">
              <a:spcBef>
                <a:spcPts val="0"/>
              </a:spcBef>
              <a:spcAft>
                <a:spcPts val="0"/>
              </a:spcAft>
              <a:buSzPts val="2400"/>
              <a:buFont typeface="Alexandria Black"/>
              <a:buNone/>
              <a:defRPr sz="32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32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32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32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32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32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32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3200">
                <a:latin typeface="Alexandria Black"/>
                <a:ea typeface="Alexandria Black"/>
                <a:cs typeface="Alexandria Black"/>
                <a:sym typeface="Alexandria Black"/>
              </a:defRPr>
            </a:lvl9pPr>
          </a:lstStyle>
          <a:p>
            <a:endParaRPr/>
          </a:p>
        </p:txBody>
      </p:sp>
      <p:pic>
        <p:nvPicPr>
          <p:cNvPr id="676" name="Google Shape;676;p24" descr="Business people sitting holding pen signing contract paper, lease mortgage. Businesswoman negotiating a contract. (proporcionada por Getty Images)"/>
          <p:cNvPicPr preferRelativeResize="0"/>
          <p:nvPr/>
        </p:nvPicPr>
        <p:blipFill rotWithShape="1">
          <a:blip r:embed="rId2">
            <a:alphaModFix amt="25000"/>
          </a:blip>
          <a:srcRect l="24286" t="26311" r="6422" b="26305"/>
          <a:stretch/>
        </p:blipFill>
        <p:spPr>
          <a:xfrm>
            <a:off x="6858000" y="1"/>
            <a:ext cx="5334003" cy="2434500"/>
          </a:xfrm>
          <a:prstGeom prst="rect">
            <a:avLst/>
          </a:prstGeom>
          <a:noFill/>
          <a:ln>
            <a:noFill/>
          </a:ln>
        </p:spPr>
      </p:pic>
      <p:sp>
        <p:nvSpPr>
          <p:cNvPr id="677" name="Google Shape;677;p24"/>
          <p:cNvSpPr txBox="1">
            <a:spLocks noGrp="1"/>
          </p:cNvSpPr>
          <p:nvPr>
            <p:ph type="sldNum" idx="12"/>
          </p:nvPr>
        </p:nvSpPr>
        <p:spPr>
          <a:xfrm>
            <a:off x="11409045" y="61299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
        <p:nvSpPr>
          <p:cNvPr id="678" name="Google Shape;678;p24"/>
          <p:cNvSpPr txBox="1">
            <a:spLocks noGrp="1"/>
          </p:cNvSpPr>
          <p:nvPr>
            <p:ph type="subTitle" idx="3"/>
          </p:nvPr>
        </p:nvSpPr>
        <p:spPr>
          <a:xfrm>
            <a:off x="7887033" y="3313900"/>
            <a:ext cx="3584000" cy="1129600"/>
          </a:xfrm>
          <a:prstGeom prst="rect">
            <a:avLst/>
          </a:prstGeom>
        </p:spPr>
        <p:txBody>
          <a:bodyPr spcFirstLastPara="1" wrap="square" lIns="0" tIns="91425" rIns="91425" bIns="91425" anchor="t" anchorCtr="0">
            <a:normAutofit/>
          </a:bodyPr>
          <a:lstStyle>
            <a:lvl1pPr lvl="0">
              <a:spcBef>
                <a:spcPts val="0"/>
              </a:spcBef>
              <a:spcAft>
                <a:spcPts val="0"/>
              </a:spcAft>
              <a:buClr>
                <a:schemeClr val="lt1"/>
              </a:buClr>
              <a:buSzPts val="1000"/>
              <a:buNone/>
              <a:defRPr sz="1333">
                <a:solidFill>
                  <a:schemeClr val="lt1"/>
                </a:solidFill>
              </a:defRPr>
            </a:lvl1pPr>
            <a:lvl2pPr lvl="1">
              <a:spcBef>
                <a:spcPts val="0"/>
              </a:spcBef>
              <a:spcAft>
                <a:spcPts val="0"/>
              </a:spcAft>
              <a:buClr>
                <a:schemeClr val="lt1"/>
              </a:buClr>
              <a:buSzPts val="1200"/>
              <a:buNone/>
              <a:defRPr sz="1600">
                <a:solidFill>
                  <a:schemeClr val="lt1"/>
                </a:solidFill>
              </a:defRPr>
            </a:lvl2pPr>
            <a:lvl3pPr lvl="2">
              <a:spcBef>
                <a:spcPts val="0"/>
              </a:spcBef>
              <a:spcAft>
                <a:spcPts val="0"/>
              </a:spcAft>
              <a:buClr>
                <a:schemeClr val="lt1"/>
              </a:buClr>
              <a:buSzPts val="1200"/>
              <a:buNone/>
              <a:defRPr sz="1600">
                <a:solidFill>
                  <a:schemeClr val="lt1"/>
                </a:solidFill>
              </a:defRPr>
            </a:lvl3pPr>
            <a:lvl4pPr lvl="3">
              <a:spcBef>
                <a:spcPts val="0"/>
              </a:spcBef>
              <a:spcAft>
                <a:spcPts val="0"/>
              </a:spcAft>
              <a:buClr>
                <a:schemeClr val="lt1"/>
              </a:buClr>
              <a:buSzPts val="1200"/>
              <a:buNone/>
              <a:defRPr sz="1600">
                <a:solidFill>
                  <a:schemeClr val="lt1"/>
                </a:solidFill>
              </a:defRPr>
            </a:lvl4pPr>
            <a:lvl5pPr lvl="4">
              <a:spcBef>
                <a:spcPts val="0"/>
              </a:spcBef>
              <a:spcAft>
                <a:spcPts val="0"/>
              </a:spcAft>
              <a:buClr>
                <a:schemeClr val="lt1"/>
              </a:buClr>
              <a:buSzPts val="1200"/>
              <a:buNone/>
              <a:defRPr sz="1600">
                <a:solidFill>
                  <a:schemeClr val="lt1"/>
                </a:solidFill>
              </a:defRPr>
            </a:lvl5pPr>
            <a:lvl6pPr lvl="5">
              <a:spcBef>
                <a:spcPts val="0"/>
              </a:spcBef>
              <a:spcAft>
                <a:spcPts val="0"/>
              </a:spcAft>
              <a:buClr>
                <a:schemeClr val="lt1"/>
              </a:buClr>
              <a:buSzPts val="1200"/>
              <a:buNone/>
              <a:defRPr sz="1600">
                <a:solidFill>
                  <a:schemeClr val="lt1"/>
                </a:solidFill>
              </a:defRPr>
            </a:lvl6pPr>
            <a:lvl7pPr lvl="6">
              <a:spcBef>
                <a:spcPts val="0"/>
              </a:spcBef>
              <a:spcAft>
                <a:spcPts val="0"/>
              </a:spcAft>
              <a:buClr>
                <a:schemeClr val="lt1"/>
              </a:buClr>
              <a:buSzPts val="1200"/>
              <a:buNone/>
              <a:defRPr sz="1600">
                <a:solidFill>
                  <a:schemeClr val="lt1"/>
                </a:solidFill>
              </a:defRPr>
            </a:lvl7pPr>
            <a:lvl8pPr lvl="7">
              <a:spcBef>
                <a:spcPts val="0"/>
              </a:spcBef>
              <a:spcAft>
                <a:spcPts val="0"/>
              </a:spcAft>
              <a:buClr>
                <a:schemeClr val="lt1"/>
              </a:buClr>
              <a:buSzPts val="1200"/>
              <a:buNone/>
              <a:defRPr sz="1600">
                <a:solidFill>
                  <a:schemeClr val="lt1"/>
                </a:solidFill>
              </a:defRPr>
            </a:lvl8pPr>
            <a:lvl9pPr lvl="8">
              <a:spcBef>
                <a:spcPts val="0"/>
              </a:spcBef>
              <a:spcAft>
                <a:spcPts val="0"/>
              </a:spcAft>
              <a:buClr>
                <a:schemeClr val="lt1"/>
              </a:buClr>
              <a:buSzPts val="1200"/>
              <a:buNone/>
              <a:defRPr sz="1600">
                <a:solidFill>
                  <a:schemeClr val="lt1"/>
                </a:solidFill>
              </a:defRPr>
            </a:lvl9pPr>
          </a:lstStyle>
          <a:p>
            <a:endParaRPr/>
          </a:p>
        </p:txBody>
      </p:sp>
      <p:sp>
        <p:nvSpPr>
          <p:cNvPr id="679" name="Google Shape;679;p24"/>
          <p:cNvSpPr txBox="1">
            <a:spLocks noGrp="1"/>
          </p:cNvSpPr>
          <p:nvPr>
            <p:ph type="subTitle" idx="4"/>
          </p:nvPr>
        </p:nvSpPr>
        <p:spPr>
          <a:xfrm>
            <a:off x="3149800" y="3313900"/>
            <a:ext cx="3584000" cy="1129600"/>
          </a:xfrm>
          <a:prstGeom prst="rect">
            <a:avLst/>
          </a:prstGeom>
        </p:spPr>
        <p:txBody>
          <a:bodyPr spcFirstLastPara="1" wrap="square" lIns="0" tIns="91425" rIns="91425" bIns="91425" anchor="t" anchorCtr="0">
            <a:normAutofit/>
          </a:bodyPr>
          <a:lstStyle>
            <a:lvl1pPr lvl="0">
              <a:spcBef>
                <a:spcPts val="0"/>
              </a:spcBef>
              <a:spcAft>
                <a:spcPts val="0"/>
              </a:spcAft>
              <a:buSzPts val="1000"/>
              <a:buNone/>
              <a:defRPr sz="1333"/>
            </a:lvl1pPr>
            <a:lvl2pPr lvl="1">
              <a:spcBef>
                <a:spcPts val="0"/>
              </a:spcBef>
              <a:spcAft>
                <a:spcPts val="0"/>
              </a:spcAft>
              <a:buSzPts val="1200"/>
              <a:buNone/>
              <a:defRPr sz="1600"/>
            </a:lvl2pPr>
            <a:lvl3pPr lvl="2">
              <a:spcBef>
                <a:spcPts val="0"/>
              </a:spcBef>
              <a:spcAft>
                <a:spcPts val="0"/>
              </a:spcAft>
              <a:buSzPts val="1200"/>
              <a:buNone/>
              <a:defRPr sz="1600"/>
            </a:lvl3pPr>
            <a:lvl4pPr lvl="3">
              <a:spcBef>
                <a:spcPts val="0"/>
              </a:spcBef>
              <a:spcAft>
                <a:spcPts val="0"/>
              </a:spcAft>
              <a:buSzPts val="1200"/>
              <a:buNone/>
              <a:defRPr sz="1600"/>
            </a:lvl4pPr>
            <a:lvl5pPr lvl="4">
              <a:spcBef>
                <a:spcPts val="0"/>
              </a:spcBef>
              <a:spcAft>
                <a:spcPts val="0"/>
              </a:spcAft>
              <a:buSzPts val="1200"/>
              <a:buNone/>
              <a:defRPr sz="1600"/>
            </a:lvl5pPr>
            <a:lvl6pPr lvl="5">
              <a:spcBef>
                <a:spcPts val="0"/>
              </a:spcBef>
              <a:spcAft>
                <a:spcPts val="0"/>
              </a:spcAft>
              <a:buSzPts val="1200"/>
              <a:buNone/>
              <a:defRPr sz="1600"/>
            </a:lvl6pPr>
            <a:lvl7pPr lvl="6">
              <a:spcBef>
                <a:spcPts val="0"/>
              </a:spcBef>
              <a:spcAft>
                <a:spcPts val="0"/>
              </a:spcAft>
              <a:buSzPts val="1200"/>
              <a:buNone/>
              <a:defRPr sz="1600"/>
            </a:lvl7pPr>
            <a:lvl8pPr lvl="7">
              <a:spcBef>
                <a:spcPts val="0"/>
              </a:spcBef>
              <a:spcAft>
                <a:spcPts val="0"/>
              </a:spcAft>
              <a:buSzPts val="1200"/>
              <a:buNone/>
              <a:defRPr sz="1600"/>
            </a:lvl8pPr>
            <a:lvl9pPr lvl="8">
              <a:spcBef>
                <a:spcPts val="0"/>
              </a:spcBef>
              <a:spcAft>
                <a:spcPts val="0"/>
              </a:spcAft>
              <a:buSzPts val="1200"/>
              <a:buNone/>
              <a:defRPr sz="1600"/>
            </a:lvl9pPr>
          </a:lstStyle>
          <a:p>
            <a:endParaRPr/>
          </a:p>
        </p:txBody>
      </p:sp>
      <p:sp>
        <p:nvSpPr>
          <p:cNvPr id="680" name="Google Shape;680;p24"/>
          <p:cNvSpPr txBox="1">
            <a:spLocks noGrp="1"/>
          </p:cNvSpPr>
          <p:nvPr>
            <p:ph type="subTitle" idx="5"/>
          </p:nvPr>
        </p:nvSpPr>
        <p:spPr>
          <a:xfrm>
            <a:off x="589000" y="3313900"/>
            <a:ext cx="1938800" cy="1129600"/>
          </a:xfrm>
          <a:prstGeom prst="rect">
            <a:avLst/>
          </a:prstGeom>
        </p:spPr>
        <p:txBody>
          <a:bodyPr spcFirstLastPara="1" wrap="square" lIns="0" tIns="91425" rIns="91425" bIns="91425" anchor="t" anchorCtr="0">
            <a:normAutofit/>
          </a:bodyPr>
          <a:lstStyle>
            <a:lvl1pPr lvl="0">
              <a:spcBef>
                <a:spcPts val="0"/>
              </a:spcBef>
              <a:spcAft>
                <a:spcPts val="0"/>
              </a:spcAft>
              <a:buSzPts val="1000"/>
              <a:buNone/>
              <a:defRPr sz="1333"/>
            </a:lvl1pPr>
            <a:lvl2pPr lvl="1">
              <a:spcBef>
                <a:spcPts val="0"/>
              </a:spcBef>
              <a:spcAft>
                <a:spcPts val="0"/>
              </a:spcAft>
              <a:buSzPts val="1200"/>
              <a:buNone/>
              <a:defRPr sz="1600"/>
            </a:lvl2pPr>
            <a:lvl3pPr lvl="2">
              <a:spcBef>
                <a:spcPts val="0"/>
              </a:spcBef>
              <a:spcAft>
                <a:spcPts val="0"/>
              </a:spcAft>
              <a:buSzPts val="1200"/>
              <a:buNone/>
              <a:defRPr sz="1600"/>
            </a:lvl3pPr>
            <a:lvl4pPr lvl="3">
              <a:spcBef>
                <a:spcPts val="0"/>
              </a:spcBef>
              <a:spcAft>
                <a:spcPts val="0"/>
              </a:spcAft>
              <a:buSzPts val="1200"/>
              <a:buNone/>
              <a:defRPr sz="1600"/>
            </a:lvl4pPr>
            <a:lvl5pPr lvl="4">
              <a:spcBef>
                <a:spcPts val="0"/>
              </a:spcBef>
              <a:spcAft>
                <a:spcPts val="0"/>
              </a:spcAft>
              <a:buSzPts val="1200"/>
              <a:buNone/>
              <a:defRPr sz="1600"/>
            </a:lvl5pPr>
            <a:lvl6pPr lvl="5">
              <a:spcBef>
                <a:spcPts val="0"/>
              </a:spcBef>
              <a:spcAft>
                <a:spcPts val="0"/>
              </a:spcAft>
              <a:buSzPts val="1200"/>
              <a:buNone/>
              <a:defRPr sz="1600"/>
            </a:lvl6pPr>
            <a:lvl7pPr lvl="6">
              <a:spcBef>
                <a:spcPts val="0"/>
              </a:spcBef>
              <a:spcAft>
                <a:spcPts val="0"/>
              </a:spcAft>
              <a:buSzPts val="1200"/>
              <a:buNone/>
              <a:defRPr sz="1600"/>
            </a:lvl7pPr>
            <a:lvl8pPr lvl="7">
              <a:spcBef>
                <a:spcPts val="0"/>
              </a:spcBef>
              <a:spcAft>
                <a:spcPts val="0"/>
              </a:spcAft>
              <a:buSzPts val="1200"/>
              <a:buNone/>
              <a:defRPr sz="1600"/>
            </a:lvl8pPr>
            <a:lvl9pPr lvl="8">
              <a:spcBef>
                <a:spcPts val="0"/>
              </a:spcBef>
              <a:spcAft>
                <a:spcPts val="0"/>
              </a:spcAft>
              <a:buSzPts val="1200"/>
              <a:buNone/>
              <a:defRPr sz="1600"/>
            </a:lvl9pPr>
          </a:lstStyle>
          <a:p>
            <a:endParaRPr/>
          </a:p>
        </p:txBody>
      </p:sp>
      <p:sp>
        <p:nvSpPr>
          <p:cNvPr id="681" name="Google Shape;681;p24"/>
          <p:cNvSpPr txBox="1">
            <a:spLocks noGrp="1"/>
          </p:cNvSpPr>
          <p:nvPr>
            <p:ph type="subTitle" idx="6"/>
          </p:nvPr>
        </p:nvSpPr>
        <p:spPr>
          <a:xfrm>
            <a:off x="7887033" y="4443467"/>
            <a:ext cx="3584000" cy="1129600"/>
          </a:xfrm>
          <a:prstGeom prst="rect">
            <a:avLst/>
          </a:prstGeom>
        </p:spPr>
        <p:txBody>
          <a:bodyPr spcFirstLastPara="1" wrap="square" lIns="0" tIns="91425" rIns="91425" bIns="91425" anchor="t" anchorCtr="0">
            <a:normAutofit/>
          </a:bodyPr>
          <a:lstStyle>
            <a:lvl1pPr lvl="0">
              <a:spcBef>
                <a:spcPts val="0"/>
              </a:spcBef>
              <a:spcAft>
                <a:spcPts val="0"/>
              </a:spcAft>
              <a:buClr>
                <a:schemeClr val="lt1"/>
              </a:buClr>
              <a:buSzPts val="1000"/>
              <a:buNone/>
              <a:defRPr sz="1333">
                <a:solidFill>
                  <a:schemeClr val="lt1"/>
                </a:solidFill>
              </a:defRPr>
            </a:lvl1pPr>
            <a:lvl2pPr lvl="1">
              <a:spcBef>
                <a:spcPts val="0"/>
              </a:spcBef>
              <a:spcAft>
                <a:spcPts val="0"/>
              </a:spcAft>
              <a:buClr>
                <a:schemeClr val="lt1"/>
              </a:buClr>
              <a:buSzPts val="1200"/>
              <a:buNone/>
              <a:defRPr sz="1600">
                <a:solidFill>
                  <a:schemeClr val="lt1"/>
                </a:solidFill>
              </a:defRPr>
            </a:lvl2pPr>
            <a:lvl3pPr lvl="2">
              <a:spcBef>
                <a:spcPts val="0"/>
              </a:spcBef>
              <a:spcAft>
                <a:spcPts val="0"/>
              </a:spcAft>
              <a:buClr>
                <a:schemeClr val="lt1"/>
              </a:buClr>
              <a:buSzPts val="1200"/>
              <a:buNone/>
              <a:defRPr sz="1600">
                <a:solidFill>
                  <a:schemeClr val="lt1"/>
                </a:solidFill>
              </a:defRPr>
            </a:lvl3pPr>
            <a:lvl4pPr lvl="3">
              <a:spcBef>
                <a:spcPts val="0"/>
              </a:spcBef>
              <a:spcAft>
                <a:spcPts val="0"/>
              </a:spcAft>
              <a:buClr>
                <a:schemeClr val="lt1"/>
              </a:buClr>
              <a:buSzPts val="1200"/>
              <a:buNone/>
              <a:defRPr sz="1600">
                <a:solidFill>
                  <a:schemeClr val="lt1"/>
                </a:solidFill>
              </a:defRPr>
            </a:lvl4pPr>
            <a:lvl5pPr lvl="4">
              <a:spcBef>
                <a:spcPts val="0"/>
              </a:spcBef>
              <a:spcAft>
                <a:spcPts val="0"/>
              </a:spcAft>
              <a:buClr>
                <a:schemeClr val="lt1"/>
              </a:buClr>
              <a:buSzPts val="1200"/>
              <a:buNone/>
              <a:defRPr sz="1600">
                <a:solidFill>
                  <a:schemeClr val="lt1"/>
                </a:solidFill>
              </a:defRPr>
            </a:lvl5pPr>
            <a:lvl6pPr lvl="5">
              <a:spcBef>
                <a:spcPts val="0"/>
              </a:spcBef>
              <a:spcAft>
                <a:spcPts val="0"/>
              </a:spcAft>
              <a:buClr>
                <a:schemeClr val="lt1"/>
              </a:buClr>
              <a:buSzPts val="1200"/>
              <a:buNone/>
              <a:defRPr sz="1600">
                <a:solidFill>
                  <a:schemeClr val="lt1"/>
                </a:solidFill>
              </a:defRPr>
            </a:lvl6pPr>
            <a:lvl7pPr lvl="6">
              <a:spcBef>
                <a:spcPts val="0"/>
              </a:spcBef>
              <a:spcAft>
                <a:spcPts val="0"/>
              </a:spcAft>
              <a:buClr>
                <a:schemeClr val="lt1"/>
              </a:buClr>
              <a:buSzPts val="1200"/>
              <a:buNone/>
              <a:defRPr sz="1600">
                <a:solidFill>
                  <a:schemeClr val="lt1"/>
                </a:solidFill>
              </a:defRPr>
            </a:lvl7pPr>
            <a:lvl8pPr lvl="7">
              <a:spcBef>
                <a:spcPts val="0"/>
              </a:spcBef>
              <a:spcAft>
                <a:spcPts val="0"/>
              </a:spcAft>
              <a:buClr>
                <a:schemeClr val="lt1"/>
              </a:buClr>
              <a:buSzPts val="1200"/>
              <a:buNone/>
              <a:defRPr sz="1600">
                <a:solidFill>
                  <a:schemeClr val="lt1"/>
                </a:solidFill>
              </a:defRPr>
            </a:lvl8pPr>
            <a:lvl9pPr lvl="8">
              <a:spcBef>
                <a:spcPts val="0"/>
              </a:spcBef>
              <a:spcAft>
                <a:spcPts val="0"/>
              </a:spcAft>
              <a:buClr>
                <a:schemeClr val="lt1"/>
              </a:buClr>
              <a:buSzPts val="1200"/>
              <a:buNone/>
              <a:defRPr sz="1600">
                <a:solidFill>
                  <a:schemeClr val="lt1"/>
                </a:solidFill>
              </a:defRPr>
            </a:lvl9pPr>
          </a:lstStyle>
          <a:p>
            <a:endParaRPr/>
          </a:p>
        </p:txBody>
      </p:sp>
      <p:sp>
        <p:nvSpPr>
          <p:cNvPr id="682" name="Google Shape;682;p24"/>
          <p:cNvSpPr txBox="1">
            <a:spLocks noGrp="1"/>
          </p:cNvSpPr>
          <p:nvPr>
            <p:ph type="subTitle" idx="7"/>
          </p:nvPr>
        </p:nvSpPr>
        <p:spPr>
          <a:xfrm>
            <a:off x="3149800" y="4443467"/>
            <a:ext cx="3584000" cy="1129600"/>
          </a:xfrm>
          <a:prstGeom prst="rect">
            <a:avLst/>
          </a:prstGeom>
        </p:spPr>
        <p:txBody>
          <a:bodyPr spcFirstLastPara="1" wrap="square" lIns="0" tIns="91425" rIns="91425" bIns="91425" anchor="t" anchorCtr="0">
            <a:normAutofit/>
          </a:bodyPr>
          <a:lstStyle>
            <a:lvl1pPr lvl="0">
              <a:spcBef>
                <a:spcPts val="0"/>
              </a:spcBef>
              <a:spcAft>
                <a:spcPts val="0"/>
              </a:spcAft>
              <a:buSzPts val="1000"/>
              <a:buNone/>
              <a:defRPr sz="1333"/>
            </a:lvl1pPr>
            <a:lvl2pPr lvl="1">
              <a:spcBef>
                <a:spcPts val="0"/>
              </a:spcBef>
              <a:spcAft>
                <a:spcPts val="0"/>
              </a:spcAft>
              <a:buSzPts val="1200"/>
              <a:buNone/>
              <a:defRPr sz="1600"/>
            </a:lvl2pPr>
            <a:lvl3pPr lvl="2">
              <a:spcBef>
                <a:spcPts val="0"/>
              </a:spcBef>
              <a:spcAft>
                <a:spcPts val="0"/>
              </a:spcAft>
              <a:buSzPts val="1200"/>
              <a:buNone/>
              <a:defRPr sz="1600"/>
            </a:lvl3pPr>
            <a:lvl4pPr lvl="3">
              <a:spcBef>
                <a:spcPts val="0"/>
              </a:spcBef>
              <a:spcAft>
                <a:spcPts val="0"/>
              </a:spcAft>
              <a:buSzPts val="1200"/>
              <a:buNone/>
              <a:defRPr sz="1600"/>
            </a:lvl4pPr>
            <a:lvl5pPr lvl="4">
              <a:spcBef>
                <a:spcPts val="0"/>
              </a:spcBef>
              <a:spcAft>
                <a:spcPts val="0"/>
              </a:spcAft>
              <a:buSzPts val="1200"/>
              <a:buNone/>
              <a:defRPr sz="1600"/>
            </a:lvl5pPr>
            <a:lvl6pPr lvl="5">
              <a:spcBef>
                <a:spcPts val="0"/>
              </a:spcBef>
              <a:spcAft>
                <a:spcPts val="0"/>
              </a:spcAft>
              <a:buSzPts val="1200"/>
              <a:buNone/>
              <a:defRPr sz="1600"/>
            </a:lvl6pPr>
            <a:lvl7pPr lvl="6">
              <a:spcBef>
                <a:spcPts val="0"/>
              </a:spcBef>
              <a:spcAft>
                <a:spcPts val="0"/>
              </a:spcAft>
              <a:buSzPts val="1200"/>
              <a:buNone/>
              <a:defRPr sz="1600"/>
            </a:lvl7pPr>
            <a:lvl8pPr lvl="7">
              <a:spcBef>
                <a:spcPts val="0"/>
              </a:spcBef>
              <a:spcAft>
                <a:spcPts val="0"/>
              </a:spcAft>
              <a:buSzPts val="1200"/>
              <a:buNone/>
              <a:defRPr sz="1600"/>
            </a:lvl8pPr>
            <a:lvl9pPr lvl="8">
              <a:spcBef>
                <a:spcPts val="0"/>
              </a:spcBef>
              <a:spcAft>
                <a:spcPts val="0"/>
              </a:spcAft>
              <a:buSzPts val="1200"/>
              <a:buNone/>
              <a:defRPr sz="1600"/>
            </a:lvl9pPr>
          </a:lstStyle>
          <a:p>
            <a:endParaRPr/>
          </a:p>
        </p:txBody>
      </p:sp>
      <p:sp>
        <p:nvSpPr>
          <p:cNvPr id="683" name="Google Shape;683;p24"/>
          <p:cNvSpPr txBox="1">
            <a:spLocks noGrp="1"/>
          </p:cNvSpPr>
          <p:nvPr>
            <p:ph type="subTitle" idx="8"/>
          </p:nvPr>
        </p:nvSpPr>
        <p:spPr>
          <a:xfrm>
            <a:off x="589000" y="4443467"/>
            <a:ext cx="1938800" cy="1129600"/>
          </a:xfrm>
          <a:prstGeom prst="rect">
            <a:avLst/>
          </a:prstGeom>
        </p:spPr>
        <p:txBody>
          <a:bodyPr spcFirstLastPara="1" wrap="square" lIns="0" tIns="91425" rIns="91425" bIns="91425" anchor="t" anchorCtr="0">
            <a:normAutofit/>
          </a:bodyPr>
          <a:lstStyle>
            <a:lvl1pPr lvl="0">
              <a:spcBef>
                <a:spcPts val="0"/>
              </a:spcBef>
              <a:spcAft>
                <a:spcPts val="0"/>
              </a:spcAft>
              <a:buSzPts val="1000"/>
              <a:buNone/>
              <a:defRPr sz="1333"/>
            </a:lvl1pPr>
            <a:lvl2pPr lvl="1">
              <a:spcBef>
                <a:spcPts val="0"/>
              </a:spcBef>
              <a:spcAft>
                <a:spcPts val="0"/>
              </a:spcAft>
              <a:buSzPts val="1200"/>
              <a:buNone/>
              <a:defRPr sz="1600"/>
            </a:lvl2pPr>
            <a:lvl3pPr lvl="2">
              <a:spcBef>
                <a:spcPts val="0"/>
              </a:spcBef>
              <a:spcAft>
                <a:spcPts val="0"/>
              </a:spcAft>
              <a:buSzPts val="1200"/>
              <a:buNone/>
              <a:defRPr sz="1600"/>
            </a:lvl3pPr>
            <a:lvl4pPr lvl="3">
              <a:spcBef>
                <a:spcPts val="0"/>
              </a:spcBef>
              <a:spcAft>
                <a:spcPts val="0"/>
              </a:spcAft>
              <a:buSzPts val="1200"/>
              <a:buNone/>
              <a:defRPr sz="1600"/>
            </a:lvl4pPr>
            <a:lvl5pPr lvl="4">
              <a:spcBef>
                <a:spcPts val="0"/>
              </a:spcBef>
              <a:spcAft>
                <a:spcPts val="0"/>
              </a:spcAft>
              <a:buSzPts val="1200"/>
              <a:buNone/>
              <a:defRPr sz="1600"/>
            </a:lvl5pPr>
            <a:lvl6pPr lvl="5">
              <a:spcBef>
                <a:spcPts val="0"/>
              </a:spcBef>
              <a:spcAft>
                <a:spcPts val="0"/>
              </a:spcAft>
              <a:buSzPts val="1200"/>
              <a:buNone/>
              <a:defRPr sz="1600"/>
            </a:lvl6pPr>
            <a:lvl7pPr lvl="6">
              <a:spcBef>
                <a:spcPts val="0"/>
              </a:spcBef>
              <a:spcAft>
                <a:spcPts val="0"/>
              </a:spcAft>
              <a:buSzPts val="1200"/>
              <a:buNone/>
              <a:defRPr sz="1600"/>
            </a:lvl7pPr>
            <a:lvl8pPr lvl="7">
              <a:spcBef>
                <a:spcPts val="0"/>
              </a:spcBef>
              <a:spcAft>
                <a:spcPts val="0"/>
              </a:spcAft>
              <a:buSzPts val="1200"/>
              <a:buNone/>
              <a:defRPr sz="1600"/>
            </a:lvl8pPr>
            <a:lvl9pPr lvl="8">
              <a:spcBef>
                <a:spcPts val="0"/>
              </a:spcBef>
              <a:spcAft>
                <a:spcPts val="0"/>
              </a:spcAft>
              <a:buSzPts val="1200"/>
              <a:buNone/>
              <a:defRPr sz="1600"/>
            </a:lvl9pPr>
          </a:lstStyle>
          <a:p>
            <a:endParaRPr/>
          </a:p>
        </p:txBody>
      </p:sp>
      <p:sp>
        <p:nvSpPr>
          <p:cNvPr id="684" name="Google Shape;684;p24"/>
          <p:cNvSpPr txBox="1">
            <a:spLocks noGrp="1"/>
          </p:cNvSpPr>
          <p:nvPr>
            <p:ph type="subTitle" idx="9"/>
          </p:nvPr>
        </p:nvSpPr>
        <p:spPr>
          <a:xfrm>
            <a:off x="7887033" y="5573033"/>
            <a:ext cx="3584000" cy="1129600"/>
          </a:xfrm>
          <a:prstGeom prst="rect">
            <a:avLst/>
          </a:prstGeom>
        </p:spPr>
        <p:txBody>
          <a:bodyPr spcFirstLastPara="1" wrap="square" lIns="0" tIns="91425" rIns="91425" bIns="91425" anchor="t" anchorCtr="0">
            <a:normAutofit/>
          </a:bodyPr>
          <a:lstStyle>
            <a:lvl1pPr lvl="0">
              <a:spcBef>
                <a:spcPts val="0"/>
              </a:spcBef>
              <a:spcAft>
                <a:spcPts val="0"/>
              </a:spcAft>
              <a:buClr>
                <a:schemeClr val="lt1"/>
              </a:buClr>
              <a:buSzPts val="1000"/>
              <a:buNone/>
              <a:defRPr sz="1333">
                <a:solidFill>
                  <a:schemeClr val="lt1"/>
                </a:solidFill>
              </a:defRPr>
            </a:lvl1pPr>
            <a:lvl2pPr lvl="1">
              <a:spcBef>
                <a:spcPts val="0"/>
              </a:spcBef>
              <a:spcAft>
                <a:spcPts val="0"/>
              </a:spcAft>
              <a:buClr>
                <a:schemeClr val="lt1"/>
              </a:buClr>
              <a:buSzPts val="1200"/>
              <a:buNone/>
              <a:defRPr sz="1600">
                <a:solidFill>
                  <a:schemeClr val="lt1"/>
                </a:solidFill>
              </a:defRPr>
            </a:lvl2pPr>
            <a:lvl3pPr lvl="2">
              <a:spcBef>
                <a:spcPts val="0"/>
              </a:spcBef>
              <a:spcAft>
                <a:spcPts val="0"/>
              </a:spcAft>
              <a:buClr>
                <a:schemeClr val="lt1"/>
              </a:buClr>
              <a:buSzPts val="1200"/>
              <a:buNone/>
              <a:defRPr sz="1600">
                <a:solidFill>
                  <a:schemeClr val="lt1"/>
                </a:solidFill>
              </a:defRPr>
            </a:lvl3pPr>
            <a:lvl4pPr lvl="3">
              <a:spcBef>
                <a:spcPts val="0"/>
              </a:spcBef>
              <a:spcAft>
                <a:spcPts val="0"/>
              </a:spcAft>
              <a:buClr>
                <a:schemeClr val="lt1"/>
              </a:buClr>
              <a:buSzPts val="1200"/>
              <a:buNone/>
              <a:defRPr sz="1600">
                <a:solidFill>
                  <a:schemeClr val="lt1"/>
                </a:solidFill>
              </a:defRPr>
            </a:lvl4pPr>
            <a:lvl5pPr lvl="4">
              <a:spcBef>
                <a:spcPts val="0"/>
              </a:spcBef>
              <a:spcAft>
                <a:spcPts val="0"/>
              </a:spcAft>
              <a:buClr>
                <a:schemeClr val="lt1"/>
              </a:buClr>
              <a:buSzPts val="1200"/>
              <a:buNone/>
              <a:defRPr sz="1600">
                <a:solidFill>
                  <a:schemeClr val="lt1"/>
                </a:solidFill>
              </a:defRPr>
            </a:lvl5pPr>
            <a:lvl6pPr lvl="5">
              <a:spcBef>
                <a:spcPts val="0"/>
              </a:spcBef>
              <a:spcAft>
                <a:spcPts val="0"/>
              </a:spcAft>
              <a:buClr>
                <a:schemeClr val="lt1"/>
              </a:buClr>
              <a:buSzPts val="1200"/>
              <a:buNone/>
              <a:defRPr sz="1600">
                <a:solidFill>
                  <a:schemeClr val="lt1"/>
                </a:solidFill>
              </a:defRPr>
            </a:lvl6pPr>
            <a:lvl7pPr lvl="6">
              <a:spcBef>
                <a:spcPts val="0"/>
              </a:spcBef>
              <a:spcAft>
                <a:spcPts val="0"/>
              </a:spcAft>
              <a:buClr>
                <a:schemeClr val="lt1"/>
              </a:buClr>
              <a:buSzPts val="1200"/>
              <a:buNone/>
              <a:defRPr sz="1600">
                <a:solidFill>
                  <a:schemeClr val="lt1"/>
                </a:solidFill>
              </a:defRPr>
            </a:lvl7pPr>
            <a:lvl8pPr lvl="7">
              <a:spcBef>
                <a:spcPts val="0"/>
              </a:spcBef>
              <a:spcAft>
                <a:spcPts val="0"/>
              </a:spcAft>
              <a:buClr>
                <a:schemeClr val="lt1"/>
              </a:buClr>
              <a:buSzPts val="1200"/>
              <a:buNone/>
              <a:defRPr sz="1600">
                <a:solidFill>
                  <a:schemeClr val="lt1"/>
                </a:solidFill>
              </a:defRPr>
            </a:lvl8pPr>
            <a:lvl9pPr lvl="8">
              <a:spcBef>
                <a:spcPts val="0"/>
              </a:spcBef>
              <a:spcAft>
                <a:spcPts val="0"/>
              </a:spcAft>
              <a:buClr>
                <a:schemeClr val="lt1"/>
              </a:buClr>
              <a:buSzPts val="1200"/>
              <a:buNone/>
              <a:defRPr sz="1600">
                <a:solidFill>
                  <a:schemeClr val="lt1"/>
                </a:solidFill>
              </a:defRPr>
            </a:lvl9pPr>
          </a:lstStyle>
          <a:p>
            <a:endParaRPr/>
          </a:p>
        </p:txBody>
      </p:sp>
      <p:sp>
        <p:nvSpPr>
          <p:cNvPr id="685" name="Google Shape;685;p24"/>
          <p:cNvSpPr txBox="1">
            <a:spLocks noGrp="1"/>
          </p:cNvSpPr>
          <p:nvPr>
            <p:ph type="subTitle" idx="13"/>
          </p:nvPr>
        </p:nvSpPr>
        <p:spPr>
          <a:xfrm>
            <a:off x="3149800" y="5573033"/>
            <a:ext cx="3584000" cy="1129600"/>
          </a:xfrm>
          <a:prstGeom prst="rect">
            <a:avLst/>
          </a:prstGeom>
        </p:spPr>
        <p:txBody>
          <a:bodyPr spcFirstLastPara="1" wrap="square" lIns="0" tIns="91425" rIns="91425" bIns="91425" anchor="t" anchorCtr="0">
            <a:normAutofit/>
          </a:bodyPr>
          <a:lstStyle>
            <a:lvl1pPr lvl="0">
              <a:spcBef>
                <a:spcPts val="0"/>
              </a:spcBef>
              <a:spcAft>
                <a:spcPts val="0"/>
              </a:spcAft>
              <a:buSzPts val="1000"/>
              <a:buNone/>
              <a:defRPr sz="1333"/>
            </a:lvl1pPr>
            <a:lvl2pPr lvl="1">
              <a:spcBef>
                <a:spcPts val="0"/>
              </a:spcBef>
              <a:spcAft>
                <a:spcPts val="0"/>
              </a:spcAft>
              <a:buSzPts val="1200"/>
              <a:buNone/>
              <a:defRPr sz="1600"/>
            </a:lvl2pPr>
            <a:lvl3pPr lvl="2">
              <a:spcBef>
                <a:spcPts val="0"/>
              </a:spcBef>
              <a:spcAft>
                <a:spcPts val="0"/>
              </a:spcAft>
              <a:buSzPts val="1200"/>
              <a:buNone/>
              <a:defRPr sz="1600"/>
            </a:lvl3pPr>
            <a:lvl4pPr lvl="3">
              <a:spcBef>
                <a:spcPts val="0"/>
              </a:spcBef>
              <a:spcAft>
                <a:spcPts val="0"/>
              </a:spcAft>
              <a:buSzPts val="1200"/>
              <a:buNone/>
              <a:defRPr sz="1600"/>
            </a:lvl4pPr>
            <a:lvl5pPr lvl="4">
              <a:spcBef>
                <a:spcPts val="0"/>
              </a:spcBef>
              <a:spcAft>
                <a:spcPts val="0"/>
              </a:spcAft>
              <a:buSzPts val="1200"/>
              <a:buNone/>
              <a:defRPr sz="1600"/>
            </a:lvl5pPr>
            <a:lvl6pPr lvl="5">
              <a:spcBef>
                <a:spcPts val="0"/>
              </a:spcBef>
              <a:spcAft>
                <a:spcPts val="0"/>
              </a:spcAft>
              <a:buSzPts val="1200"/>
              <a:buNone/>
              <a:defRPr sz="1600"/>
            </a:lvl6pPr>
            <a:lvl7pPr lvl="6">
              <a:spcBef>
                <a:spcPts val="0"/>
              </a:spcBef>
              <a:spcAft>
                <a:spcPts val="0"/>
              </a:spcAft>
              <a:buSzPts val="1200"/>
              <a:buNone/>
              <a:defRPr sz="1600"/>
            </a:lvl7pPr>
            <a:lvl8pPr lvl="7">
              <a:spcBef>
                <a:spcPts val="0"/>
              </a:spcBef>
              <a:spcAft>
                <a:spcPts val="0"/>
              </a:spcAft>
              <a:buSzPts val="1200"/>
              <a:buNone/>
              <a:defRPr sz="1600"/>
            </a:lvl8pPr>
            <a:lvl9pPr lvl="8">
              <a:spcBef>
                <a:spcPts val="0"/>
              </a:spcBef>
              <a:spcAft>
                <a:spcPts val="0"/>
              </a:spcAft>
              <a:buSzPts val="1200"/>
              <a:buNone/>
              <a:defRPr sz="1600"/>
            </a:lvl9pPr>
          </a:lstStyle>
          <a:p>
            <a:endParaRPr/>
          </a:p>
        </p:txBody>
      </p:sp>
      <p:sp>
        <p:nvSpPr>
          <p:cNvPr id="686" name="Google Shape;686;p24"/>
          <p:cNvSpPr txBox="1">
            <a:spLocks noGrp="1"/>
          </p:cNvSpPr>
          <p:nvPr>
            <p:ph type="subTitle" idx="14"/>
          </p:nvPr>
        </p:nvSpPr>
        <p:spPr>
          <a:xfrm>
            <a:off x="589000" y="5573033"/>
            <a:ext cx="1938800" cy="1129600"/>
          </a:xfrm>
          <a:prstGeom prst="rect">
            <a:avLst/>
          </a:prstGeom>
        </p:spPr>
        <p:txBody>
          <a:bodyPr spcFirstLastPara="1" wrap="square" lIns="0" tIns="91425" rIns="91425" bIns="91425" anchor="t" anchorCtr="0">
            <a:normAutofit/>
          </a:bodyPr>
          <a:lstStyle>
            <a:lvl1pPr lvl="0">
              <a:spcBef>
                <a:spcPts val="0"/>
              </a:spcBef>
              <a:spcAft>
                <a:spcPts val="0"/>
              </a:spcAft>
              <a:buSzPts val="1000"/>
              <a:buNone/>
              <a:defRPr sz="1333"/>
            </a:lvl1pPr>
            <a:lvl2pPr lvl="1">
              <a:spcBef>
                <a:spcPts val="0"/>
              </a:spcBef>
              <a:spcAft>
                <a:spcPts val="0"/>
              </a:spcAft>
              <a:buSzPts val="1200"/>
              <a:buNone/>
              <a:defRPr sz="1600"/>
            </a:lvl2pPr>
            <a:lvl3pPr lvl="2">
              <a:spcBef>
                <a:spcPts val="0"/>
              </a:spcBef>
              <a:spcAft>
                <a:spcPts val="0"/>
              </a:spcAft>
              <a:buSzPts val="1200"/>
              <a:buNone/>
              <a:defRPr sz="1600"/>
            </a:lvl3pPr>
            <a:lvl4pPr lvl="3">
              <a:spcBef>
                <a:spcPts val="0"/>
              </a:spcBef>
              <a:spcAft>
                <a:spcPts val="0"/>
              </a:spcAft>
              <a:buSzPts val="1200"/>
              <a:buNone/>
              <a:defRPr sz="1600"/>
            </a:lvl4pPr>
            <a:lvl5pPr lvl="4">
              <a:spcBef>
                <a:spcPts val="0"/>
              </a:spcBef>
              <a:spcAft>
                <a:spcPts val="0"/>
              </a:spcAft>
              <a:buSzPts val="1200"/>
              <a:buNone/>
              <a:defRPr sz="1600"/>
            </a:lvl5pPr>
            <a:lvl6pPr lvl="5">
              <a:spcBef>
                <a:spcPts val="0"/>
              </a:spcBef>
              <a:spcAft>
                <a:spcPts val="0"/>
              </a:spcAft>
              <a:buSzPts val="1200"/>
              <a:buNone/>
              <a:defRPr sz="1600"/>
            </a:lvl6pPr>
            <a:lvl7pPr lvl="6">
              <a:spcBef>
                <a:spcPts val="0"/>
              </a:spcBef>
              <a:spcAft>
                <a:spcPts val="0"/>
              </a:spcAft>
              <a:buSzPts val="1200"/>
              <a:buNone/>
              <a:defRPr sz="1600"/>
            </a:lvl7pPr>
            <a:lvl8pPr lvl="7">
              <a:spcBef>
                <a:spcPts val="0"/>
              </a:spcBef>
              <a:spcAft>
                <a:spcPts val="0"/>
              </a:spcAft>
              <a:buSzPts val="1200"/>
              <a:buNone/>
              <a:defRPr sz="1600"/>
            </a:lvl8pPr>
            <a:lvl9pPr lvl="8">
              <a:spcBef>
                <a:spcPts val="0"/>
              </a:spcBef>
              <a:spcAft>
                <a:spcPts val="0"/>
              </a:spcAft>
              <a:buSzPts val="1200"/>
              <a:buNone/>
              <a:defRPr sz="1600"/>
            </a:lvl9pPr>
          </a:lstStyle>
          <a:p>
            <a:endParaRPr/>
          </a:p>
        </p:txBody>
      </p:sp>
    </p:spTree>
    <p:extLst>
      <p:ext uri="{BB962C8B-B14F-4D97-AF65-F5344CB8AC3E}">
        <p14:creationId xmlns:p14="http://schemas.microsoft.com/office/powerpoint/2010/main" val="217358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 - Alt 22">
  <p:cSld name="Title and body - Alt 22">
    <p:bg>
      <p:bgPr>
        <a:solidFill>
          <a:schemeClr val="dk1"/>
        </a:solidFill>
        <a:effectLst/>
      </p:bgPr>
    </p:bg>
    <p:spTree>
      <p:nvGrpSpPr>
        <p:cNvPr id="1" name="Shape 687"/>
        <p:cNvGrpSpPr/>
        <p:nvPr/>
      </p:nvGrpSpPr>
      <p:grpSpPr>
        <a:xfrm>
          <a:off x="0" y="0"/>
          <a:ext cx="0" cy="0"/>
          <a:chOff x="0" y="0"/>
          <a:chExt cx="0" cy="0"/>
        </a:xfrm>
      </p:grpSpPr>
      <p:pic>
        <p:nvPicPr>
          <p:cNvPr id="688" name="Google Shape;688;p25" descr="Video call group business people meeting on virtual workplace or remote office (proporcionada por Getty Images)"/>
          <p:cNvPicPr preferRelativeResize="0"/>
          <p:nvPr/>
        </p:nvPicPr>
        <p:blipFill rotWithShape="1">
          <a:blip r:embed="rId2">
            <a:alphaModFix amt="15000"/>
          </a:blip>
          <a:srcRect l="14794" t="36832" r="10299"/>
          <a:stretch/>
        </p:blipFill>
        <p:spPr>
          <a:xfrm>
            <a:off x="1" y="1"/>
            <a:ext cx="12192004" cy="6857999"/>
          </a:xfrm>
          <a:prstGeom prst="rect">
            <a:avLst/>
          </a:prstGeom>
          <a:noFill/>
          <a:ln>
            <a:noFill/>
          </a:ln>
        </p:spPr>
      </p:pic>
      <p:sp>
        <p:nvSpPr>
          <p:cNvPr id="689" name="Google Shape;689;p25"/>
          <p:cNvSpPr/>
          <p:nvPr/>
        </p:nvSpPr>
        <p:spPr>
          <a:xfrm>
            <a:off x="-9800" y="2424967"/>
            <a:ext cx="2341533" cy="4428300"/>
          </a:xfrm>
          <a:custGeom>
            <a:avLst/>
            <a:gdLst/>
            <a:ahLst/>
            <a:cxnLst/>
            <a:rect l="l" t="t" r="r" b="b"/>
            <a:pathLst>
              <a:path w="70246" h="132849" extrusionOk="0">
                <a:moveTo>
                  <a:pt x="0" y="33212"/>
                </a:moveTo>
                <a:lnTo>
                  <a:pt x="34682" y="0"/>
                </a:lnTo>
                <a:lnTo>
                  <a:pt x="69952" y="38208"/>
                </a:lnTo>
                <a:lnTo>
                  <a:pt x="29392" y="76123"/>
                </a:lnTo>
                <a:lnTo>
                  <a:pt x="70246" y="114920"/>
                </a:lnTo>
                <a:lnTo>
                  <a:pt x="52611" y="132849"/>
                </a:lnTo>
              </a:path>
            </a:pathLst>
          </a:custGeom>
          <a:noFill/>
          <a:ln w="9525" cap="flat" cmpd="sng">
            <a:solidFill>
              <a:schemeClr val="accent1"/>
            </a:solidFill>
            <a:prstDash val="solid"/>
            <a:round/>
            <a:headEnd type="none" w="sm" len="sm"/>
            <a:tailEnd type="none" w="sm" len="sm"/>
          </a:ln>
        </p:spPr>
      </p:sp>
      <p:cxnSp>
        <p:nvCxnSpPr>
          <p:cNvPr id="690" name="Google Shape;690;p25"/>
          <p:cNvCxnSpPr/>
          <p:nvPr/>
        </p:nvCxnSpPr>
        <p:spPr>
          <a:xfrm>
            <a:off x="-9800" y="6392800"/>
            <a:ext cx="465200" cy="465200"/>
          </a:xfrm>
          <a:prstGeom prst="straightConnector1">
            <a:avLst/>
          </a:prstGeom>
          <a:noFill/>
          <a:ln w="9525" cap="flat" cmpd="sng">
            <a:solidFill>
              <a:schemeClr val="accent1"/>
            </a:solidFill>
            <a:prstDash val="solid"/>
            <a:round/>
            <a:headEnd type="none" w="sm" len="sm"/>
            <a:tailEnd type="none" w="sm" len="sm"/>
          </a:ln>
        </p:spPr>
      </p:cxnSp>
      <p:sp>
        <p:nvSpPr>
          <p:cNvPr id="691" name="Google Shape;691;p25"/>
          <p:cNvSpPr txBox="1">
            <a:spLocks noGrp="1"/>
          </p:cNvSpPr>
          <p:nvPr>
            <p:ph type="ctrTitle"/>
          </p:nvPr>
        </p:nvSpPr>
        <p:spPr>
          <a:xfrm>
            <a:off x="501233" y="1365367"/>
            <a:ext cx="7798800" cy="1141200"/>
          </a:xfrm>
          <a:prstGeom prst="rect">
            <a:avLst/>
          </a:prstGeom>
        </p:spPr>
        <p:txBody>
          <a:bodyPr spcFirstLastPara="1" wrap="square" lIns="91425" tIns="91425" rIns="91425" bIns="91425" anchor="t" anchorCtr="0">
            <a:normAutofit/>
          </a:bodyPr>
          <a:lstStyle>
            <a:lvl1pPr lvl="0">
              <a:lnSpc>
                <a:spcPct val="115000"/>
              </a:lnSpc>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9pPr>
          </a:lstStyle>
          <a:p>
            <a:endParaRPr/>
          </a:p>
        </p:txBody>
      </p:sp>
      <p:sp>
        <p:nvSpPr>
          <p:cNvPr id="692" name="Google Shape;692;p25"/>
          <p:cNvSpPr txBox="1">
            <a:spLocks noGrp="1"/>
          </p:cNvSpPr>
          <p:nvPr>
            <p:ph type="subTitle" idx="1"/>
          </p:nvPr>
        </p:nvSpPr>
        <p:spPr>
          <a:xfrm>
            <a:off x="2863533" y="3317733"/>
            <a:ext cx="1900800" cy="30752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93" name="Google Shape;693;p25"/>
          <p:cNvSpPr txBox="1">
            <a:spLocks noGrp="1"/>
          </p:cNvSpPr>
          <p:nvPr>
            <p:ph type="subTitle" idx="2"/>
          </p:nvPr>
        </p:nvSpPr>
        <p:spPr>
          <a:xfrm>
            <a:off x="2863400" y="2761929"/>
            <a:ext cx="1900800" cy="518800"/>
          </a:xfrm>
          <a:prstGeom prst="rect">
            <a:avLst/>
          </a:prstGeom>
        </p:spPr>
        <p:txBody>
          <a:bodyPr spcFirstLastPara="1" wrap="square" lIns="90000" tIns="91425" rIns="91425" bIns="91425" anchor="ctr" anchorCtr="0">
            <a:normAutofit/>
          </a:bodyPr>
          <a:lstStyle>
            <a:lvl1pPr lvl="0">
              <a:spcBef>
                <a:spcPts val="0"/>
              </a:spcBef>
              <a:spcAft>
                <a:spcPts val="0"/>
              </a:spcAft>
              <a:buClr>
                <a:schemeClr val="lt1"/>
              </a:buClr>
              <a:buSzPts val="1000"/>
              <a:buFont typeface="Lexend"/>
              <a:buNone/>
              <a:defRPr sz="1333">
                <a:solidFill>
                  <a:schemeClr val="lt1"/>
                </a:solidFill>
              </a:defRPr>
            </a:lvl1pPr>
            <a:lvl2pPr lvl="1">
              <a:spcBef>
                <a:spcPts val="0"/>
              </a:spcBef>
              <a:spcAft>
                <a:spcPts val="0"/>
              </a:spcAft>
              <a:buClr>
                <a:schemeClr val="lt1"/>
              </a:buClr>
              <a:buSzPts val="1000"/>
              <a:buFont typeface="Lexend"/>
              <a:buNone/>
              <a:defRPr sz="1333">
                <a:solidFill>
                  <a:schemeClr val="lt1"/>
                </a:solidFill>
              </a:defRPr>
            </a:lvl2pPr>
            <a:lvl3pPr lvl="2">
              <a:spcBef>
                <a:spcPts val="0"/>
              </a:spcBef>
              <a:spcAft>
                <a:spcPts val="0"/>
              </a:spcAft>
              <a:buClr>
                <a:schemeClr val="lt1"/>
              </a:buClr>
              <a:buSzPts val="1000"/>
              <a:buFont typeface="Lexend"/>
              <a:buNone/>
              <a:defRPr sz="1333">
                <a:solidFill>
                  <a:schemeClr val="lt1"/>
                </a:solidFill>
              </a:defRPr>
            </a:lvl3pPr>
            <a:lvl4pPr lvl="3">
              <a:spcBef>
                <a:spcPts val="0"/>
              </a:spcBef>
              <a:spcAft>
                <a:spcPts val="0"/>
              </a:spcAft>
              <a:buClr>
                <a:schemeClr val="lt1"/>
              </a:buClr>
              <a:buSzPts val="1000"/>
              <a:buFont typeface="Lexend"/>
              <a:buNone/>
              <a:defRPr sz="1333">
                <a:solidFill>
                  <a:schemeClr val="lt1"/>
                </a:solidFill>
              </a:defRPr>
            </a:lvl4pPr>
            <a:lvl5pPr lvl="4">
              <a:spcBef>
                <a:spcPts val="0"/>
              </a:spcBef>
              <a:spcAft>
                <a:spcPts val="0"/>
              </a:spcAft>
              <a:buClr>
                <a:schemeClr val="lt1"/>
              </a:buClr>
              <a:buSzPts val="1000"/>
              <a:buFont typeface="Lexend"/>
              <a:buNone/>
              <a:defRPr sz="1333">
                <a:solidFill>
                  <a:schemeClr val="lt1"/>
                </a:solidFill>
              </a:defRPr>
            </a:lvl5pPr>
            <a:lvl6pPr lvl="5">
              <a:spcBef>
                <a:spcPts val="0"/>
              </a:spcBef>
              <a:spcAft>
                <a:spcPts val="0"/>
              </a:spcAft>
              <a:buClr>
                <a:schemeClr val="lt1"/>
              </a:buClr>
              <a:buSzPts val="1000"/>
              <a:buFont typeface="Lexend"/>
              <a:buNone/>
              <a:defRPr sz="1333">
                <a:solidFill>
                  <a:schemeClr val="lt1"/>
                </a:solidFill>
              </a:defRPr>
            </a:lvl6pPr>
            <a:lvl7pPr lvl="6">
              <a:spcBef>
                <a:spcPts val="0"/>
              </a:spcBef>
              <a:spcAft>
                <a:spcPts val="0"/>
              </a:spcAft>
              <a:buClr>
                <a:schemeClr val="lt1"/>
              </a:buClr>
              <a:buSzPts val="1000"/>
              <a:buFont typeface="Lexend"/>
              <a:buNone/>
              <a:defRPr sz="1333">
                <a:solidFill>
                  <a:schemeClr val="lt1"/>
                </a:solidFill>
              </a:defRPr>
            </a:lvl7pPr>
            <a:lvl8pPr lvl="7">
              <a:spcBef>
                <a:spcPts val="0"/>
              </a:spcBef>
              <a:spcAft>
                <a:spcPts val="0"/>
              </a:spcAft>
              <a:buClr>
                <a:schemeClr val="lt1"/>
              </a:buClr>
              <a:buSzPts val="1000"/>
              <a:buFont typeface="Lexend"/>
              <a:buNone/>
              <a:defRPr sz="1333">
                <a:solidFill>
                  <a:schemeClr val="lt1"/>
                </a:solidFill>
              </a:defRPr>
            </a:lvl8pPr>
            <a:lvl9pPr lvl="8">
              <a:spcBef>
                <a:spcPts val="0"/>
              </a:spcBef>
              <a:spcAft>
                <a:spcPts val="0"/>
              </a:spcAft>
              <a:buClr>
                <a:schemeClr val="lt1"/>
              </a:buClr>
              <a:buSzPts val="1000"/>
              <a:buFont typeface="Lexend"/>
              <a:buNone/>
              <a:defRPr sz="1333">
                <a:solidFill>
                  <a:schemeClr val="lt1"/>
                </a:solidFill>
              </a:defRPr>
            </a:lvl9pPr>
          </a:lstStyle>
          <a:p>
            <a:endParaRPr/>
          </a:p>
        </p:txBody>
      </p:sp>
      <p:sp>
        <p:nvSpPr>
          <p:cNvPr id="694" name="Google Shape;694;p25"/>
          <p:cNvSpPr txBox="1">
            <a:spLocks noGrp="1"/>
          </p:cNvSpPr>
          <p:nvPr>
            <p:ph type="subTitle" idx="3"/>
          </p:nvPr>
        </p:nvSpPr>
        <p:spPr>
          <a:xfrm>
            <a:off x="5150017" y="3317733"/>
            <a:ext cx="1900800" cy="30752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95" name="Google Shape;695;p25"/>
          <p:cNvSpPr txBox="1">
            <a:spLocks noGrp="1"/>
          </p:cNvSpPr>
          <p:nvPr>
            <p:ph type="subTitle" idx="4"/>
          </p:nvPr>
        </p:nvSpPr>
        <p:spPr>
          <a:xfrm>
            <a:off x="5149884" y="2761929"/>
            <a:ext cx="1900800" cy="518800"/>
          </a:xfrm>
          <a:prstGeom prst="rect">
            <a:avLst/>
          </a:prstGeom>
        </p:spPr>
        <p:txBody>
          <a:bodyPr spcFirstLastPara="1" wrap="square" lIns="90000" tIns="91425" rIns="91425" bIns="91425" anchor="ctr" anchorCtr="0">
            <a:normAutofit/>
          </a:bodyPr>
          <a:lstStyle>
            <a:lvl1pPr lvl="0">
              <a:spcBef>
                <a:spcPts val="0"/>
              </a:spcBef>
              <a:spcAft>
                <a:spcPts val="0"/>
              </a:spcAft>
              <a:buClr>
                <a:schemeClr val="lt1"/>
              </a:buClr>
              <a:buSzPts val="1000"/>
              <a:buFont typeface="Lexend"/>
              <a:buNone/>
              <a:defRPr sz="1333">
                <a:solidFill>
                  <a:schemeClr val="lt1"/>
                </a:solidFill>
              </a:defRPr>
            </a:lvl1pPr>
            <a:lvl2pPr lvl="1">
              <a:spcBef>
                <a:spcPts val="0"/>
              </a:spcBef>
              <a:spcAft>
                <a:spcPts val="0"/>
              </a:spcAft>
              <a:buClr>
                <a:schemeClr val="lt1"/>
              </a:buClr>
              <a:buSzPts val="1000"/>
              <a:buFont typeface="Lexend"/>
              <a:buNone/>
              <a:defRPr sz="1333">
                <a:solidFill>
                  <a:schemeClr val="lt1"/>
                </a:solidFill>
              </a:defRPr>
            </a:lvl2pPr>
            <a:lvl3pPr lvl="2">
              <a:spcBef>
                <a:spcPts val="0"/>
              </a:spcBef>
              <a:spcAft>
                <a:spcPts val="0"/>
              </a:spcAft>
              <a:buClr>
                <a:schemeClr val="lt1"/>
              </a:buClr>
              <a:buSzPts val="1000"/>
              <a:buFont typeface="Lexend"/>
              <a:buNone/>
              <a:defRPr sz="1333">
                <a:solidFill>
                  <a:schemeClr val="lt1"/>
                </a:solidFill>
              </a:defRPr>
            </a:lvl3pPr>
            <a:lvl4pPr lvl="3">
              <a:spcBef>
                <a:spcPts val="0"/>
              </a:spcBef>
              <a:spcAft>
                <a:spcPts val="0"/>
              </a:spcAft>
              <a:buClr>
                <a:schemeClr val="lt1"/>
              </a:buClr>
              <a:buSzPts val="1000"/>
              <a:buFont typeface="Lexend"/>
              <a:buNone/>
              <a:defRPr sz="1333">
                <a:solidFill>
                  <a:schemeClr val="lt1"/>
                </a:solidFill>
              </a:defRPr>
            </a:lvl4pPr>
            <a:lvl5pPr lvl="4">
              <a:spcBef>
                <a:spcPts val="0"/>
              </a:spcBef>
              <a:spcAft>
                <a:spcPts val="0"/>
              </a:spcAft>
              <a:buClr>
                <a:schemeClr val="lt1"/>
              </a:buClr>
              <a:buSzPts val="1000"/>
              <a:buFont typeface="Lexend"/>
              <a:buNone/>
              <a:defRPr sz="1333">
                <a:solidFill>
                  <a:schemeClr val="lt1"/>
                </a:solidFill>
              </a:defRPr>
            </a:lvl5pPr>
            <a:lvl6pPr lvl="5">
              <a:spcBef>
                <a:spcPts val="0"/>
              </a:spcBef>
              <a:spcAft>
                <a:spcPts val="0"/>
              </a:spcAft>
              <a:buClr>
                <a:schemeClr val="lt1"/>
              </a:buClr>
              <a:buSzPts val="1000"/>
              <a:buFont typeface="Lexend"/>
              <a:buNone/>
              <a:defRPr sz="1333">
                <a:solidFill>
                  <a:schemeClr val="lt1"/>
                </a:solidFill>
              </a:defRPr>
            </a:lvl6pPr>
            <a:lvl7pPr lvl="6">
              <a:spcBef>
                <a:spcPts val="0"/>
              </a:spcBef>
              <a:spcAft>
                <a:spcPts val="0"/>
              </a:spcAft>
              <a:buClr>
                <a:schemeClr val="lt1"/>
              </a:buClr>
              <a:buSzPts val="1000"/>
              <a:buFont typeface="Lexend"/>
              <a:buNone/>
              <a:defRPr sz="1333">
                <a:solidFill>
                  <a:schemeClr val="lt1"/>
                </a:solidFill>
              </a:defRPr>
            </a:lvl7pPr>
            <a:lvl8pPr lvl="7">
              <a:spcBef>
                <a:spcPts val="0"/>
              </a:spcBef>
              <a:spcAft>
                <a:spcPts val="0"/>
              </a:spcAft>
              <a:buClr>
                <a:schemeClr val="lt1"/>
              </a:buClr>
              <a:buSzPts val="1000"/>
              <a:buFont typeface="Lexend"/>
              <a:buNone/>
              <a:defRPr sz="1333">
                <a:solidFill>
                  <a:schemeClr val="lt1"/>
                </a:solidFill>
              </a:defRPr>
            </a:lvl8pPr>
            <a:lvl9pPr lvl="8">
              <a:spcBef>
                <a:spcPts val="0"/>
              </a:spcBef>
              <a:spcAft>
                <a:spcPts val="0"/>
              </a:spcAft>
              <a:buClr>
                <a:schemeClr val="lt1"/>
              </a:buClr>
              <a:buSzPts val="1000"/>
              <a:buFont typeface="Lexend"/>
              <a:buNone/>
              <a:defRPr sz="1333">
                <a:solidFill>
                  <a:schemeClr val="lt1"/>
                </a:solidFill>
              </a:defRPr>
            </a:lvl9pPr>
          </a:lstStyle>
          <a:p>
            <a:endParaRPr/>
          </a:p>
        </p:txBody>
      </p:sp>
      <p:sp>
        <p:nvSpPr>
          <p:cNvPr id="696" name="Google Shape;696;p25"/>
          <p:cNvSpPr txBox="1">
            <a:spLocks noGrp="1"/>
          </p:cNvSpPr>
          <p:nvPr>
            <p:ph type="subTitle" idx="5"/>
          </p:nvPr>
        </p:nvSpPr>
        <p:spPr>
          <a:xfrm>
            <a:off x="7435533" y="3317733"/>
            <a:ext cx="1900800" cy="30752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97" name="Google Shape;697;p25"/>
          <p:cNvSpPr txBox="1">
            <a:spLocks noGrp="1"/>
          </p:cNvSpPr>
          <p:nvPr>
            <p:ph type="subTitle" idx="6"/>
          </p:nvPr>
        </p:nvSpPr>
        <p:spPr>
          <a:xfrm>
            <a:off x="7436917" y="2761929"/>
            <a:ext cx="1900800" cy="518800"/>
          </a:xfrm>
          <a:prstGeom prst="rect">
            <a:avLst/>
          </a:prstGeom>
        </p:spPr>
        <p:txBody>
          <a:bodyPr spcFirstLastPara="1" wrap="square" lIns="90000" tIns="91425" rIns="91425" bIns="91425" anchor="ctr" anchorCtr="0">
            <a:normAutofit/>
          </a:bodyPr>
          <a:lstStyle>
            <a:lvl1pPr lvl="0">
              <a:spcBef>
                <a:spcPts val="0"/>
              </a:spcBef>
              <a:spcAft>
                <a:spcPts val="0"/>
              </a:spcAft>
              <a:buClr>
                <a:schemeClr val="lt1"/>
              </a:buClr>
              <a:buSzPts val="1000"/>
              <a:buFont typeface="Lexend"/>
              <a:buNone/>
              <a:defRPr sz="1333">
                <a:solidFill>
                  <a:schemeClr val="lt1"/>
                </a:solidFill>
              </a:defRPr>
            </a:lvl1pPr>
            <a:lvl2pPr lvl="1">
              <a:spcBef>
                <a:spcPts val="0"/>
              </a:spcBef>
              <a:spcAft>
                <a:spcPts val="0"/>
              </a:spcAft>
              <a:buClr>
                <a:schemeClr val="lt1"/>
              </a:buClr>
              <a:buSzPts val="1000"/>
              <a:buFont typeface="Lexend"/>
              <a:buNone/>
              <a:defRPr sz="1333">
                <a:solidFill>
                  <a:schemeClr val="lt1"/>
                </a:solidFill>
              </a:defRPr>
            </a:lvl2pPr>
            <a:lvl3pPr lvl="2">
              <a:spcBef>
                <a:spcPts val="0"/>
              </a:spcBef>
              <a:spcAft>
                <a:spcPts val="0"/>
              </a:spcAft>
              <a:buClr>
                <a:schemeClr val="lt1"/>
              </a:buClr>
              <a:buSzPts val="1000"/>
              <a:buFont typeface="Lexend"/>
              <a:buNone/>
              <a:defRPr sz="1333">
                <a:solidFill>
                  <a:schemeClr val="lt1"/>
                </a:solidFill>
              </a:defRPr>
            </a:lvl3pPr>
            <a:lvl4pPr lvl="3">
              <a:spcBef>
                <a:spcPts val="0"/>
              </a:spcBef>
              <a:spcAft>
                <a:spcPts val="0"/>
              </a:spcAft>
              <a:buClr>
                <a:schemeClr val="lt1"/>
              </a:buClr>
              <a:buSzPts val="1000"/>
              <a:buFont typeface="Lexend"/>
              <a:buNone/>
              <a:defRPr sz="1333">
                <a:solidFill>
                  <a:schemeClr val="lt1"/>
                </a:solidFill>
              </a:defRPr>
            </a:lvl4pPr>
            <a:lvl5pPr lvl="4">
              <a:spcBef>
                <a:spcPts val="0"/>
              </a:spcBef>
              <a:spcAft>
                <a:spcPts val="0"/>
              </a:spcAft>
              <a:buClr>
                <a:schemeClr val="lt1"/>
              </a:buClr>
              <a:buSzPts val="1000"/>
              <a:buFont typeface="Lexend"/>
              <a:buNone/>
              <a:defRPr sz="1333">
                <a:solidFill>
                  <a:schemeClr val="lt1"/>
                </a:solidFill>
              </a:defRPr>
            </a:lvl5pPr>
            <a:lvl6pPr lvl="5">
              <a:spcBef>
                <a:spcPts val="0"/>
              </a:spcBef>
              <a:spcAft>
                <a:spcPts val="0"/>
              </a:spcAft>
              <a:buClr>
                <a:schemeClr val="lt1"/>
              </a:buClr>
              <a:buSzPts val="1000"/>
              <a:buFont typeface="Lexend"/>
              <a:buNone/>
              <a:defRPr sz="1333">
                <a:solidFill>
                  <a:schemeClr val="lt1"/>
                </a:solidFill>
              </a:defRPr>
            </a:lvl6pPr>
            <a:lvl7pPr lvl="6">
              <a:spcBef>
                <a:spcPts val="0"/>
              </a:spcBef>
              <a:spcAft>
                <a:spcPts val="0"/>
              </a:spcAft>
              <a:buClr>
                <a:schemeClr val="lt1"/>
              </a:buClr>
              <a:buSzPts val="1000"/>
              <a:buFont typeface="Lexend"/>
              <a:buNone/>
              <a:defRPr sz="1333">
                <a:solidFill>
                  <a:schemeClr val="lt1"/>
                </a:solidFill>
              </a:defRPr>
            </a:lvl7pPr>
            <a:lvl8pPr lvl="7">
              <a:spcBef>
                <a:spcPts val="0"/>
              </a:spcBef>
              <a:spcAft>
                <a:spcPts val="0"/>
              </a:spcAft>
              <a:buClr>
                <a:schemeClr val="lt1"/>
              </a:buClr>
              <a:buSzPts val="1000"/>
              <a:buFont typeface="Lexend"/>
              <a:buNone/>
              <a:defRPr sz="1333">
                <a:solidFill>
                  <a:schemeClr val="lt1"/>
                </a:solidFill>
              </a:defRPr>
            </a:lvl8pPr>
            <a:lvl9pPr lvl="8">
              <a:spcBef>
                <a:spcPts val="0"/>
              </a:spcBef>
              <a:spcAft>
                <a:spcPts val="0"/>
              </a:spcAft>
              <a:buClr>
                <a:schemeClr val="lt1"/>
              </a:buClr>
              <a:buSzPts val="1000"/>
              <a:buFont typeface="Lexend"/>
              <a:buNone/>
              <a:defRPr sz="1333">
                <a:solidFill>
                  <a:schemeClr val="lt1"/>
                </a:solidFill>
              </a:defRPr>
            </a:lvl9pPr>
          </a:lstStyle>
          <a:p>
            <a:endParaRPr/>
          </a:p>
        </p:txBody>
      </p:sp>
      <p:sp>
        <p:nvSpPr>
          <p:cNvPr id="698" name="Google Shape;698;p25"/>
          <p:cNvSpPr txBox="1">
            <a:spLocks noGrp="1"/>
          </p:cNvSpPr>
          <p:nvPr>
            <p:ph type="subTitle" idx="7"/>
          </p:nvPr>
        </p:nvSpPr>
        <p:spPr>
          <a:xfrm>
            <a:off x="9720500" y="3317733"/>
            <a:ext cx="1900800" cy="3075200"/>
          </a:xfrm>
          <a:prstGeom prst="rect">
            <a:avLst/>
          </a:prstGeom>
        </p:spPr>
        <p:txBody>
          <a:bodyPr spcFirstLastPara="1" wrap="square" lIns="90000" tIns="91425" rIns="91425" bIns="91425" anchor="t" anchorCtr="0">
            <a:normAutofit/>
          </a:bodyPr>
          <a:lstStyle>
            <a:lvl1pPr lvl="0">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9pPr>
          </a:lstStyle>
          <a:p>
            <a:endParaRPr/>
          </a:p>
        </p:txBody>
      </p:sp>
      <p:sp>
        <p:nvSpPr>
          <p:cNvPr id="699" name="Google Shape;699;p25"/>
          <p:cNvSpPr txBox="1">
            <a:spLocks noGrp="1"/>
          </p:cNvSpPr>
          <p:nvPr>
            <p:ph type="subTitle" idx="8"/>
          </p:nvPr>
        </p:nvSpPr>
        <p:spPr>
          <a:xfrm>
            <a:off x="9720367" y="2761929"/>
            <a:ext cx="1900800" cy="518800"/>
          </a:xfrm>
          <a:prstGeom prst="rect">
            <a:avLst/>
          </a:prstGeom>
        </p:spPr>
        <p:txBody>
          <a:bodyPr spcFirstLastPara="1" wrap="square" lIns="90000" tIns="91425" rIns="91425" bIns="91425" anchor="ctr" anchorCtr="0">
            <a:normAutofit/>
          </a:bodyPr>
          <a:lstStyle>
            <a:lvl1pPr lvl="0">
              <a:spcBef>
                <a:spcPts val="0"/>
              </a:spcBef>
              <a:spcAft>
                <a:spcPts val="0"/>
              </a:spcAft>
              <a:buClr>
                <a:schemeClr val="lt1"/>
              </a:buClr>
              <a:buSzPts val="1000"/>
              <a:buFont typeface="Lexend"/>
              <a:buNone/>
              <a:defRPr sz="1333">
                <a:solidFill>
                  <a:schemeClr val="lt1"/>
                </a:solidFill>
              </a:defRPr>
            </a:lvl1pPr>
            <a:lvl2pPr lvl="1">
              <a:spcBef>
                <a:spcPts val="0"/>
              </a:spcBef>
              <a:spcAft>
                <a:spcPts val="0"/>
              </a:spcAft>
              <a:buClr>
                <a:schemeClr val="lt1"/>
              </a:buClr>
              <a:buSzPts val="1000"/>
              <a:buFont typeface="Lexend"/>
              <a:buNone/>
              <a:defRPr sz="1333">
                <a:solidFill>
                  <a:schemeClr val="lt1"/>
                </a:solidFill>
              </a:defRPr>
            </a:lvl2pPr>
            <a:lvl3pPr lvl="2">
              <a:spcBef>
                <a:spcPts val="0"/>
              </a:spcBef>
              <a:spcAft>
                <a:spcPts val="0"/>
              </a:spcAft>
              <a:buClr>
                <a:schemeClr val="lt1"/>
              </a:buClr>
              <a:buSzPts val="1000"/>
              <a:buFont typeface="Lexend"/>
              <a:buNone/>
              <a:defRPr sz="1333">
                <a:solidFill>
                  <a:schemeClr val="lt1"/>
                </a:solidFill>
              </a:defRPr>
            </a:lvl3pPr>
            <a:lvl4pPr lvl="3">
              <a:spcBef>
                <a:spcPts val="0"/>
              </a:spcBef>
              <a:spcAft>
                <a:spcPts val="0"/>
              </a:spcAft>
              <a:buClr>
                <a:schemeClr val="lt1"/>
              </a:buClr>
              <a:buSzPts val="1000"/>
              <a:buFont typeface="Lexend"/>
              <a:buNone/>
              <a:defRPr sz="1333">
                <a:solidFill>
                  <a:schemeClr val="lt1"/>
                </a:solidFill>
              </a:defRPr>
            </a:lvl4pPr>
            <a:lvl5pPr lvl="4">
              <a:spcBef>
                <a:spcPts val="0"/>
              </a:spcBef>
              <a:spcAft>
                <a:spcPts val="0"/>
              </a:spcAft>
              <a:buClr>
                <a:schemeClr val="lt1"/>
              </a:buClr>
              <a:buSzPts val="1000"/>
              <a:buFont typeface="Lexend"/>
              <a:buNone/>
              <a:defRPr sz="1333">
                <a:solidFill>
                  <a:schemeClr val="lt1"/>
                </a:solidFill>
              </a:defRPr>
            </a:lvl5pPr>
            <a:lvl6pPr lvl="5">
              <a:spcBef>
                <a:spcPts val="0"/>
              </a:spcBef>
              <a:spcAft>
                <a:spcPts val="0"/>
              </a:spcAft>
              <a:buClr>
                <a:schemeClr val="lt1"/>
              </a:buClr>
              <a:buSzPts val="1000"/>
              <a:buFont typeface="Lexend"/>
              <a:buNone/>
              <a:defRPr sz="1333">
                <a:solidFill>
                  <a:schemeClr val="lt1"/>
                </a:solidFill>
              </a:defRPr>
            </a:lvl6pPr>
            <a:lvl7pPr lvl="6">
              <a:spcBef>
                <a:spcPts val="0"/>
              </a:spcBef>
              <a:spcAft>
                <a:spcPts val="0"/>
              </a:spcAft>
              <a:buClr>
                <a:schemeClr val="lt1"/>
              </a:buClr>
              <a:buSzPts val="1000"/>
              <a:buFont typeface="Lexend"/>
              <a:buNone/>
              <a:defRPr sz="1333">
                <a:solidFill>
                  <a:schemeClr val="lt1"/>
                </a:solidFill>
              </a:defRPr>
            </a:lvl7pPr>
            <a:lvl8pPr lvl="7">
              <a:spcBef>
                <a:spcPts val="0"/>
              </a:spcBef>
              <a:spcAft>
                <a:spcPts val="0"/>
              </a:spcAft>
              <a:buClr>
                <a:schemeClr val="lt1"/>
              </a:buClr>
              <a:buSzPts val="1000"/>
              <a:buFont typeface="Lexend"/>
              <a:buNone/>
              <a:defRPr sz="1333">
                <a:solidFill>
                  <a:schemeClr val="lt1"/>
                </a:solidFill>
              </a:defRPr>
            </a:lvl8pPr>
            <a:lvl9pPr lvl="8">
              <a:spcBef>
                <a:spcPts val="0"/>
              </a:spcBef>
              <a:spcAft>
                <a:spcPts val="0"/>
              </a:spcAft>
              <a:buClr>
                <a:schemeClr val="lt1"/>
              </a:buClr>
              <a:buSzPts val="1000"/>
              <a:buFont typeface="Lexend"/>
              <a:buNone/>
              <a:defRPr sz="1333">
                <a:solidFill>
                  <a:schemeClr val="lt1"/>
                </a:solidFill>
              </a:defRPr>
            </a:lvl9pPr>
          </a:lstStyle>
          <a:p>
            <a:endParaRPr/>
          </a:p>
        </p:txBody>
      </p:sp>
      <p:sp>
        <p:nvSpPr>
          <p:cNvPr id="700" name="Google Shape;700;p25"/>
          <p:cNvSpPr txBox="1">
            <a:spLocks noGrp="1"/>
          </p:cNvSpPr>
          <p:nvPr>
            <p:ph type="ctrTitle" idx="9"/>
          </p:nvPr>
        </p:nvSpPr>
        <p:spPr>
          <a:xfrm>
            <a:off x="501233" y="406300"/>
            <a:ext cx="6677200" cy="896800"/>
          </a:xfrm>
          <a:prstGeom prst="rect">
            <a:avLst/>
          </a:prstGeom>
        </p:spPr>
        <p:txBody>
          <a:bodyPr spcFirstLastPara="1" wrap="square" lIns="91425" tIns="91425" rIns="91425" bIns="91425" anchor="t" anchorCtr="0">
            <a:normAutofit/>
          </a:bodyPr>
          <a:lstStyle>
            <a:lvl1pPr lvl="0">
              <a:lnSpc>
                <a:spcPct val="90000"/>
              </a:lnSpc>
              <a:spcBef>
                <a:spcPts val="0"/>
              </a:spcBef>
              <a:spcAft>
                <a:spcPts val="0"/>
              </a:spcAft>
              <a:buClr>
                <a:schemeClr val="lt1"/>
              </a:buClr>
              <a:buSzPts val="2400"/>
              <a:buFont typeface="Alexandria Black"/>
              <a:buNone/>
              <a:defRPr sz="3200">
                <a:solidFill>
                  <a:schemeClr val="lt1"/>
                </a:solidFill>
              </a:defRPr>
            </a:lvl1pPr>
            <a:lvl2pPr lvl="1">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9pPr>
          </a:lstStyle>
          <a:p>
            <a:endParaRPr/>
          </a:p>
        </p:txBody>
      </p:sp>
      <p:sp>
        <p:nvSpPr>
          <p:cNvPr id="701" name="Google Shape;701;p2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5273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 Alt 23">
  <p:cSld name="Title and body - Alt 23">
    <p:bg>
      <p:bgPr>
        <a:solidFill>
          <a:schemeClr val="accent4"/>
        </a:solidFill>
        <a:effectLst/>
      </p:bgPr>
    </p:bg>
    <p:spTree>
      <p:nvGrpSpPr>
        <p:cNvPr id="1" name="Shape 702"/>
        <p:cNvGrpSpPr/>
        <p:nvPr/>
      </p:nvGrpSpPr>
      <p:grpSpPr>
        <a:xfrm>
          <a:off x="0" y="0"/>
          <a:ext cx="0" cy="0"/>
          <a:chOff x="0" y="0"/>
          <a:chExt cx="0" cy="0"/>
        </a:xfrm>
      </p:grpSpPr>
      <p:cxnSp>
        <p:nvCxnSpPr>
          <p:cNvPr id="703" name="Google Shape;703;p26"/>
          <p:cNvCxnSpPr/>
          <p:nvPr/>
        </p:nvCxnSpPr>
        <p:spPr>
          <a:xfrm>
            <a:off x="6232500" y="3200"/>
            <a:ext cx="0" cy="6851600"/>
          </a:xfrm>
          <a:prstGeom prst="straightConnector1">
            <a:avLst/>
          </a:prstGeom>
          <a:noFill/>
          <a:ln w="9525" cap="flat" cmpd="sng">
            <a:solidFill>
              <a:schemeClr val="lt1"/>
            </a:solidFill>
            <a:prstDash val="solid"/>
            <a:round/>
            <a:headEnd type="none" w="sm" len="sm"/>
            <a:tailEnd type="none" w="sm" len="sm"/>
          </a:ln>
        </p:spPr>
      </p:cxnSp>
      <p:cxnSp>
        <p:nvCxnSpPr>
          <p:cNvPr id="704" name="Google Shape;704;p26"/>
          <p:cNvCxnSpPr/>
          <p:nvPr/>
        </p:nvCxnSpPr>
        <p:spPr>
          <a:xfrm>
            <a:off x="6376267" y="3200"/>
            <a:ext cx="0" cy="6851600"/>
          </a:xfrm>
          <a:prstGeom prst="straightConnector1">
            <a:avLst/>
          </a:prstGeom>
          <a:noFill/>
          <a:ln w="9525" cap="flat" cmpd="sng">
            <a:solidFill>
              <a:schemeClr val="lt1"/>
            </a:solidFill>
            <a:prstDash val="solid"/>
            <a:round/>
            <a:headEnd type="none" w="sm" len="sm"/>
            <a:tailEnd type="none" w="sm" len="sm"/>
          </a:ln>
        </p:spPr>
      </p:cxnSp>
      <p:cxnSp>
        <p:nvCxnSpPr>
          <p:cNvPr id="705" name="Google Shape;705;p26"/>
          <p:cNvCxnSpPr/>
          <p:nvPr/>
        </p:nvCxnSpPr>
        <p:spPr>
          <a:xfrm rot="10800000">
            <a:off x="11899203" y="22867"/>
            <a:ext cx="0" cy="6827200"/>
          </a:xfrm>
          <a:prstGeom prst="straightConnector1">
            <a:avLst/>
          </a:prstGeom>
          <a:noFill/>
          <a:ln w="9525" cap="flat" cmpd="sng">
            <a:solidFill>
              <a:schemeClr val="lt2"/>
            </a:solidFill>
            <a:prstDash val="solid"/>
            <a:round/>
            <a:headEnd type="none" w="sm" len="sm"/>
            <a:tailEnd type="none" w="sm" len="sm"/>
          </a:ln>
        </p:spPr>
      </p:cxnSp>
      <p:cxnSp>
        <p:nvCxnSpPr>
          <p:cNvPr id="706" name="Google Shape;706;p26"/>
          <p:cNvCxnSpPr/>
          <p:nvPr/>
        </p:nvCxnSpPr>
        <p:spPr>
          <a:xfrm>
            <a:off x="120367" y="0"/>
            <a:ext cx="0" cy="7026400"/>
          </a:xfrm>
          <a:prstGeom prst="straightConnector1">
            <a:avLst/>
          </a:prstGeom>
          <a:noFill/>
          <a:ln w="9525" cap="flat" cmpd="sng">
            <a:solidFill>
              <a:schemeClr val="lt1"/>
            </a:solidFill>
            <a:prstDash val="solid"/>
            <a:round/>
            <a:headEnd type="none" w="sm" len="sm"/>
            <a:tailEnd type="none" w="sm" len="sm"/>
          </a:ln>
        </p:spPr>
      </p:cxnSp>
      <p:cxnSp>
        <p:nvCxnSpPr>
          <p:cNvPr id="707" name="Google Shape;707;p26"/>
          <p:cNvCxnSpPr/>
          <p:nvPr/>
        </p:nvCxnSpPr>
        <p:spPr>
          <a:xfrm>
            <a:off x="12050900" y="-1400"/>
            <a:ext cx="0" cy="6851600"/>
          </a:xfrm>
          <a:prstGeom prst="straightConnector1">
            <a:avLst/>
          </a:prstGeom>
          <a:noFill/>
          <a:ln w="9525" cap="flat" cmpd="sng">
            <a:solidFill>
              <a:schemeClr val="lt2"/>
            </a:solidFill>
            <a:prstDash val="solid"/>
            <a:round/>
            <a:headEnd type="none" w="sm" len="sm"/>
            <a:tailEnd type="none" w="sm" len="sm"/>
          </a:ln>
        </p:spPr>
      </p:cxnSp>
      <p:sp>
        <p:nvSpPr>
          <p:cNvPr id="708" name="Google Shape;708;p26"/>
          <p:cNvSpPr txBox="1">
            <a:spLocks noGrp="1"/>
          </p:cNvSpPr>
          <p:nvPr>
            <p:ph type="ctrTitle"/>
          </p:nvPr>
        </p:nvSpPr>
        <p:spPr>
          <a:xfrm>
            <a:off x="501233" y="406300"/>
            <a:ext cx="4830000" cy="2497200"/>
          </a:xfrm>
          <a:prstGeom prst="rect">
            <a:avLst/>
          </a:prstGeom>
        </p:spPr>
        <p:txBody>
          <a:bodyPr spcFirstLastPara="1" wrap="square" lIns="91425" tIns="91425" rIns="91425" bIns="91425" anchor="t" anchorCtr="0">
            <a:normAutofit/>
          </a:bodyPr>
          <a:lstStyle>
            <a:lvl1pPr lvl="0">
              <a:lnSpc>
                <a:spcPct val="90000"/>
              </a:lnSpc>
              <a:spcBef>
                <a:spcPts val="0"/>
              </a:spcBef>
              <a:spcAft>
                <a:spcPts val="0"/>
              </a:spcAft>
              <a:buSzPts val="2400"/>
              <a:buFont typeface="Alexandria Black"/>
              <a:buNone/>
              <a:defRPr sz="3200"/>
            </a:lvl1pPr>
            <a:lvl2pPr lvl="1">
              <a:spcBef>
                <a:spcPts val="0"/>
              </a:spcBef>
              <a:spcAft>
                <a:spcPts val="0"/>
              </a:spcAft>
              <a:buSzPts val="2400"/>
              <a:buFont typeface="Alexandria Black"/>
              <a:buNone/>
              <a:defRPr sz="32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32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32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32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32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32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32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3200">
                <a:latin typeface="Alexandria Black"/>
                <a:ea typeface="Alexandria Black"/>
                <a:cs typeface="Alexandria Black"/>
                <a:sym typeface="Alexandria Black"/>
              </a:defRPr>
            </a:lvl9pPr>
          </a:lstStyle>
          <a:p>
            <a:endParaRPr/>
          </a:p>
        </p:txBody>
      </p:sp>
      <p:sp>
        <p:nvSpPr>
          <p:cNvPr id="709" name="Google Shape;709;p26"/>
          <p:cNvSpPr txBox="1">
            <a:spLocks noGrp="1"/>
          </p:cNvSpPr>
          <p:nvPr>
            <p:ph type="subTitle" idx="1"/>
          </p:nvPr>
        </p:nvSpPr>
        <p:spPr>
          <a:xfrm>
            <a:off x="7861900" y="3501101"/>
            <a:ext cx="3654800" cy="400000"/>
          </a:xfrm>
          <a:prstGeom prst="rect">
            <a:avLst/>
          </a:prstGeom>
        </p:spPr>
        <p:txBody>
          <a:bodyPr spcFirstLastPara="1" wrap="square" lIns="0" tIns="90000" rIns="91425" bIns="90000" anchor="t" anchorCtr="0">
            <a:normAutofit/>
          </a:bodyPr>
          <a:lstStyle>
            <a:lvl1pPr lvl="0">
              <a:spcBef>
                <a:spcPts val="0"/>
              </a:spcBef>
              <a:spcAft>
                <a:spcPts val="0"/>
              </a:spcAft>
              <a:buSzPts val="1200"/>
              <a:buFont typeface="Lexend Medium"/>
              <a:buNone/>
              <a:defRPr sz="1600">
                <a:latin typeface="Lexend Medium"/>
                <a:ea typeface="Lexend Medium"/>
                <a:cs typeface="Lexend Medium"/>
                <a:sym typeface="Lexend Medium"/>
              </a:defRPr>
            </a:lvl1pPr>
            <a:lvl2pPr lvl="1">
              <a:spcBef>
                <a:spcPts val="0"/>
              </a:spcBef>
              <a:spcAft>
                <a:spcPts val="0"/>
              </a:spcAft>
              <a:buSzPts val="1200"/>
              <a:buFont typeface="Lexend Medium"/>
              <a:buNone/>
              <a:defRPr sz="1600">
                <a:latin typeface="Lexend Medium"/>
                <a:ea typeface="Lexend Medium"/>
                <a:cs typeface="Lexend Medium"/>
                <a:sym typeface="Lexend Medium"/>
              </a:defRPr>
            </a:lvl2pPr>
            <a:lvl3pPr lvl="2">
              <a:spcBef>
                <a:spcPts val="0"/>
              </a:spcBef>
              <a:spcAft>
                <a:spcPts val="0"/>
              </a:spcAft>
              <a:buSzPts val="1200"/>
              <a:buFont typeface="Lexend Medium"/>
              <a:buNone/>
              <a:defRPr sz="1600">
                <a:latin typeface="Lexend Medium"/>
                <a:ea typeface="Lexend Medium"/>
                <a:cs typeface="Lexend Medium"/>
                <a:sym typeface="Lexend Medium"/>
              </a:defRPr>
            </a:lvl3pPr>
            <a:lvl4pPr lvl="3">
              <a:spcBef>
                <a:spcPts val="0"/>
              </a:spcBef>
              <a:spcAft>
                <a:spcPts val="0"/>
              </a:spcAft>
              <a:buSzPts val="1200"/>
              <a:buFont typeface="Lexend Medium"/>
              <a:buNone/>
              <a:defRPr sz="1600">
                <a:latin typeface="Lexend Medium"/>
                <a:ea typeface="Lexend Medium"/>
                <a:cs typeface="Lexend Medium"/>
                <a:sym typeface="Lexend Medium"/>
              </a:defRPr>
            </a:lvl4pPr>
            <a:lvl5pPr lvl="4">
              <a:spcBef>
                <a:spcPts val="0"/>
              </a:spcBef>
              <a:spcAft>
                <a:spcPts val="0"/>
              </a:spcAft>
              <a:buSzPts val="1200"/>
              <a:buFont typeface="Lexend Medium"/>
              <a:buNone/>
              <a:defRPr sz="1600">
                <a:latin typeface="Lexend Medium"/>
                <a:ea typeface="Lexend Medium"/>
                <a:cs typeface="Lexend Medium"/>
                <a:sym typeface="Lexend Medium"/>
              </a:defRPr>
            </a:lvl5pPr>
            <a:lvl6pPr lvl="5">
              <a:spcBef>
                <a:spcPts val="0"/>
              </a:spcBef>
              <a:spcAft>
                <a:spcPts val="0"/>
              </a:spcAft>
              <a:buSzPts val="1200"/>
              <a:buFont typeface="Lexend Medium"/>
              <a:buNone/>
              <a:defRPr sz="1600">
                <a:latin typeface="Lexend Medium"/>
                <a:ea typeface="Lexend Medium"/>
                <a:cs typeface="Lexend Medium"/>
                <a:sym typeface="Lexend Medium"/>
              </a:defRPr>
            </a:lvl6pPr>
            <a:lvl7pPr lvl="6">
              <a:spcBef>
                <a:spcPts val="0"/>
              </a:spcBef>
              <a:spcAft>
                <a:spcPts val="0"/>
              </a:spcAft>
              <a:buSzPts val="1200"/>
              <a:buFont typeface="Lexend Medium"/>
              <a:buNone/>
              <a:defRPr sz="1600">
                <a:latin typeface="Lexend Medium"/>
                <a:ea typeface="Lexend Medium"/>
                <a:cs typeface="Lexend Medium"/>
                <a:sym typeface="Lexend Medium"/>
              </a:defRPr>
            </a:lvl7pPr>
            <a:lvl8pPr lvl="7">
              <a:spcBef>
                <a:spcPts val="0"/>
              </a:spcBef>
              <a:spcAft>
                <a:spcPts val="0"/>
              </a:spcAft>
              <a:buSzPts val="1200"/>
              <a:buFont typeface="Lexend Medium"/>
              <a:buNone/>
              <a:defRPr sz="1600">
                <a:latin typeface="Lexend Medium"/>
                <a:ea typeface="Lexend Medium"/>
                <a:cs typeface="Lexend Medium"/>
                <a:sym typeface="Lexend Medium"/>
              </a:defRPr>
            </a:lvl8pPr>
            <a:lvl9pPr lvl="8">
              <a:spcBef>
                <a:spcPts val="0"/>
              </a:spcBef>
              <a:spcAft>
                <a:spcPts val="0"/>
              </a:spcAft>
              <a:buSzPts val="1200"/>
              <a:buFont typeface="Lexend Medium"/>
              <a:buNone/>
              <a:defRPr sz="1600">
                <a:latin typeface="Lexend Medium"/>
                <a:ea typeface="Lexend Medium"/>
                <a:cs typeface="Lexend Medium"/>
                <a:sym typeface="Lexend Medium"/>
              </a:defRPr>
            </a:lvl9pPr>
          </a:lstStyle>
          <a:p>
            <a:endParaRPr/>
          </a:p>
        </p:txBody>
      </p:sp>
      <p:sp>
        <p:nvSpPr>
          <p:cNvPr id="710" name="Google Shape;710;p26"/>
          <p:cNvSpPr txBox="1">
            <a:spLocks noGrp="1"/>
          </p:cNvSpPr>
          <p:nvPr>
            <p:ph type="subTitle" idx="2"/>
          </p:nvPr>
        </p:nvSpPr>
        <p:spPr>
          <a:xfrm>
            <a:off x="5996433" y="4158867"/>
            <a:ext cx="1898000" cy="461600"/>
          </a:xfrm>
          <a:prstGeom prst="rect">
            <a:avLst/>
          </a:prstGeom>
        </p:spPr>
        <p:txBody>
          <a:bodyPr spcFirstLastPara="1" wrap="square" lIns="91425" tIns="90000" rIns="91425" bIns="90000" anchor="ctr" anchorCtr="0">
            <a:normAutofit/>
          </a:bodyPr>
          <a:lstStyle>
            <a:lvl1pPr lvl="0" algn="r">
              <a:spcBef>
                <a:spcPts val="0"/>
              </a:spcBef>
              <a:spcAft>
                <a:spcPts val="0"/>
              </a:spcAft>
              <a:buSzPts val="1000"/>
              <a:buFont typeface="Lexend"/>
              <a:buNone/>
              <a:defRPr sz="1333"/>
            </a:lvl1pPr>
            <a:lvl2pPr lvl="1" algn="r">
              <a:spcBef>
                <a:spcPts val="0"/>
              </a:spcBef>
              <a:spcAft>
                <a:spcPts val="0"/>
              </a:spcAft>
              <a:buSzPts val="1000"/>
              <a:buFont typeface="Lexend"/>
              <a:buNone/>
              <a:defRPr sz="1333"/>
            </a:lvl2pPr>
            <a:lvl3pPr lvl="2" algn="r">
              <a:spcBef>
                <a:spcPts val="0"/>
              </a:spcBef>
              <a:spcAft>
                <a:spcPts val="0"/>
              </a:spcAft>
              <a:buSzPts val="1000"/>
              <a:buFont typeface="Lexend"/>
              <a:buNone/>
              <a:defRPr sz="1333"/>
            </a:lvl3pPr>
            <a:lvl4pPr lvl="3" algn="r">
              <a:spcBef>
                <a:spcPts val="0"/>
              </a:spcBef>
              <a:spcAft>
                <a:spcPts val="0"/>
              </a:spcAft>
              <a:buSzPts val="1000"/>
              <a:buFont typeface="Lexend"/>
              <a:buNone/>
              <a:defRPr sz="1333"/>
            </a:lvl4pPr>
            <a:lvl5pPr lvl="4" algn="r">
              <a:spcBef>
                <a:spcPts val="0"/>
              </a:spcBef>
              <a:spcAft>
                <a:spcPts val="0"/>
              </a:spcAft>
              <a:buSzPts val="1000"/>
              <a:buFont typeface="Lexend"/>
              <a:buNone/>
              <a:defRPr sz="1333"/>
            </a:lvl5pPr>
            <a:lvl6pPr lvl="5" algn="r">
              <a:spcBef>
                <a:spcPts val="0"/>
              </a:spcBef>
              <a:spcAft>
                <a:spcPts val="0"/>
              </a:spcAft>
              <a:buSzPts val="1000"/>
              <a:buFont typeface="Lexend"/>
              <a:buNone/>
              <a:defRPr sz="1333"/>
            </a:lvl6pPr>
            <a:lvl7pPr lvl="6" algn="r">
              <a:spcBef>
                <a:spcPts val="0"/>
              </a:spcBef>
              <a:spcAft>
                <a:spcPts val="0"/>
              </a:spcAft>
              <a:buSzPts val="1000"/>
              <a:buFont typeface="Lexend"/>
              <a:buNone/>
              <a:defRPr sz="1333"/>
            </a:lvl7pPr>
            <a:lvl8pPr lvl="7" algn="r">
              <a:spcBef>
                <a:spcPts val="0"/>
              </a:spcBef>
              <a:spcAft>
                <a:spcPts val="0"/>
              </a:spcAft>
              <a:buSzPts val="1000"/>
              <a:buFont typeface="Lexend"/>
              <a:buNone/>
              <a:defRPr sz="1333"/>
            </a:lvl8pPr>
            <a:lvl9pPr lvl="8" algn="r">
              <a:spcBef>
                <a:spcPts val="0"/>
              </a:spcBef>
              <a:spcAft>
                <a:spcPts val="0"/>
              </a:spcAft>
              <a:buSzPts val="1000"/>
              <a:buFont typeface="Lexend"/>
              <a:buNone/>
              <a:defRPr sz="1333"/>
            </a:lvl9pPr>
          </a:lstStyle>
          <a:p>
            <a:endParaRPr/>
          </a:p>
        </p:txBody>
      </p:sp>
      <p:sp>
        <p:nvSpPr>
          <p:cNvPr id="711" name="Google Shape;711;p26"/>
          <p:cNvSpPr txBox="1">
            <a:spLocks noGrp="1"/>
          </p:cNvSpPr>
          <p:nvPr>
            <p:ph type="subTitle" idx="3"/>
          </p:nvPr>
        </p:nvSpPr>
        <p:spPr>
          <a:xfrm>
            <a:off x="2968100" y="4151567"/>
            <a:ext cx="1874800" cy="400000"/>
          </a:xfrm>
          <a:prstGeom prst="rect">
            <a:avLst/>
          </a:prstGeom>
        </p:spPr>
        <p:txBody>
          <a:bodyPr spcFirstLastPara="1" wrap="square" lIns="91425" tIns="90000" rIns="91425" bIns="90000" anchor="ctr" anchorCtr="0">
            <a:normAutofit/>
          </a:bodyPr>
          <a:lstStyle>
            <a:lvl1pPr lvl="0">
              <a:spcBef>
                <a:spcPts val="0"/>
              </a:spcBef>
              <a:spcAft>
                <a:spcPts val="0"/>
              </a:spcAft>
              <a:buSzPts val="1000"/>
              <a:buFont typeface="Lexend"/>
              <a:buNone/>
              <a:defRPr sz="1333"/>
            </a:lvl1pPr>
            <a:lvl2pPr lvl="1" algn="r">
              <a:spcBef>
                <a:spcPts val="0"/>
              </a:spcBef>
              <a:spcAft>
                <a:spcPts val="0"/>
              </a:spcAft>
              <a:buSzPts val="1000"/>
              <a:buFont typeface="Lexend"/>
              <a:buNone/>
              <a:defRPr sz="1333"/>
            </a:lvl2pPr>
            <a:lvl3pPr lvl="2" algn="r">
              <a:spcBef>
                <a:spcPts val="0"/>
              </a:spcBef>
              <a:spcAft>
                <a:spcPts val="0"/>
              </a:spcAft>
              <a:buSzPts val="1000"/>
              <a:buFont typeface="Lexend"/>
              <a:buNone/>
              <a:defRPr sz="1333"/>
            </a:lvl3pPr>
            <a:lvl4pPr lvl="3" algn="r">
              <a:spcBef>
                <a:spcPts val="0"/>
              </a:spcBef>
              <a:spcAft>
                <a:spcPts val="0"/>
              </a:spcAft>
              <a:buSzPts val="1000"/>
              <a:buFont typeface="Lexend"/>
              <a:buNone/>
              <a:defRPr sz="1333"/>
            </a:lvl4pPr>
            <a:lvl5pPr lvl="4" algn="r">
              <a:spcBef>
                <a:spcPts val="0"/>
              </a:spcBef>
              <a:spcAft>
                <a:spcPts val="0"/>
              </a:spcAft>
              <a:buSzPts val="1000"/>
              <a:buFont typeface="Lexend"/>
              <a:buNone/>
              <a:defRPr sz="1333"/>
            </a:lvl5pPr>
            <a:lvl6pPr lvl="5" algn="r">
              <a:spcBef>
                <a:spcPts val="0"/>
              </a:spcBef>
              <a:spcAft>
                <a:spcPts val="0"/>
              </a:spcAft>
              <a:buSzPts val="1000"/>
              <a:buFont typeface="Lexend"/>
              <a:buNone/>
              <a:defRPr sz="1333"/>
            </a:lvl6pPr>
            <a:lvl7pPr lvl="6" algn="r">
              <a:spcBef>
                <a:spcPts val="0"/>
              </a:spcBef>
              <a:spcAft>
                <a:spcPts val="0"/>
              </a:spcAft>
              <a:buSzPts val="1000"/>
              <a:buFont typeface="Lexend"/>
              <a:buNone/>
              <a:defRPr sz="1333"/>
            </a:lvl7pPr>
            <a:lvl8pPr lvl="7" algn="r">
              <a:spcBef>
                <a:spcPts val="0"/>
              </a:spcBef>
              <a:spcAft>
                <a:spcPts val="0"/>
              </a:spcAft>
              <a:buSzPts val="1000"/>
              <a:buFont typeface="Lexend"/>
              <a:buNone/>
              <a:defRPr sz="1333"/>
            </a:lvl8pPr>
            <a:lvl9pPr lvl="8" algn="r">
              <a:spcBef>
                <a:spcPts val="0"/>
              </a:spcBef>
              <a:spcAft>
                <a:spcPts val="0"/>
              </a:spcAft>
              <a:buSzPts val="1000"/>
              <a:buFont typeface="Lexend"/>
              <a:buNone/>
              <a:defRPr sz="1333"/>
            </a:lvl9pPr>
          </a:lstStyle>
          <a:p>
            <a:endParaRPr/>
          </a:p>
        </p:txBody>
      </p:sp>
      <p:sp>
        <p:nvSpPr>
          <p:cNvPr id="712" name="Google Shape;712;p26"/>
          <p:cNvSpPr txBox="1">
            <a:spLocks noGrp="1"/>
          </p:cNvSpPr>
          <p:nvPr>
            <p:ph type="subTitle" idx="4"/>
          </p:nvPr>
        </p:nvSpPr>
        <p:spPr>
          <a:xfrm>
            <a:off x="486333" y="4151567"/>
            <a:ext cx="1874800" cy="400000"/>
          </a:xfrm>
          <a:prstGeom prst="rect">
            <a:avLst/>
          </a:prstGeom>
        </p:spPr>
        <p:txBody>
          <a:bodyPr spcFirstLastPara="1" wrap="square" lIns="91425" tIns="90000" rIns="91425" bIns="90000" anchor="ctr" anchorCtr="0">
            <a:normAutofit/>
          </a:bodyPr>
          <a:lstStyle>
            <a:lvl1pPr lvl="0">
              <a:spcBef>
                <a:spcPts val="0"/>
              </a:spcBef>
              <a:spcAft>
                <a:spcPts val="0"/>
              </a:spcAft>
              <a:buSzPts val="1000"/>
              <a:buFont typeface="Lexend"/>
              <a:buNone/>
              <a:defRPr sz="1333"/>
            </a:lvl1pPr>
            <a:lvl2pPr lvl="1" algn="r">
              <a:spcBef>
                <a:spcPts val="0"/>
              </a:spcBef>
              <a:spcAft>
                <a:spcPts val="0"/>
              </a:spcAft>
              <a:buSzPts val="1000"/>
              <a:buFont typeface="Lexend"/>
              <a:buNone/>
              <a:defRPr sz="1333"/>
            </a:lvl2pPr>
            <a:lvl3pPr lvl="2" algn="r">
              <a:spcBef>
                <a:spcPts val="0"/>
              </a:spcBef>
              <a:spcAft>
                <a:spcPts val="0"/>
              </a:spcAft>
              <a:buSzPts val="1000"/>
              <a:buFont typeface="Lexend"/>
              <a:buNone/>
              <a:defRPr sz="1333"/>
            </a:lvl3pPr>
            <a:lvl4pPr lvl="3" algn="r">
              <a:spcBef>
                <a:spcPts val="0"/>
              </a:spcBef>
              <a:spcAft>
                <a:spcPts val="0"/>
              </a:spcAft>
              <a:buSzPts val="1000"/>
              <a:buFont typeface="Lexend"/>
              <a:buNone/>
              <a:defRPr sz="1333"/>
            </a:lvl4pPr>
            <a:lvl5pPr lvl="4" algn="r">
              <a:spcBef>
                <a:spcPts val="0"/>
              </a:spcBef>
              <a:spcAft>
                <a:spcPts val="0"/>
              </a:spcAft>
              <a:buSzPts val="1000"/>
              <a:buFont typeface="Lexend"/>
              <a:buNone/>
              <a:defRPr sz="1333"/>
            </a:lvl5pPr>
            <a:lvl6pPr lvl="5" algn="r">
              <a:spcBef>
                <a:spcPts val="0"/>
              </a:spcBef>
              <a:spcAft>
                <a:spcPts val="0"/>
              </a:spcAft>
              <a:buSzPts val="1000"/>
              <a:buFont typeface="Lexend"/>
              <a:buNone/>
              <a:defRPr sz="1333"/>
            </a:lvl6pPr>
            <a:lvl7pPr lvl="6" algn="r">
              <a:spcBef>
                <a:spcPts val="0"/>
              </a:spcBef>
              <a:spcAft>
                <a:spcPts val="0"/>
              </a:spcAft>
              <a:buSzPts val="1000"/>
              <a:buFont typeface="Lexend"/>
              <a:buNone/>
              <a:defRPr sz="1333"/>
            </a:lvl7pPr>
            <a:lvl8pPr lvl="7" algn="r">
              <a:spcBef>
                <a:spcPts val="0"/>
              </a:spcBef>
              <a:spcAft>
                <a:spcPts val="0"/>
              </a:spcAft>
              <a:buSzPts val="1000"/>
              <a:buFont typeface="Lexend"/>
              <a:buNone/>
              <a:defRPr sz="1333"/>
            </a:lvl8pPr>
            <a:lvl9pPr lvl="8" algn="r">
              <a:spcBef>
                <a:spcPts val="0"/>
              </a:spcBef>
              <a:spcAft>
                <a:spcPts val="0"/>
              </a:spcAft>
              <a:buSzPts val="1000"/>
              <a:buFont typeface="Lexend"/>
              <a:buNone/>
              <a:defRPr sz="1333"/>
            </a:lvl9pPr>
          </a:lstStyle>
          <a:p>
            <a:endParaRPr/>
          </a:p>
        </p:txBody>
      </p:sp>
      <p:sp>
        <p:nvSpPr>
          <p:cNvPr id="713" name="Google Shape;713;p26"/>
          <p:cNvSpPr txBox="1">
            <a:spLocks noGrp="1"/>
          </p:cNvSpPr>
          <p:nvPr>
            <p:ph type="subTitle" idx="5"/>
          </p:nvPr>
        </p:nvSpPr>
        <p:spPr>
          <a:xfrm>
            <a:off x="2968100" y="5878767"/>
            <a:ext cx="1874800" cy="400000"/>
          </a:xfrm>
          <a:prstGeom prst="rect">
            <a:avLst/>
          </a:prstGeom>
        </p:spPr>
        <p:txBody>
          <a:bodyPr spcFirstLastPara="1" wrap="square" lIns="91425" tIns="90000" rIns="91425" bIns="90000" anchor="ctr" anchorCtr="0">
            <a:normAutofit/>
          </a:bodyPr>
          <a:lstStyle>
            <a:lvl1pPr lvl="0">
              <a:spcBef>
                <a:spcPts val="0"/>
              </a:spcBef>
              <a:spcAft>
                <a:spcPts val="0"/>
              </a:spcAft>
              <a:buSzPts val="1000"/>
              <a:buFont typeface="Lexend"/>
              <a:buNone/>
              <a:defRPr sz="1333"/>
            </a:lvl1pPr>
            <a:lvl2pPr lvl="1" algn="r">
              <a:spcBef>
                <a:spcPts val="0"/>
              </a:spcBef>
              <a:spcAft>
                <a:spcPts val="0"/>
              </a:spcAft>
              <a:buSzPts val="1000"/>
              <a:buFont typeface="Lexend"/>
              <a:buNone/>
              <a:defRPr sz="1333"/>
            </a:lvl2pPr>
            <a:lvl3pPr lvl="2" algn="r">
              <a:spcBef>
                <a:spcPts val="0"/>
              </a:spcBef>
              <a:spcAft>
                <a:spcPts val="0"/>
              </a:spcAft>
              <a:buSzPts val="1000"/>
              <a:buFont typeface="Lexend"/>
              <a:buNone/>
              <a:defRPr sz="1333"/>
            </a:lvl3pPr>
            <a:lvl4pPr lvl="3" algn="r">
              <a:spcBef>
                <a:spcPts val="0"/>
              </a:spcBef>
              <a:spcAft>
                <a:spcPts val="0"/>
              </a:spcAft>
              <a:buSzPts val="1000"/>
              <a:buFont typeface="Lexend"/>
              <a:buNone/>
              <a:defRPr sz="1333"/>
            </a:lvl4pPr>
            <a:lvl5pPr lvl="4" algn="r">
              <a:spcBef>
                <a:spcPts val="0"/>
              </a:spcBef>
              <a:spcAft>
                <a:spcPts val="0"/>
              </a:spcAft>
              <a:buSzPts val="1000"/>
              <a:buFont typeface="Lexend"/>
              <a:buNone/>
              <a:defRPr sz="1333"/>
            </a:lvl5pPr>
            <a:lvl6pPr lvl="5" algn="r">
              <a:spcBef>
                <a:spcPts val="0"/>
              </a:spcBef>
              <a:spcAft>
                <a:spcPts val="0"/>
              </a:spcAft>
              <a:buSzPts val="1000"/>
              <a:buFont typeface="Lexend"/>
              <a:buNone/>
              <a:defRPr sz="1333"/>
            </a:lvl6pPr>
            <a:lvl7pPr lvl="6" algn="r">
              <a:spcBef>
                <a:spcPts val="0"/>
              </a:spcBef>
              <a:spcAft>
                <a:spcPts val="0"/>
              </a:spcAft>
              <a:buSzPts val="1000"/>
              <a:buFont typeface="Lexend"/>
              <a:buNone/>
              <a:defRPr sz="1333"/>
            </a:lvl7pPr>
            <a:lvl8pPr lvl="7" algn="r">
              <a:spcBef>
                <a:spcPts val="0"/>
              </a:spcBef>
              <a:spcAft>
                <a:spcPts val="0"/>
              </a:spcAft>
              <a:buSzPts val="1000"/>
              <a:buFont typeface="Lexend"/>
              <a:buNone/>
              <a:defRPr sz="1333"/>
            </a:lvl8pPr>
            <a:lvl9pPr lvl="8" algn="r">
              <a:spcBef>
                <a:spcPts val="0"/>
              </a:spcBef>
              <a:spcAft>
                <a:spcPts val="0"/>
              </a:spcAft>
              <a:buSzPts val="1000"/>
              <a:buFont typeface="Lexend"/>
              <a:buNone/>
              <a:defRPr sz="1333"/>
            </a:lvl9pPr>
          </a:lstStyle>
          <a:p>
            <a:endParaRPr/>
          </a:p>
        </p:txBody>
      </p:sp>
      <p:sp>
        <p:nvSpPr>
          <p:cNvPr id="714" name="Google Shape;714;p26"/>
          <p:cNvSpPr txBox="1">
            <a:spLocks noGrp="1"/>
          </p:cNvSpPr>
          <p:nvPr>
            <p:ph type="subTitle" idx="6"/>
          </p:nvPr>
        </p:nvSpPr>
        <p:spPr>
          <a:xfrm>
            <a:off x="486333" y="5878767"/>
            <a:ext cx="1874800" cy="400000"/>
          </a:xfrm>
          <a:prstGeom prst="rect">
            <a:avLst/>
          </a:prstGeom>
        </p:spPr>
        <p:txBody>
          <a:bodyPr spcFirstLastPara="1" wrap="square" lIns="91425" tIns="90000" rIns="91425" bIns="90000" anchor="ctr" anchorCtr="0">
            <a:normAutofit/>
          </a:bodyPr>
          <a:lstStyle>
            <a:lvl1pPr lvl="0">
              <a:spcBef>
                <a:spcPts val="0"/>
              </a:spcBef>
              <a:spcAft>
                <a:spcPts val="0"/>
              </a:spcAft>
              <a:buSzPts val="1000"/>
              <a:buFont typeface="Lexend"/>
              <a:buNone/>
              <a:defRPr sz="1333"/>
            </a:lvl1pPr>
            <a:lvl2pPr lvl="1" algn="r">
              <a:spcBef>
                <a:spcPts val="0"/>
              </a:spcBef>
              <a:spcAft>
                <a:spcPts val="0"/>
              </a:spcAft>
              <a:buSzPts val="1000"/>
              <a:buFont typeface="Lexend"/>
              <a:buNone/>
              <a:defRPr sz="1333"/>
            </a:lvl2pPr>
            <a:lvl3pPr lvl="2" algn="r">
              <a:spcBef>
                <a:spcPts val="0"/>
              </a:spcBef>
              <a:spcAft>
                <a:spcPts val="0"/>
              </a:spcAft>
              <a:buSzPts val="1000"/>
              <a:buFont typeface="Lexend"/>
              <a:buNone/>
              <a:defRPr sz="1333"/>
            </a:lvl3pPr>
            <a:lvl4pPr lvl="3" algn="r">
              <a:spcBef>
                <a:spcPts val="0"/>
              </a:spcBef>
              <a:spcAft>
                <a:spcPts val="0"/>
              </a:spcAft>
              <a:buSzPts val="1000"/>
              <a:buFont typeface="Lexend"/>
              <a:buNone/>
              <a:defRPr sz="1333"/>
            </a:lvl4pPr>
            <a:lvl5pPr lvl="4" algn="r">
              <a:spcBef>
                <a:spcPts val="0"/>
              </a:spcBef>
              <a:spcAft>
                <a:spcPts val="0"/>
              </a:spcAft>
              <a:buSzPts val="1000"/>
              <a:buFont typeface="Lexend"/>
              <a:buNone/>
              <a:defRPr sz="1333"/>
            </a:lvl5pPr>
            <a:lvl6pPr lvl="5" algn="r">
              <a:spcBef>
                <a:spcPts val="0"/>
              </a:spcBef>
              <a:spcAft>
                <a:spcPts val="0"/>
              </a:spcAft>
              <a:buSzPts val="1000"/>
              <a:buFont typeface="Lexend"/>
              <a:buNone/>
              <a:defRPr sz="1333"/>
            </a:lvl6pPr>
            <a:lvl7pPr lvl="6" algn="r">
              <a:spcBef>
                <a:spcPts val="0"/>
              </a:spcBef>
              <a:spcAft>
                <a:spcPts val="0"/>
              </a:spcAft>
              <a:buSzPts val="1000"/>
              <a:buFont typeface="Lexend"/>
              <a:buNone/>
              <a:defRPr sz="1333"/>
            </a:lvl7pPr>
            <a:lvl8pPr lvl="7" algn="r">
              <a:spcBef>
                <a:spcPts val="0"/>
              </a:spcBef>
              <a:spcAft>
                <a:spcPts val="0"/>
              </a:spcAft>
              <a:buSzPts val="1000"/>
              <a:buFont typeface="Lexend"/>
              <a:buNone/>
              <a:defRPr sz="1333"/>
            </a:lvl8pPr>
            <a:lvl9pPr lvl="8" algn="r">
              <a:spcBef>
                <a:spcPts val="0"/>
              </a:spcBef>
              <a:spcAft>
                <a:spcPts val="0"/>
              </a:spcAft>
              <a:buSzPts val="1000"/>
              <a:buFont typeface="Lexend"/>
              <a:buNone/>
              <a:defRPr sz="1333"/>
            </a:lvl9pPr>
          </a:lstStyle>
          <a:p>
            <a:endParaRPr/>
          </a:p>
        </p:txBody>
      </p:sp>
      <p:sp>
        <p:nvSpPr>
          <p:cNvPr id="715" name="Google Shape;715;p26"/>
          <p:cNvSpPr txBox="1">
            <a:spLocks noGrp="1"/>
          </p:cNvSpPr>
          <p:nvPr>
            <p:ph type="title" idx="7"/>
          </p:nvPr>
        </p:nvSpPr>
        <p:spPr>
          <a:xfrm>
            <a:off x="486333" y="3332400"/>
            <a:ext cx="1874800" cy="641600"/>
          </a:xfrm>
          <a:prstGeom prst="rect">
            <a:avLst/>
          </a:prstGeom>
        </p:spPr>
        <p:txBody>
          <a:bodyPr spcFirstLastPara="1" wrap="square" lIns="91425" tIns="91425" rIns="91425" bIns="91425" anchor="b" anchorCtr="0">
            <a:normAutofit/>
          </a:bodyPr>
          <a:lstStyle>
            <a:lvl1pPr lvl="0">
              <a:spcBef>
                <a:spcPts val="0"/>
              </a:spcBef>
              <a:spcAft>
                <a:spcPts val="0"/>
              </a:spcAft>
              <a:buSzPts val="2400"/>
              <a:buFont typeface="Alexandria Black"/>
              <a:buNone/>
              <a:defRPr sz="3200"/>
            </a:lvl1pPr>
            <a:lvl2pPr lvl="1">
              <a:spcBef>
                <a:spcPts val="0"/>
              </a:spcBef>
              <a:spcAft>
                <a:spcPts val="0"/>
              </a:spcAft>
              <a:buSzPts val="12000"/>
              <a:buFont typeface="Alexandria Black"/>
              <a:buNone/>
              <a:defRPr sz="16000">
                <a:latin typeface="Alexandria Black"/>
                <a:ea typeface="Alexandria Black"/>
                <a:cs typeface="Alexandria Black"/>
                <a:sym typeface="Alexandria Black"/>
              </a:defRPr>
            </a:lvl2pPr>
            <a:lvl3pPr lvl="2">
              <a:spcBef>
                <a:spcPts val="0"/>
              </a:spcBef>
              <a:spcAft>
                <a:spcPts val="0"/>
              </a:spcAft>
              <a:buSzPts val="12000"/>
              <a:buFont typeface="Alexandria Black"/>
              <a:buNone/>
              <a:defRPr sz="16000">
                <a:latin typeface="Alexandria Black"/>
                <a:ea typeface="Alexandria Black"/>
                <a:cs typeface="Alexandria Black"/>
                <a:sym typeface="Alexandria Black"/>
              </a:defRPr>
            </a:lvl3pPr>
            <a:lvl4pPr lvl="3">
              <a:spcBef>
                <a:spcPts val="0"/>
              </a:spcBef>
              <a:spcAft>
                <a:spcPts val="0"/>
              </a:spcAft>
              <a:buSzPts val="12000"/>
              <a:buFont typeface="Alexandria Black"/>
              <a:buNone/>
              <a:defRPr sz="16000">
                <a:latin typeface="Alexandria Black"/>
                <a:ea typeface="Alexandria Black"/>
                <a:cs typeface="Alexandria Black"/>
                <a:sym typeface="Alexandria Black"/>
              </a:defRPr>
            </a:lvl4pPr>
            <a:lvl5pPr lvl="4">
              <a:spcBef>
                <a:spcPts val="0"/>
              </a:spcBef>
              <a:spcAft>
                <a:spcPts val="0"/>
              </a:spcAft>
              <a:buSzPts val="12000"/>
              <a:buFont typeface="Alexandria Black"/>
              <a:buNone/>
              <a:defRPr sz="16000">
                <a:latin typeface="Alexandria Black"/>
                <a:ea typeface="Alexandria Black"/>
                <a:cs typeface="Alexandria Black"/>
                <a:sym typeface="Alexandria Black"/>
              </a:defRPr>
            </a:lvl5pPr>
            <a:lvl6pPr lvl="5">
              <a:spcBef>
                <a:spcPts val="0"/>
              </a:spcBef>
              <a:spcAft>
                <a:spcPts val="0"/>
              </a:spcAft>
              <a:buSzPts val="12000"/>
              <a:buFont typeface="Alexandria Black"/>
              <a:buNone/>
              <a:defRPr sz="16000">
                <a:latin typeface="Alexandria Black"/>
                <a:ea typeface="Alexandria Black"/>
                <a:cs typeface="Alexandria Black"/>
                <a:sym typeface="Alexandria Black"/>
              </a:defRPr>
            </a:lvl6pPr>
            <a:lvl7pPr lvl="6">
              <a:spcBef>
                <a:spcPts val="0"/>
              </a:spcBef>
              <a:spcAft>
                <a:spcPts val="0"/>
              </a:spcAft>
              <a:buSzPts val="12000"/>
              <a:buFont typeface="Alexandria Black"/>
              <a:buNone/>
              <a:defRPr sz="16000">
                <a:latin typeface="Alexandria Black"/>
                <a:ea typeface="Alexandria Black"/>
                <a:cs typeface="Alexandria Black"/>
                <a:sym typeface="Alexandria Black"/>
              </a:defRPr>
            </a:lvl7pPr>
            <a:lvl8pPr lvl="7">
              <a:spcBef>
                <a:spcPts val="0"/>
              </a:spcBef>
              <a:spcAft>
                <a:spcPts val="0"/>
              </a:spcAft>
              <a:buSzPts val="12000"/>
              <a:buFont typeface="Alexandria Black"/>
              <a:buNone/>
              <a:defRPr sz="16000">
                <a:latin typeface="Alexandria Black"/>
                <a:ea typeface="Alexandria Black"/>
                <a:cs typeface="Alexandria Black"/>
                <a:sym typeface="Alexandria Black"/>
              </a:defRPr>
            </a:lvl8pPr>
            <a:lvl9pPr lvl="8">
              <a:spcBef>
                <a:spcPts val="0"/>
              </a:spcBef>
              <a:spcAft>
                <a:spcPts val="0"/>
              </a:spcAft>
              <a:buSzPts val="12000"/>
              <a:buFont typeface="Alexandria Black"/>
              <a:buNone/>
              <a:defRPr sz="16000">
                <a:latin typeface="Alexandria Black"/>
                <a:ea typeface="Alexandria Black"/>
                <a:cs typeface="Alexandria Black"/>
                <a:sym typeface="Alexandria Black"/>
              </a:defRPr>
            </a:lvl9pPr>
          </a:lstStyle>
          <a:p>
            <a:endParaRPr/>
          </a:p>
        </p:txBody>
      </p:sp>
      <p:sp>
        <p:nvSpPr>
          <p:cNvPr id="716" name="Google Shape;716;p26"/>
          <p:cNvSpPr txBox="1">
            <a:spLocks noGrp="1"/>
          </p:cNvSpPr>
          <p:nvPr>
            <p:ph type="title" idx="8"/>
          </p:nvPr>
        </p:nvSpPr>
        <p:spPr>
          <a:xfrm>
            <a:off x="3028984" y="3332400"/>
            <a:ext cx="1874800" cy="641600"/>
          </a:xfrm>
          <a:prstGeom prst="rect">
            <a:avLst/>
          </a:prstGeom>
        </p:spPr>
        <p:txBody>
          <a:bodyPr spcFirstLastPara="1" wrap="square" lIns="91425" tIns="91425" rIns="91425" bIns="91425" anchor="b" anchorCtr="0">
            <a:normAutofit/>
          </a:bodyPr>
          <a:lstStyle>
            <a:lvl1pPr lvl="0">
              <a:spcBef>
                <a:spcPts val="0"/>
              </a:spcBef>
              <a:spcAft>
                <a:spcPts val="0"/>
              </a:spcAft>
              <a:buSzPts val="2400"/>
              <a:buFont typeface="Alexandria Black"/>
              <a:buNone/>
              <a:defRPr sz="3200"/>
            </a:lvl1pPr>
            <a:lvl2pPr lvl="1">
              <a:spcBef>
                <a:spcPts val="0"/>
              </a:spcBef>
              <a:spcAft>
                <a:spcPts val="0"/>
              </a:spcAft>
              <a:buSzPts val="12000"/>
              <a:buFont typeface="Alexandria Black"/>
              <a:buNone/>
              <a:defRPr sz="16000">
                <a:latin typeface="Alexandria Black"/>
                <a:ea typeface="Alexandria Black"/>
                <a:cs typeface="Alexandria Black"/>
                <a:sym typeface="Alexandria Black"/>
              </a:defRPr>
            </a:lvl2pPr>
            <a:lvl3pPr lvl="2">
              <a:spcBef>
                <a:spcPts val="0"/>
              </a:spcBef>
              <a:spcAft>
                <a:spcPts val="0"/>
              </a:spcAft>
              <a:buSzPts val="12000"/>
              <a:buFont typeface="Alexandria Black"/>
              <a:buNone/>
              <a:defRPr sz="16000">
                <a:latin typeface="Alexandria Black"/>
                <a:ea typeface="Alexandria Black"/>
                <a:cs typeface="Alexandria Black"/>
                <a:sym typeface="Alexandria Black"/>
              </a:defRPr>
            </a:lvl3pPr>
            <a:lvl4pPr lvl="3">
              <a:spcBef>
                <a:spcPts val="0"/>
              </a:spcBef>
              <a:spcAft>
                <a:spcPts val="0"/>
              </a:spcAft>
              <a:buSzPts val="12000"/>
              <a:buFont typeface="Alexandria Black"/>
              <a:buNone/>
              <a:defRPr sz="16000">
                <a:latin typeface="Alexandria Black"/>
                <a:ea typeface="Alexandria Black"/>
                <a:cs typeface="Alexandria Black"/>
                <a:sym typeface="Alexandria Black"/>
              </a:defRPr>
            </a:lvl4pPr>
            <a:lvl5pPr lvl="4">
              <a:spcBef>
                <a:spcPts val="0"/>
              </a:spcBef>
              <a:spcAft>
                <a:spcPts val="0"/>
              </a:spcAft>
              <a:buSzPts val="12000"/>
              <a:buFont typeface="Alexandria Black"/>
              <a:buNone/>
              <a:defRPr sz="16000">
                <a:latin typeface="Alexandria Black"/>
                <a:ea typeface="Alexandria Black"/>
                <a:cs typeface="Alexandria Black"/>
                <a:sym typeface="Alexandria Black"/>
              </a:defRPr>
            </a:lvl5pPr>
            <a:lvl6pPr lvl="5">
              <a:spcBef>
                <a:spcPts val="0"/>
              </a:spcBef>
              <a:spcAft>
                <a:spcPts val="0"/>
              </a:spcAft>
              <a:buSzPts val="12000"/>
              <a:buFont typeface="Alexandria Black"/>
              <a:buNone/>
              <a:defRPr sz="16000">
                <a:latin typeface="Alexandria Black"/>
                <a:ea typeface="Alexandria Black"/>
                <a:cs typeface="Alexandria Black"/>
                <a:sym typeface="Alexandria Black"/>
              </a:defRPr>
            </a:lvl6pPr>
            <a:lvl7pPr lvl="6">
              <a:spcBef>
                <a:spcPts val="0"/>
              </a:spcBef>
              <a:spcAft>
                <a:spcPts val="0"/>
              </a:spcAft>
              <a:buSzPts val="12000"/>
              <a:buFont typeface="Alexandria Black"/>
              <a:buNone/>
              <a:defRPr sz="16000">
                <a:latin typeface="Alexandria Black"/>
                <a:ea typeface="Alexandria Black"/>
                <a:cs typeface="Alexandria Black"/>
                <a:sym typeface="Alexandria Black"/>
              </a:defRPr>
            </a:lvl7pPr>
            <a:lvl8pPr lvl="7">
              <a:spcBef>
                <a:spcPts val="0"/>
              </a:spcBef>
              <a:spcAft>
                <a:spcPts val="0"/>
              </a:spcAft>
              <a:buSzPts val="12000"/>
              <a:buFont typeface="Alexandria Black"/>
              <a:buNone/>
              <a:defRPr sz="16000">
                <a:latin typeface="Alexandria Black"/>
                <a:ea typeface="Alexandria Black"/>
                <a:cs typeface="Alexandria Black"/>
                <a:sym typeface="Alexandria Black"/>
              </a:defRPr>
            </a:lvl8pPr>
            <a:lvl9pPr lvl="8">
              <a:spcBef>
                <a:spcPts val="0"/>
              </a:spcBef>
              <a:spcAft>
                <a:spcPts val="0"/>
              </a:spcAft>
              <a:buSzPts val="12000"/>
              <a:buFont typeface="Alexandria Black"/>
              <a:buNone/>
              <a:defRPr sz="16000">
                <a:latin typeface="Alexandria Black"/>
                <a:ea typeface="Alexandria Black"/>
                <a:cs typeface="Alexandria Black"/>
                <a:sym typeface="Alexandria Black"/>
              </a:defRPr>
            </a:lvl9pPr>
          </a:lstStyle>
          <a:p>
            <a:endParaRPr/>
          </a:p>
        </p:txBody>
      </p:sp>
      <p:sp>
        <p:nvSpPr>
          <p:cNvPr id="717" name="Google Shape;717;p26"/>
          <p:cNvSpPr txBox="1">
            <a:spLocks noGrp="1"/>
          </p:cNvSpPr>
          <p:nvPr>
            <p:ph type="title" idx="9"/>
          </p:nvPr>
        </p:nvSpPr>
        <p:spPr>
          <a:xfrm>
            <a:off x="486333" y="5059600"/>
            <a:ext cx="1874800" cy="641600"/>
          </a:xfrm>
          <a:prstGeom prst="rect">
            <a:avLst/>
          </a:prstGeom>
        </p:spPr>
        <p:txBody>
          <a:bodyPr spcFirstLastPara="1" wrap="square" lIns="91425" tIns="91425" rIns="91425" bIns="91425" anchor="b" anchorCtr="0">
            <a:normAutofit/>
          </a:bodyPr>
          <a:lstStyle>
            <a:lvl1pPr lvl="0">
              <a:spcBef>
                <a:spcPts val="0"/>
              </a:spcBef>
              <a:spcAft>
                <a:spcPts val="0"/>
              </a:spcAft>
              <a:buSzPts val="2400"/>
              <a:buFont typeface="Alexandria Black"/>
              <a:buNone/>
              <a:defRPr sz="3200"/>
            </a:lvl1pPr>
            <a:lvl2pPr lvl="1">
              <a:spcBef>
                <a:spcPts val="0"/>
              </a:spcBef>
              <a:spcAft>
                <a:spcPts val="0"/>
              </a:spcAft>
              <a:buSzPts val="12000"/>
              <a:buFont typeface="Alexandria Black"/>
              <a:buNone/>
              <a:defRPr sz="16000">
                <a:latin typeface="Alexandria Black"/>
                <a:ea typeface="Alexandria Black"/>
                <a:cs typeface="Alexandria Black"/>
                <a:sym typeface="Alexandria Black"/>
              </a:defRPr>
            </a:lvl2pPr>
            <a:lvl3pPr lvl="2">
              <a:spcBef>
                <a:spcPts val="0"/>
              </a:spcBef>
              <a:spcAft>
                <a:spcPts val="0"/>
              </a:spcAft>
              <a:buSzPts val="12000"/>
              <a:buFont typeface="Alexandria Black"/>
              <a:buNone/>
              <a:defRPr sz="16000">
                <a:latin typeface="Alexandria Black"/>
                <a:ea typeface="Alexandria Black"/>
                <a:cs typeface="Alexandria Black"/>
                <a:sym typeface="Alexandria Black"/>
              </a:defRPr>
            </a:lvl3pPr>
            <a:lvl4pPr lvl="3">
              <a:spcBef>
                <a:spcPts val="0"/>
              </a:spcBef>
              <a:spcAft>
                <a:spcPts val="0"/>
              </a:spcAft>
              <a:buSzPts val="12000"/>
              <a:buFont typeface="Alexandria Black"/>
              <a:buNone/>
              <a:defRPr sz="16000">
                <a:latin typeface="Alexandria Black"/>
                <a:ea typeface="Alexandria Black"/>
                <a:cs typeface="Alexandria Black"/>
                <a:sym typeface="Alexandria Black"/>
              </a:defRPr>
            </a:lvl4pPr>
            <a:lvl5pPr lvl="4">
              <a:spcBef>
                <a:spcPts val="0"/>
              </a:spcBef>
              <a:spcAft>
                <a:spcPts val="0"/>
              </a:spcAft>
              <a:buSzPts val="12000"/>
              <a:buFont typeface="Alexandria Black"/>
              <a:buNone/>
              <a:defRPr sz="16000">
                <a:latin typeface="Alexandria Black"/>
                <a:ea typeface="Alexandria Black"/>
                <a:cs typeface="Alexandria Black"/>
                <a:sym typeface="Alexandria Black"/>
              </a:defRPr>
            </a:lvl5pPr>
            <a:lvl6pPr lvl="5">
              <a:spcBef>
                <a:spcPts val="0"/>
              </a:spcBef>
              <a:spcAft>
                <a:spcPts val="0"/>
              </a:spcAft>
              <a:buSzPts val="12000"/>
              <a:buFont typeface="Alexandria Black"/>
              <a:buNone/>
              <a:defRPr sz="16000">
                <a:latin typeface="Alexandria Black"/>
                <a:ea typeface="Alexandria Black"/>
                <a:cs typeface="Alexandria Black"/>
                <a:sym typeface="Alexandria Black"/>
              </a:defRPr>
            </a:lvl6pPr>
            <a:lvl7pPr lvl="6">
              <a:spcBef>
                <a:spcPts val="0"/>
              </a:spcBef>
              <a:spcAft>
                <a:spcPts val="0"/>
              </a:spcAft>
              <a:buSzPts val="12000"/>
              <a:buFont typeface="Alexandria Black"/>
              <a:buNone/>
              <a:defRPr sz="16000">
                <a:latin typeface="Alexandria Black"/>
                <a:ea typeface="Alexandria Black"/>
                <a:cs typeface="Alexandria Black"/>
                <a:sym typeface="Alexandria Black"/>
              </a:defRPr>
            </a:lvl7pPr>
            <a:lvl8pPr lvl="7">
              <a:spcBef>
                <a:spcPts val="0"/>
              </a:spcBef>
              <a:spcAft>
                <a:spcPts val="0"/>
              </a:spcAft>
              <a:buSzPts val="12000"/>
              <a:buFont typeface="Alexandria Black"/>
              <a:buNone/>
              <a:defRPr sz="16000">
                <a:latin typeface="Alexandria Black"/>
                <a:ea typeface="Alexandria Black"/>
                <a:cs typeface="Alexandria Black"/>
                <a:sym typeface="Alexandria Black"/>
              </a:defRPr>
            </a:lvl8pPr>
            <a:lvl9pPr lvl="8">
              <a:spcBef>
                <a:spcPts val="0"/>
              </a:spcBef>
              <a:spcAft>
                <a:spcPts val="0"/>
              </a:spcAft>
              <a:buSzPts val="12000"/>
              <a:buFont typeface="Alexandria Black"/>
              <a:buNone/>
              <a:defRPr sz="16000">
                <a:latin typeface="Alexandria Black"/>
                <a:ea typeface="Alexandria Black"/>
                <a:cs typeface="Alexandria Black"/>
                <a:sym typeface="Alexandria Black"/>
              </a:defRPr>
            </a:lvl9pPr>
          </a:lstStyle>
          <a:p>
            <a:endParaRPr/>
          </a:p>
        </p:txBody>
      </p:sp>
      <p:sp>
        <p:nvSpPr>
          <p:cNvPr id="718" name="Google Shape;718;p26"/>
          <p:cNvSpPr txBox="1">
            <a:spLocks noGrp="1"/>
          </p:cNvSpPr>
          <p:nvPr>
            <p:ph type="title" idx="13"/>
          </p:nvPr>
        </p:nvSpPr>
        <p:spPr>
          <a:xfrm>
            <a:off x="3028984" y="5059600"/>
            <a:ext cx="1874800" cy="641600"/>
          </a:xfrm>
          <a:prstGeom prst="rect">
            <a:avLst/>
          </a:prstGeom>
        </p:spPr>
        <p:txBody>
          <a:bodyPr spcFirstLastPara="1" wrap="square" lIns="91425" tIns="91425" rIns="91425" bIns="91425" anchor="b" anchorCtr="0">
            <a:normAutofit/>
          </a:bodyPr>
          <a:lstStyle>
            <a:lvl1pPr lvl="0">
              <a:spcBef>
                <a:spcPts val="0"/>
              </a:spcBef>
              <a:spcAft>
                <a:spcPts val="0"/>
              </a:spcAft>
              <a:buSzPts val="2400"/>
              <a:buFont typeface="Alexandria Black"/>
              <a:buNone/>
              <a:defRPr sz="3200"/>
            </a:lvl1pPr>
            <a:lvl2pPr lvl="1">
              <a:spcBef>
                <a:spcPts val="0"/>
              </a:spcBef>
              <a:spcAft>
                <a:spcPts val="0"/>
              </a:spcAft>
              <a:buSzPts val="12000"/>
              <a:buFont typeface="Alexandria Black"/>
              <a:buNone/>
              <a:defRPr sz="16000">
                <a:latin typeface="Alexandria Black"/>
                <a:ea typeface="Alexandria Black"/>
                <a:cs typeface="Alexandria Black"/>
                <a:sym typeface="Alexandria Black"/>
              </a:defRPr>
            </a:lvl2pPr>
            <a:lvl3pPr lvl="2">
              <a:spcBef>
                <a:spcPts val="0"/>
              </a:spcBef>
              <a:spcAft>
                <a:spcPts val="0"/>
              </a:spcAft>
              <a:buSzPts val="12000"/>
              <a:buFont typeface="Alexandria Black"/>
              <a:buNone/>
              <a:defRPr sz="16000">
                <a:latin typeface="Alexandria Black"/>
                <a:ea typeface="Alexandria Black"/>
                <a:cs typeface="Alexandria Black"/>
                <a:sym typeface="Alexandria Black"/>
              </a:defRPr>
            </a:lvl3pPr>
            <a:lvl4pPr lvl="3">
              <a:spcBef>
                <a:spcPts val="0"/>
              </a:spcBef>
              <a:spcAft>
                <a:spcPts val="0"/>
              </a:spcAft>
              <a:buSzPts val="12000"/>
              <a:buFont typeface="Alexandria Black"/>
              <a:buNone/>
              <a:defRPr sz="16000">
                <a:latin typeface="Alexandria Black"/>
                <a:ea typeface="Alexandria Black"/>
                <a:cs typeface="Alexandria Black"/>
                <a:sym typeface="Alexandria Black"/>
              </a:defRPr>
            </a:lvl4pPr>
            <a:lvl5pPr lvl="4">
              <a:spcBef>
                <a:spcPts val="0"/>
              </a:spcBef>
              <a:spcAft>
                <a:spcPts val="0"/>
              </a:spcAft>
              <a:buSzPts val="12000"/>
              <a:buFont typeface="Alexandria Black"/>
              <a:buNone/>
              <a:defRPr sz="16000">
                <a:latin typeface="Alexandria Black"/>
                <a:ea typeface="Alexandria Black"/>
                <a:cs typeface="Alexandria Black"/>
                <a:sym typeface="Alexandria Black"/>
              </a:defRPr>
            </a:lvl5pPr>
            <a:lvl6pPr lvl="5">
              <a:spcBef>
                <a:spcPts val="0"/>
              </a:spcBef>
              <a:spcAft>
                <a:spcPts val="0"/>
              </a:spcAft>
              <a:buSzPts val="12000"/>
              <a:buFont typeface="Alexandria Black"/>
              <a:buNone/>
              <a:defRPr sz="16000">
                <a:latin typeface="Alexandria Black"/>
                <a:ea typeface="Alexandria Black"/>
                <a:cs typeface="Alexandria Black"/>
                <a:sym typeface="Alexandria Black"/>
              </a:defRPr>
            </a:lvl6pPr>
            <a:lvl7pPr lvl="6">
              <a:spcBef>
                <a:spcPts val="0"/>
              </a:spcBef>
              <a:spcAft>
                <a:spcPts val="0"/>
              </a:spcAft>
              <a:buSzPts val="12000"/>
              <a:buFont typeface="Alexandria Black"/>
              <a:buNone/>
              <a:defRPr sz="16000">
                <a:latin typeface="Alexandria Black"/>
                <a:ea typeface="Alexandria Black"/>
                <a:cs typeface="Alexandria Black"/>
                <a:sym typeface="Alexandria Black"/>
              </a:defRPr>
            </a:lvl7pPr>
            <a:lvl8pPr lvl="7">
              <a:spcBef>
                <a:spcPts val="0"/>
              </a:spcBef>
              <a:spcAft>
                <a:spcPts val="0"/>
              </a:spcAft>
              <a:buSzPts val="12000"/>
              <a:buFont typeface="Alexandria Black"/>
              <a:buNone/>
              <a:defRPr sz="16000">
                <a:latin typeface="Alexandria Black"/>
                <a:ea typeface="Alexandria Black"/>
                <a:cs typeface="Alexandria Black"/>
                <a:sym typeface="Alexandria Black"/>
              </a:defRPr>
            </a:lvl8pPr>
            <a:lvl9pPr lvl="8">
              <a:spcBef>
                <a:spcPts val="0"/>
              </a:spcBef>
              <a:spcAft>
                <a:spcPts val="0"/>
              </a:spcAft>
              <a:buSzPts val="12000"/>
              <a:buFont typeface="Alexandria Black"/>
              <a:buNone/>
              <a:defRPr sz="16000">
                <a:latin typeface="Alexandria Black"/>
                <a:ea typeface="Alexandria Black"/>
                <a:cs typeface="Alexandria Black"/>
                <a:sym typeface="Alexandria Black"/>
              </a:defRPr>
            </a:lvl9pPr>
          </a:lstStyle>
          <a:p>
            <a:endParaRPr/>
          </a:p>
        </p:txBody>
      </p:sp>
      <p:sp>
        <p:nvSpPr>
          <p:cNvPr id="719" name="Google Shape;719;p2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
        <p:nvSpPr>
          <p:cNvPr id="720" name="Google Shape;720;p26"/>
          <p:cNvSpPr txBox="1">
            <a:spLocks noGrp="1"/>
          </p:cNvSpPr>
          <p:nvPr>
            <p:ph type="subTitle" idx="14"/>
          </p:nvPr>
        </p:nvSpPr>
        <p:spPr>
          <a:xfrm>
            <a:off x="5996433" y="4660633"/>
            <a:ext cx="1898000" cy="461600"/>
          </a:xfrm>
          <a:prstGeom prst="rect">
            <a:avLst/>
          </a:prstGeom>
        </p:spPr>
        <p:txBody>
          <a:bodyPr spcFirstLastPara="1" wrap="square" lIns="91425" tIns="90000" rIns="91425" bIns="90000" anchor="ctr" anchorCtr="0">
            <a:normAutofit/>
          </a:bodyPr>
          <a:lstStyle>
            <a:lvl1pPr lvl="0" algn="r">
              <a:spcBef>
                <a:spcPts val="0"/>
              </a:spcBef>
              <a:spcAft>
                <a:spcPts val="0"/>
              </a:spcAft>
              <a:buSzPts val="1000"/>
              <a:buFont typeface="Lexend"/>
              <a:buNone/>
              <a:defRPr sz="1333"/>
            </a:lvl1pPr>
            <a:lvl2pPr lvl="1" algn="r">
              <a:spcBef>
                <a:spcPts val="0"/>
              </a:spcBef>
              <a:spcAft>
                <a:spcPts val="0"/>
              </a:spcAft>
              <a:buSzPts val="1000"/>
              <a:buFont typeface="Lexend"/>
              <a:buNone/>
              <a:defRPr sz="1333"/>
            </a:lvl2pPr>
            <a:lvl3pPr lvl="2" algn="r">
              <a:spcBef>
                <a:spcPts val="0"/>
              </a:spcBef>
              <a:spcAft>
                <a:spcPts val="0"/>
              </a:spcAft>
              <a:buSzPts val="1000"/>
              <a:buFont typeface="Lexend"/>
              <a:buNone/>
              <a:defRPr sz="1333"/>
            </a:lvl3pPr>
            <a:lvl4pPr lvl="3" algn="r">
              <a:spcBef>
                <a:spcPts val="0"/>
              </a:spcBef>
              <a:spcAft>
                <a:spcPts val="0"/>
              </a:spcAft>
              <a:buSzPts val="1000"/>
              <a:buFont typeface="Lexend"/>
              <a:buNone/>
              <a:defRPr sz="1333"/>
            </a:lvl4pPr>
            <a:lvl5pPr lvl="4" algn="r">
              <a:spcBef>
                <a:spcPts val="0"/>
              </a:spcBef>
              <a:spcAft>
                <a:spcPts val="0"/>
              </a:spcAft>
              <a:buSzPts val="1000"/>
              <a:buFont typeface="Lexend"/>
              <a:buNone/>
              <a:defRPr sz="1333"/>
            </a:lvl5pPr>
            <a:lvl6pPr lvl="5" algn="r">
              <a:spcBef>
                <a:spcPts val="0"/>
              </a:spcBef>
              <a:spcAft>
                <a:spcPts val="0"/>
              </a:spcAft>
              <a:buSzPts val="1000"/>
              <a:buFont typeface="Lexend"/>
              <a:buNone/>
              <a:defRPr sz="1333"/>
            </a:lvl6pPr>
            <a:lvl7pPr lvl="6" algn="r">
              <a:spcBef>
                <a:spcPts val="0"/>
              </a:spcBef>
              <a:spcAft>
                <a:spcPts val="0"/>
              </a:spcAft>
              <a:buSzPts val="1000"/>
              <a:buFont typeface="Lexend"/>
              <a:buNone/>
              <a:defRPr sz="1333"/>
            </a:lvl7pPr>
            <a:lvl8pPr lvl="7" algn="r">
              <a:spcBef>
                <a:spcPts val="0"/>
              </a:spcBef>
              <a:spcAft>
                <a:spcPts val="0"/>
              </a:spcAft>
              <a:buSzPts val="1000"/>
              <a:buFont typeface="Lexend"/>
              <a:buNone/>
              <a:defRPr sz="1333"/>
            </a:lvl8pPr>
            <a:lvl9pPr lvl="8" algn="r">
              <a:spcBef>
                <a:spcPts val="0"/>
              </a:spcBef>
              <a:spcAft>
                <a:spcPts val="0"/>
              </a:spcAft>
              <a:buSzPts val="1000"/>
              <a:buFont typeface="Lexend"/>
              <a:buNone/>
              <a:defRPr sz="1333"/>
            </a:lvl9pPr>
          </a:lstStyle>
          <a:p>
            <a:endParaRPr/>
          </a:p>
        </p:txBody>
      </p:sp>
      <p:sp>
        <p:nvSpPr>
          <p:cNvPr id="721" name="Google Shape;721;p26"/>
          <p:cNvSpPr txBox="1">
            <a:spLocks noGrp="1"/>
          </p:cNvSpPr>
          <p:nvPr>
            <p:ph type="subTitle" idx="15"/>
          </p:nvPr>
        </p:nvSpPr>
        <p:spPr>
          <a:xfrm>
            <a:off x="5996433" y="5162400"/>
            <a:ext cx="1898000" cy="461600"/>
          </a:xfrm>
          <a:prstGeom prst="rect">
            <a:avLst/>
          </a:prstGeom>
        </p:spPr>
        <p:txBody>
          <a:bodyPr spcFirstLastPara="1" wrap="square" lIns="91425" tIns="90000" rIns="91425" bIns="90000" anchor="ctr" anchorCtr="0">
            <a:normAutofit/>
          </a:bodyPr>
          <a:lstStyle>
            <a:lvl1pPr lvl="0" algn="r">
              <a:spcBef>
                <a:spcPts val="0"/>
              </a:spcBef>
              <a:spcAft>
                <a:spcPts val="0"/>
              </a:spcAft>
              <a:buSzPts val="1000"/>
              <a:buFont typeface="Lexend"/>
              <a:buNone/>
              <a:defRPr sz="1333"/>
            </a:lvl1pPr>
            <a:lvl2pPr lvl="1" algn="r">
              <a:spcBef>
                <a:spcPts val="0"/>
              </a:spcBef>
              <a:spcAft>
                <a:spcPts val="0"/>
              </a:spcAft>
              <a:buSzPts val="1000"/>
              <a:buFont typeface="Lexend"/>
              <a:buNone/>
              <a:defRPr sz="1333"/>
            </a:lvl2pPr>
            <a:lvl3pPr lvl="2" algn="r">
              <a:spcBef>
                <a:spcPts val="0"/>
              </a:spcBef>
              <a:spcAft>
                <a:spcPts val="0"/>
              </a:spcAft>
              <a:buSzPts val="1000"/>
              <a:buFont typeface="Lexend"/>
              <a:buNone/>
              <a:defRPr sz="1333"/>
            </a:lvl3pPr>
            <a:lvl4pPr lvl="3" algn="r">
              <a:spcBef>
                <a:spcPts val="0"/>
              </a:spcBef>
              <a:spcAft>
                <a:spcPts val="0"/>
              </a:spcAft>
              <a:buSzPts val="1000"/>
              <a:buFont typeface="Lexend"/>
              <a:buNone/>
              <a:defRPr sz="1333"/>
            </a:lvl4pPr>
            <a:lvl5pPr lvl="4" algn="r">
              <a:spcBef>
                <a:spcPts val="0"/>
              </a:spcBef>
              <a:spcAft>
                <a:spcPts val="0"/>
              </a:spcAft>
              <a:buSzPts val="1000"/>
              <a:buFont typeface="Lexend"/>
              <a:buNone/>
              <a:defRPr sz="1333"/>
            </a:lvl5pPr>
            <a:lvl6pPr lvl="5" algn="r">
              <a:spcBef>
                <a:spcPts val="0"/>
              </a:spcBef>
              <a:spcAft>
                <a:spcPts val="0"/>
              </a:spcAft>
              <a:buSzPts val="1000"/>
              <a:buFont typeface="Lexend"/>
              <a:buNone/>
              <a:defRPr sz="1333"/>
            </a:lvl6pPr>
            <a:lvl7pPr lvl="6" algn="r">
              <a:spcBef>
                <a:spcPts val="0"/>
              </a:spcBef>
              <a:spcAft>
                <a:spcPts val="0"/>
              </a:spcAft>
              <a:buSzPts val="1000"/>
              <a:buFont typeface="Lexend"/>
              <a:buNone/>
              <a:defRPr sz="1333"/>
            </a:lvl7pPr>
            <a:lvl8pPr lvl="7" algn="r">
              <a:spcBef>
                <a:spcPts val="0"/>
              </a:spcBef>
              <a:spcAft>
                <a:spcPts val="0"/>
              </a:spcAft>
              <a:buSzPts val="1000"/>
              <a:buFont typeface="Lexend"/>
              <a:buNone/>
              <a:defRPr sz="1333"/>
            </a:lvl8pPr>
            <a:lvl9pPr lvl="8" algn="r">
              <a:spcBef>
                <a:spcPts val="0"/>
              </a:spcBef>
              <a:spcAft>
                <a:spcPts val="0"/>
              </a:spcAft>
              <a:buSzPts val="1000"/>
              <a:buFont typeface="Lexend"/>
              <a:buNone/>
              <a:defRPr sz="1333"/>
            </a:lvl9pPr>
          </a:lstStyle>
          <a:p>
            <a:endParaRPr/>
          </a:p>
        </p:txBody>
      </p:sp>
      <p:sp>
        <p:nvSpPr>
          <p:cNvPr id="722" name="Google Shape;722;p26"/>
          <p:cNvSpPr txBox="1">
            <a:spLocks noGrp="1"/>
          </p:cNvSpPr>
          <p:nvPr>
            <p:ph type="subTitle" idx="16"/>
          </p:nvPr>
        </p:nvSpPr>
        <p:spPr>
          <a:xfrm>
            <a:off x="5996433" y="5661967"/>
            <a:ext cx="1898000" cy="461600"/>
          </a:xfrm>
          <a:prstGeom prst="rect">
            <a:avLst/>
          </a:prstGeom>
        </p:spPr>
        <p:txBody>
          <a:bodyPr spcFirstLastPara="1" wrap="square" lIns="91425" tIns="90000" rIns="91425" bIns="90000" anchor="ctr" anchorCtr="0">
            <a:normAutofit/>
          </a:bodyPr>
          <a:lstStyle>
            <a:lvl1pPr lvl="0" algn="r">
              <a:spcBef>
                <a:spcPts val="0"/>
              </a:spcBef>
              <a:spcAft>
                <a:spcPts val="0"/>
              </a:spcAft>
              <a:buSzPts val="1000"/>
              <a:buFont typeface="Lexend"/>
              <a:buNone/>
              <a:defRPr sz="1333"/>
            </a:lvl1pPr>
            <a:lvl2pPr lvl="1" algn="r">
              <a:spcBef>
                <a:spcPts val="0"/>
              </a:spcBef>
              <a:spcAft>
                <a:spcPts val="0"/>
              </a:spcAft>
              <a:buSzPts val="1000"/>
              <a:buFont typeface="Lexend"/>
              <a:buNone/>
              <a:defRPr sz="1333"/>
            </a:lvl2pPr>
            <a:lvl3pPr lvl="2" algn="r">
              <a:spcBef>
                <a:spcPts val="0"/>
              </a:spcBef>
              <a:spcAft>
                <a:spcPts val="0"/>
              </a:spcAft>
              <a:buSzPts val="1000"/>
              <a:buFont typeface="Lexend"/>
              <a:buNone/>
              <a:defRPr sz="1333"/>
            </a:lvl3pPr>
            <a:lvl4pPr lvl="3" algn="r">
              <a:spcBef>
                <a:spcPts val="0"/>
              </a:spcBef>
              <a:spcAft>
                <a:spcPts val="0"/>
              </a:spcAft>
              <a:buSzPts val="1000"/>
              <a:buFont typeface="Lexend"/>
              <a:buNone/>
              <a:defRPr sz="1333"/>
            </a:lvl4pPr>
            <a:lvl5pPr lvl="4" algn="r">
              <a:spcBef>
                <a:spcPts val="0"/>
              </a:spcBef>
              <a:spcAft>
                <a:spcPts val="0"/>
              </a:spcAft>
              <a:buSzPts val="1000"/>
              <a:buFont typeface="Lexend"/>
              <a:buNone/>
              <a:defRPr sz="1333"/>
            </a:lvl5pPr>
            <a:lvl6pPr lvl="5" algn="r">
              <a:spcBef>
                <a:spcPts val="0"/>
              </a:spcBef>
              <a:spcAft>
                <a:spcPts val="0"/>
              </a:spcAft>
              <a:buSzPts val="1000"/>
              <a:buFont typeface="Lexend"/>
              <a:buNone/>
              <a:defRPr sz="1333"/>
            </a:lvl6pPr>
            <a:lvl7pPr lvl="6" algn="r">
              <a:spcBef>
                <a:spcPts val="0"/>
              </a:spcBef>
              <a:spcAft>
                <a:spcPts val="0"/>
              </a:spcAft>
              <a:buSzPts val="1000"/>
              <a:buFont typeface="Lexend"/>
              <a:buNone/>
              <a:defRPr sz="1333"/>
            </a:lvl7pPr>
            <a:lvl8pPr lvl="7" algn="r">
              <a:spcBef>
                <a:spcPts val="0"/>
              </a:spcBef>
              <a:spcAft>
                <a:spcPts val="0"/>
              </a:spcAft>
              <a:buSzPts val="1000"/>
              <a:buFont typeface="Lexend"/>
              <a:buNone/>
              <a:defRPr sz="1333"/>
            </a:lvl8pPr>
            <a:lvl9pPr lvl="8" algn="r">
              <a:spcBef>
                <a:spcPts val="0"/>
              </a:spcBef>
              <a:spcAft>
                <a:spcPts val="0"/>
              </a:spcAft>
              <a:buSzPts val="1000"/>
              <a:buFont typeface="Lexend"/>
              <a:buNone/>
              <a:defRPr sz="1333"/>
            </a:lvl9pPr>
          </a:lstStyle>
          <a:p>
            <a:endParaRPr/>
          </a:p>
        </p:txBody>
      </p:sp>
      <p:sp>
        <p:nvSpPr>
          <p:cNvPr id="723" name="Google Shape;723;p26"/>
          <p:cNvSpPr txBox="1">
            <a:spLocks noGrp="1"/>
          </p:cNvSpPr>
          <p:nvPr>
            <p:ph type="subTitle" idx="17"/>
          </p:nvPr>
        </p:nvSpPr>
        <p:spPr>
          <a:xfrm>
            <a:off x="7861900" y="491333"/>
            <a:ext cx="3654800" cy="400000"/>
          </a:xfrm>
          <a:prstGeom prst="rect">
            <a:avLst/>
          </a:prstGeom>
        </p:spPr>
        <p:txBody>
          <a:bodyPr spcFirstLastPara="1" wrap="square" lIns="0" tIns="90000" rIns="91425" bIns="90000" anchor="t" anchorCtr="0">
            <a:normAutofit/>
          </a:bodyPr>
          <a:lstStyle>
            <a:lvl1pPr lvl="0">
              <a:spcBef>
                <a:spcPts val="0"/>
              </a:spcBef>
              <a:spcAft>
                <a:spcPts val="0"/>
              </a:spcAft>
              <a:buSzPts val="1200"/>
              <a:buFont typeface="Lexend Medium"/>
              <a:buNone/>
              <a:defRPr sz="1600">
                <a:latin typeface="Lexend Medium"/>
                <a:ea typeface="Lexend Medium"/>
                <a:cs typeface="Lexend Medium"/>
                <a:sym typeface="Lexend Medium"/>
              </a:defRPr>
            </a:lvl1pPr>
            <a:lvl2pPr lvl="1">
              <a:spcBef>
                <a:spcPts val="0"/>
              </a:spcBef>
              <a:spcAft>
                <a:spcPts val="0"/>
              </a:spcAft>
              <a:buSzPts val="1200"/>
              <a:buFont typeface="Lexend Medium"/>
              <a:buNone/>
              <a:defRPr sz="1600">
                <a:latin typeface="Lexend Medium"/>
                <a:ea typeface="Lexend Medium"/>
                <a:cs typeface="Lexend Medium"/>
                <a:sym typeface="Lexend Medium"/>
              </a:defRPr>
            </a:lvl2pPr>
            <a:lvl3pPr lvl="2">
              <a:spcBef>
                <a:spcPts val="0"/>
              </a:spcBef>
              <a:spcAft>
                <a:spcPts val="0"/>
              </a:spcAft>
              <a:buSzPts val="1200"/>
              <a:buFont typeface="Lexend Medium"/>
              <a:buNone/>
              <a:defRPr sz="1600">
                <a:latin typeface="Lexend Medium"/>
                <a:ea typeface="Lexend Medium"/>
                <a:cs typeface="Lexend Medium"/>
                <a:sym typeface="Lexend Medium"/>
              </a:defRPr>
            </a:lvl3pPr>
            <a:lvl4pPr lvl="3">
              <a:spcBef>
                <a:spcPts val="0"/>
              </a:spcBef>
              <a:spcAft>
                <a:spcPts val="0"/>
              </a:spcAft>
              <a:buSzPts val="1200"/>
              <a:buFont typeface="Lexend Medium"/>
              <a:buNone/>
              <a:defRPr sz="1600">
                <a:latin typeface="Lexend Medium"/>
                <a:ea typeface="Lexend Medium"/>
                <a:cs typeface="Lexend Medium"/>
                <a:sym typeface="Lexend Medium"/>
              </a:defRPr>
            </a:lvl4pPr>
            <a:lvl5pPr lvl="4">
              <a:spcBef>
                <a:spcPts val="0"/>
              </a:spcBef>
              <a:spcAft>
                <a:spcPts val="0"/>
              </a:spcAft>
              <a:buSzPts val="1200"/>
              <a:buFont typeface="Lexend Medium"/>
              <a:buNone/>
              <a:defRPr sz="1600">
                <a:latin typeface="Lexend Medium"/>
                <a:ea typeface="Lexend Medium"/>
                <a:cs typeface="Lexend Medium"/>
                <a:sym typeface="Lexend Medium"/>
              </a:defRPr>
            </a:lvl5pPr>
            <a:lvl6pPr lvl="5">
              <a:spcBef>
                <a:spcPts val="0"/>
              </a:spcBef>
              <a:spcAft>
                <a:spcPts val="0"/>
              </a:spcAft>
              <a:buSzPts val="1200"/>
              <a:buFont typeface="Lexend Medium"/>
              <a:buNone/>
              <a:defRPr sz="1600">
                <a:latin typeface="Lexend Medium"/>
                <a:ea typeface="Lexend Medium"/>
                <a:cs typeface="Lexend Medium"/>
                <a:sym typeface="Lexend Medium"/>
              </a:defRPr>
            </a:lvl6pPr>
            <a:lvl7pPr lvl="6">
              <a:spcBef>
                <a:spcPts val="0"/>
              </a:spcBef>
              <a:spcAft>
                <a:spcPts val="0"/>
              </a:spcAft>
              <a:buSzPts val="1200"/>
              <a:buFont typeface="Lexend Medium"/>
              <a:buNone/>
              <a:defRPr sz="1600">
                <a:latin typeface="Lexend Medium"/>
                <a:ea typeface="Lexend Medium"/>
                <a:cs typeface="Lexend Medium"/>
                <a:sym typeface="Lexend Medium"/>
              </a:defRPr>
            </a:lvl7pPr>
            <a:lvl8pPr lvl="7">
              <a:spcBef>
                <a:spcPts val="0"/>
              </a:spcBef>
              <a:spcAft>
                <a:spcPts val="0"/>
              </a:spcAft>
              <a:buSzPts val="1200"/>
              <a:buFont typeface="Lexend Medium"/>
              <a:buNone/>
              <a:defRPr sz="1600">
                <a:latin typeface="Lexend Medium"/>
                <a:ea typeface="Lexend Medium"/>
                <a:cs typeface="Lexend Medium"/>
                <a:sym typeface="Lexend Medium"/>
              </a:defRPr>
            </a:lvl8pPr>
            <a:lvl9pPr lvl="8">
              <a:spcBef>
                <a:spcPts val="0"/>
              </a:spcBef>
              <a:spcAft>
                <a:spcPts val="0"/>
              </a:spcAft>
              <a:buSzPts val="1200"/>
              <a:buFont typeface="Lexend Medium"/>
              <a:buNone/>
              <a:defRPr sz="1600">
                <a:latin typeface="Lexend Medium"/>
                <a:ea typeface="Lexend Medium"/>
                <a:cs typeface="Lexend Medium"/>
                <a:sym typeface="Lexend Medium"/>
              </a:defRPr>
            </a:lvl9pPr>
          </a:lstStyle>
          <a:p>
            <a:endParaRPr/>
          </a:p>
        </p:txBody>
      </p:sp>
      <p:sp>
        <p:nvSpPr>
          <p:cNvPr id="724" name="Google Shape;724;p26"/>
          <p:cNvSpPr txBox="1">
            <a:spLocks noGrp="1"/>
          </p:cNvSpPr>
          <p:nvPr>
            <p:ph type="subTitle" idx="18"/>
          </p:nvPr>
        </p:nvSpPr>
        <p:spPr>
          <a:xfrm>
            <a:off x="10346751" y="2521800"/>
            <a:ext cx="1456400" cy="400000"/>
          </a:xfrm>
          <a:prstGeom prst="rect">
            <a:avLst/>
          </a:prstGeom>
        </p:spPr>
        <p:txBody>
          <a:bodyPr spcFirstLastPara="1" wrap="square" lIns="72000" tIns="0" rIns="0" bIns="0" anchor="ctr" anchorCtr="0">
            <a:normAutofit/>
          </a:bodyPr>
          <a:lstStyle>
            <a:lvl1pPr lvl="0">
              <a:spcBef>
                <a:spcPts val="0"/>
              </a:spcBef>
              <a:spcAft>
                <a:spcPts val="0"/>
              </a:spcAft>
              <a:buSzPts val="1000"/>
              <a:buNone/>
              <a:defRPr sz="1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5" name="Google Shape;725;p26"/>
          <p:cNvSpPr txBox="1">
            <a:spLocks noGrp="1"/>
          </p:cNvSpPr>
          <p:nvPr>
            <p:ph type="subTitle" idx="19"/>
          </p:nvPr>
        </p:nvSpPr>
        <p:spPr>
          <a:xfrm>
            <a:off x="10346751" y="2169333"/>
            <a:ext cx="1456400" cy="400000"/>
          </a:xfrm>
          <a:prstGeom prst="rect">
            <a:avLst/>
          </a:prstGeom>
        </p:spPr>
        <p:txBody>
          <a:bodyPr spcFirstLastPara="1" wrap="square" lIns="72000" tIns="0" rIns="0" bIns="0" anchor="ctr" anchorCtr="0">
            <a:normAutofit/>
          </a:bodyPr>
          <a:lstStyle>
            <a:lvl1pPr lvl="0">
              <a:spcBef>
                <a:spcPts val="0"/>
              </a:spcBef>
              <a:spcAft>
                <a:spcPts val="0"/>
              </a:spcAft>
              <a:buSzPts val="1000"/>
              <a:buNone/>
              <a:defRPr sz="1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6" name="Google Shape;726;p26"/>
          <p:cNvSpPr txBox="1">
            <a:spLocks noGrp="1"/>
          </p:cNvSpPr>
          <p:nvPr>
            <p:ph type="subTitle" idx="20"/>
          </p:nvPr>
        </p:nvSpPr>
        <p:spPr>
          <a:xfrm>
            <a:off x="10346751" y="1809867"/>
            <a:ext cx="1456400" cy="400000"/>
          </a:xfrm>
          <a:prstGeom prst="rect">
            <a:avLst/>
          </a:prstGeom>
        </p:spPr>
        <p:txBody>
          <a:bodyPr spcFirstLastPara="1" wrap="square" lIns="72000" tIns="0" rIns="0" bIns="0" anchor="ctr" anchorCtr="0">
            <a:normAutofit/>
          </a:bodyPr>
          <a:lstStyle>
            <a:lvl1pPr lvl="0">
              <a:spcBef>
                <a:spcPts val="0"/>
              </a:spcBef>
              <a:spcAft>
                <a:spcPts val="0"/>
              </a:spcAft>
              <a:buSzPts val="1000"/>
              <a:buNone/>
              <a:defRPr sz="1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7" name="Google Shape;727;p26"/>
          <p:cNvSpPr txBox="1">
            <a:spLocks noGrp="1"/>
          </p:cNvSpPr>
          <p:nvPr>
            <p:ph type="subTitle" idx="21"/>
          </p:nvPr>
        </p:nvSpPr>
        <p:spPr>
          <a:xfrm>
            <a:off x="10346751" y="1457400"/>
            <a:ext cx="1456400" cy="400000"/>
          </a:xfrm>
          <a:prstGeom prst="rect">
            <a:avLst/>
          </a:prstGeom>
        </p:spPr>
        <p:txBody>
          <a:bodyPr spcFirstLastPara="1" wrap="square" lIns="72000" tIns="0" rIns="0" bIns="0" anchor="ctr" anchorCtr="0">
            <a:normAutofit/>
          </a:bodyPr>
          <a:lstStyle>
            <a:lvl1pPr lvl="0">
              <a:spcBef>
                <a:spcPts val="0"/>
              </a:spcBef>
              <a:spcAft>
                <a:spcPts val="0"/>
              </a:spcAft>
              <a:buSzPts val="1000"/>
              <a:buNone/>
              <a:defRPr sz="1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26"/>
          <p:cNvSpPr txBox="1">
            <a:spLocks noGrp="1"/>
          </p:cNvSpPr>
          <p:nvPr>
            <p:ph type="title" idx="22"/>
          </p:nvPr>
        </p:nvSpPr>
        <p:spPr>
          <a:xfrm>
            <a:off x="8886167" y="4160100"/>
            <a:ext cx="731600" cy="461600"/>
          </a:xfrm>
          <a:prstGeom prst="rect">
            <a:avLst/>
          </a:prstGeom>
        </p:spPr>
        <p:txBody>
          <a:bodyPr spcFirstLastPara="1" wrap="square" lIns="0" tIns="0" rIns="0" bIns="0" anchor="ctr" anchorCtr="0">
            <a:normAutofit/>
          </a:bodyPr>
          <a:lstStyle>
            <a:lvl1pPr lvl="0" algn="ctr">
              <a:spcBef>
                <a:spcPts val="0"/>
              </a:spcBef>
              <a:spcAft>
                <a:spcPts val="0"/>
              </a:spcAft>
              <a:buSzPts val="1000"/>
              <a:buFont typeface="Lexend SemiBold"/>
              <a:buNone/>
              <a:defRPr sz="1333">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333">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333">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333">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333">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333">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333">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333">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333">
                <a:latin typeface="Lexend SemiBold"/>
                <a:ea typeface="Lexend SemiBold"/>
                <a:cs typeface="Lexend SemiBold"/>
                <a:sym typeface="Lexend SemiBold"/>
              </a:defRPr>
            </a:lvl9pPr>
          </a:lstStyle>
          <a:p>
            <a:endParaRPr/>
          </a:p>
        </p:txBody>
      </p:sp>
      <p:sp>
        <p:nvSpPr>
          <p:cNvPr id="729" name="Google Shape;729;p26"/>
          <p:cNvSpPr txBox="1">
            <a:spLocks noGrp="1"/>
          </p:cNvSpPr>
          <p:nvPr>
            <p:ph type="title" idx="23"/>
          </p:nvPr>
        </p:nvSpPr>
        <p:spPr>
          <a:xfrm>
            <a:off x="10817800" y="4660633"/>
            <a:ext cx="731600" cy="461600"/>
          </a:xfrm>
          <a:prstGeom prst="rect">
            <a:avLst/>
          </a:prstGeom>
        </p:spPr>
        <p:txBody>
          <a:bodyPr spcFirstLastPara="1" wrap="square" lIns="0" tIns="0" rIns="0" bIns="0" anchor="ctr" anchorCtr="0">
            <a:normAutofit/>
          </a:bodyPr>
          <a:lstStyle>
            <a:lvl1pPr lvl="0" algn="ctr">
              <a:spcBef>
                <a:spcPts val="0"/>
              </a:spcBef>
              <a:spcAft>
                <a:spcPts val="0"/>
              </a:spcAft>
              <a:buClr>
                <a:schemeClr val="lt1"/>
              </a:buClr>
              <a:buSzPts val="1000"/>
              <a:buFont typeface="Lexend SemiBold"/>
              <a:buNone/>
              <a:defRPr sz="1333">
                <a:solidFill>
                  <a:schemeClr val="lt1"/>
                </a:solidFill>
                <a:latin typeface="Lexend SemiBold"/>
                <a:ea typeface="Lexend SemiBold"/>
                <a:cs typeface="Lexend SemiBold"/>
                <a:sym typeface="Lexend SemiBold"/>
              </a:defRPr>
            </a:lvl1pPr>
            <a:lvl2pPr lvl="1" algn="ctr">
              <a:spcBef>
                <a:spcPts val="0"/>
              </a:spcBef>
              <a:spcAft>
                <a:spcPts val="0"/>
              </a:spcAft>
              <a:buClr>
                <a:schemeClr val="lt1"/>
              </a:buClr>
              <a:buSzPts val="1000"/>
              <a:buFont typeface="Lexend SemiBold"/>
              <a:buNone/>
              <a:defRPr sz="1333">
                <a:solidFill>
                  <a:schemeClr val="lt1"/>
                </a:solidFill>
                <a:latin typeface="Lexend SemiBold"/>
                <a:ea typeface="Lexend SemiBold"/>
                <a:cs typeface="Lexend SemiBold"/>
                <a:sym typeface="Lexend SemiBold"/>
              </a:defRPr>
            </a:lvl2pPr>
            <a:lvl3pPr lvl="2" algn="ctr">
              <a:spcBef>
                <a:spcPts val="0"/>
              </a:spcBef>
              <a:spcAft>
                <a:spcPts val="0"/>
              </a:spcAft>
              <a:buClr>
                <a:schemeClr val="lt1"/>
              </a:buClr>
              <a:buSzPts val="1000"/>
              <a:buFont typeface="Lexend SemiBold"/>
              <a:buNone/>
              <a:defRPr sz="1333">
                <a:solidFill>
                  <a:schemeClr val="lt1"/>
                </a:solidFill>
                <a:latin typeface="Lexend SemiBold"/>
                <a:ea typeface="Lexend SemiBold"/>
                <a:cs typeface="Lexend SemiBold"/>
                <a:sym typeface="Lexend SemiBold"/>
              </a:defRPr>
            </a:lvl3pPr>
            <a:lvl4pPr lvl="3" algn="ctr">
              <a:spcBef>
                <a:spcPts val="0"/>
              </a:spcBef>
              <a:spcAft>
                <a:spcPts val="0"/>
              </a:spcAft>
              <a:buClr>
                <a:schemeClr val="lt1"/>
              </a:buClr>
              <a:buSzPts val="1000"/>
              <a:buFont typeface="Lexend SemiBold"/>
              <a:buNone/>
              <a:defRPr sz="1333">
                <a:solidFill>
                  <a:schemeClr val="lt1"/>
                </a:solidFill>
                <a:latin typeface="Lexend SemiBold"/>
                <a:ea typeface="Lexend SemiBold"/>
                <a:cs typeface="Lexend SemiBold"/>
                <a:sym typeface="Lexend SemiBold"/>
              </a:defRPr>
            </a:lvl4pPr>
            <a:lvl5pPr lvl="4" algn="ctr">
              <a:spcBef>
                <a:spcPts val="0"/>
              </a:spcBef>
              <a:spcAft>
                <a:spcPts val="0"/>
              </a:spcAft>
              <a:buClr>
                <a:schemeClr val="lt1"/>
              </a:buClr>
              <a:buSzPts val="1000"/>
              <a:buFont typeface="Lexend SemiBold"/>
              <a:buNone/>
              <a:defRPr sz="1333">
                <a:solidFill>
                  <a:schemeClr val="lt1"/>
                </a:solidFill>
                <a:latin typeface="Lexend SemiBold"/>
                <a:ea typeface="Lexend SemiBold"/>
                <a:cs typeface="Lexend SemiBold"/>
                <a:sym typeface="Lexend SemiBold"/>
              </a:defRPr>
            </a:lvl5pPr>
            <a:lvl6pPr lvl="5" algn="ctr">
              <a:spcBef>
                <a:spcPts val="0"/>
              </a:spcBef>
              <a:spcAft>
                <a:spcPts val="0"/>
              </a:spcAft>
              <a:buClr>
                <a:schemeClr val="lt1"/>
              </a:buClr>
              <a:buSzPts val="1000"/>
              <a:buFont typeface="Lexend SemiBold"/>
              <a:buNone/>
              <a:defRPr sz="1333">
                <a:solidFill>
                  <a:schemeClr val="lt1"/>
                </a:solidFill>
                <a:latin typeface="Lexend SemiBold"/>
                <a:ea typeface="Lexend SemiBold"/>
                <a:cs typeface="Lexend SemiBold"/>
                <a:sym typeface="Lexend SemiBold"/>
              </a:defRPr>
            </a:lvl6pPr>
            <a:lvl7pPr lvl="6" algn="ctr">
              <a:spcBef>
                <a:spcPts val="0"/>
              </a:spcBef>
              <a:spcAft>
                <a:spcPts val="0"/>
              </a:spcAft>
              <a:buClr>
                <a:schemeClr val="lt1"/>
              </a:buClr>
              <a:buSzPts val="1000"/>
              <a:buFont typeface="Lexend SemiBold"/>
              <a:buNone/>
              <a:defRPr sz="1333">
                <a:solidFill>
                  <a:schemeClr val="lt1"/>
                </a:solidFill>
                <a:latin typeface="Lexend SemiBold"/>
                <a:ea typeface="Lexend SemiBold"/>
                <a:cs typeface="Lexend SemiBold"/>
                <a:sym typeface="Lexend SemiBold"/>
              </a:defRPr>
            </a:lvl7pPr>
            <a:lvl8pPr lvl="7" algn="ctr">
              <a:spcBef>
                <a:spcPts val="0"/>
              </a:spcBef>
              <a:spcAft>
                <a:spcPts val="0"/>
              </a:spcAft>
              <a:buClr>
                <a:schemeClr val="lt1"/>
              </a:buClr>
              <a:buSzPts val="1000"/>
              <a:buFont typeface="Lexend SemiBold"/>
              <a:buNone/>
              <a:defRPr sz="1333">
                <a:solidFill>
                  <a:schemeClr val="lt1"/>
                </a:solidFill>
                <a:latin typeface="Lexend SemiBold"/>
                <a:ea typeface="Lexend SemiBold"/>
                <a:cs typeface="Lexend SemiBold"/>
                <a:sym typeface="Lexend SemiBold"/>
              </a:defRPr>
            </a:lvl8pPr>
            <a:lvl9pPr lvl="8" algn="ctr">
              <a:spcBef>
                <a:spcPts val="0"/>
              </a:spcBef>
              <a:spcAft>
                <a:spcPts val="0"/>
              </a:spcAft>
              <a:buClr>
                <a:schemeClr val="lt1"/>
              </a:buClr>
              <a:buSzPts val="1000"/>
              <a:buFont typeface="Lexend SemiBold"/>
              <a:buNone/>
              <a:defRPr sz="1333">
                <a:solidFill>
                  <a:schemeClr val="lt1"/>
                </a:solidFill>
                <a:latin typeface="Lexend SemiBold"/>
                <a:ea typeface="Lexend SemiBold"/>
                <a:cs typeface="Lexend SemiBold"/>
                <a:sym typeface="Lexend SemiBold"/>
              </a:defRPr>
            </a:lvl9pPr>
          </a:lstStyle>
          <a:p>
            <a:endParaRPr/>
          </a:p>
        </p:txBody>
      </p:sp>
      <p:sp>
        <p:nvSpPr>
          <p:cNvPr id="730" name="Google Shape;730;p26"/>
          <p:cNvSpPr txBox="1">
            <a:spLocks noGrp="1"/>
          </p:cNvSpPr>
          <p:nvPr>
            <p:ph type="title" idx="24"/>
          </p:nvPr>
        </p:nvSpPr>
        <p:spPr>
          <a:xfrm>
            <a:off x="10641433" y="5161167"/>
            <a:ext cx="731600" cy="461600"/>
          </a:xfrm>
          <a:prstGeom prst="rect">
            <a:avLst/>
          </a:prstGeom>
        </p:spPr>
        <p:txBody>
          <a:bodyPr spcFirstLastPara="1" wrap="square" lIns="0" tIns="0" rIns="0" bIns="0" anchor="ctr" anchorCtr="0">
            <a:normAutofit/>
          </a:bodyPr>
          <a:lstStyle>
            <a:lvl1pPr lvl="0" algn="ctr">
              <a:spcBef>
                <a:spcPts val="0"/>
              </a:spcBef>
              <a:spcAft>
                <a:spcPts val="0"/>
              </a:spcAft>
              <a:buSzPts val="1000"/>
              <a:buFont typeface="Lexend SemiBold"/>
              <a:buNone/>
              <a:defRPr sz="1333">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333">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333">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333">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333">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333">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333">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333">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333">
                <a:latin typeface="Lexend SemiBold"/>
                <a:ea typeface="Lexend SemiBold"/>
                <a:cs typeface="Lexend SemiBold"/>
                <a:sym typeface="Lexend SemiBold"/>
              </a:defRPr>
            </a:lvl9pPr>
          </a:lstStyle>
          <a:p>
            <a:endParaRPr/>
          </a:p>
        </p:txBody>
      </p:sp>
      <p:sp>
        <p:nvSpPr>
          <p:cNvPr id="731" name="Google Shape;731;p26"/>
          <p:cNvSpPr txBox="1">
            <a:spLocks noGrp="1"/>
          </p:cNvSpPr>
          <p:nvPr>
            <p:ph type="title" idx="25"/>
          </p:nvPr>
        </p:nvSpPr>
        <p:spPr>
          <a:xfrm>
            <a:off x="10356633" y="5661700"/>
            <a:ext cx="731600" cy="461600"/>
          </a:xfrm>
          <a:prstGeom prst="rect">
            <a:avLst/>
          </a:prstGeom>
        </p:spPr>
        <p:txBody>
          <a:bodyPr spcFirstLastPara="1" wrap="square" lIns="0" tIns="0" rIns="0" bIns="0" anchor="ctr" anchorCtr="0">
            <a:normAutofit/>
          </a:bodyPr>
          <a:lstStyle>
            <a:lvl1pPr lvl="0" algn="ctr">
              <a:spcBef>
                <a:spcPts val="0"/>
              </a:spcBef>
              <a:spcAft>
                <a:spcPts val="0"/>
              </a:spcAft>
              <a:buSzPts val="1000"/>
              <a:buFont typeface="Lexend SemiBold"/>
              <a:buNone/>
              <a:defRPr sz="1333">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333">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333">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333">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333">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333">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333">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333">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333">
                <a:latin typeface="Lexend SemiBold"/>
                <a:ea typeface="Lexend SemiBold"/>
                <a:cs typeface="Lexend SemiBold"/>
                <a:sym typeface="Lexend SemiBold"/>
              </a:defRPr>
            </a:lvl9pPr>
          </a:lstStyle>
          <a:p>
            <a:endParaRPr/>
          </a:p>
        </p:txBody>
      </p:sp>
      <p:sp>
        <p:nvSpPr>
          <p:cNvPr id="732" name="Google Shape;732;p26"/>
          <p:cNvSpPr txBox="1">
            <a:spLocks noGrp="1"/>
          </p:cNvSpPr>
          <p:nvPr>
            <p:ph type="title" idx="26"/>
          </p:nvPr>
        </p:nvSpPr>
        <p:spPr>
          <a:xfrm>
            <a:off x="6684267" y="1100433"/>
            <a:ext cx="731600" cy="304800"/>
          </a:xfrm>
          <a:prstGeom prst="rect">
            <a:avLst/>
          </a:prstGeom>
        </p:spPr>
        <p:txBody>
          <a:bodyPr spcFirstLastPara="1" wrap="square" lIns="0" tIns="0" rIns="0" bIns="0" anchor="ctr" anchorCtr="0">
            <a:normAutofit/>
          </a:bodyPr>
          <a:lstStyle>
            <a:lvl1pPr lvl="0" algn="ctr">
              <a:spcBef>
                <a:spcPts val="0"/>
              </a:spcBef>
              <a:spcAft>
                <a:spcPts val="0"/>
              </a:spcAft>
              <a:buSzPts val="1000"/>
              <a:buFont typeface="Lexend SemiBold"/>
              <a:buNone/>
              <a:defRPr sz="1333">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333">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333">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333">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333">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333">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333">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333">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333">
                <a:latin typeface="Lexend SemiBold"/>
                <a:ea typeface="Lexend SemiBold"/>
                <a:cs typeface="Lexend SemiBold"/>
                <a:sym typeface="Lexend SemiBold"/>
              </a:defRPr>
            </a:lvl9pPr>
          </a:lstStyle>
          <a:p>
            <a:endParaRPr/>
          </a:p>
        </p:txBody>
      </p:sp>
      <p:sp>
        <p:nvSpPr>
          <p:cNvPr id="733" name="Google Shape;733;p26"/>
          <p:cNvSpPr txBox="1">
            <a:spLocks noGrp="1"/>
          </p:cNvSpPr>
          <p:nvPr>
            <p:ph type="title" idx="27"/>
          </p:nvPr>
        </p:nvSpPr>
        <p:spPr>
          <a:xfrm>
            <a:off x="9157333" y="1100433"/>
            <a:ext cx="731600" cy="304800"/>
          </a:xfrm>
          <a:prstGeom prst="rect">
            <a:avLst/>
          </a:prstGeom>
        </p:spPr>
        <p:txBody>
          <a:bodyPr spcFirstLastPara="1" wrap="square" lIns="0" tIns="0" rIns="0" bIns="0" anchor="ctr" anchorCtr="0">
            <a:normAutofit/>
          </a:bodyPr>
          <a:lstStyle>
            <a:lvl1pPr lvl="0" algn="ctr">
              <a:spcBef>
                <a:spcPts val="0"/>
              </a:spcBef>
              <a:spcAft>
                <a:spcPts val="0"/>
              </a:spcAft>
              <a:buSzPts val="1000"/>
              <a:buFont typeface="Lexend SemiBold"/>
              <a:buNone/>
              <a:defRPr sz="1333">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333">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333">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333">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333">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333">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333">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333">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333">
                <a:latin typeface="Lexend SemiBold"/>
                <a:ea typeface="Lexend SemiBold"/>
                <a:cs typeface="Lexend SemiBold"/>
                <a:sym typeface="Lexend SemiBold"/>
              </a:defRPr>
            </a:lvl9pPr>
          </a:lstStyle>
          <a:p>
            <a:endParaRPr/>
          </a:p>
        </p:txBody>
      </p:sp>
      <p:sp>
        <p:nvSpPr>
          <p:cNvPr id="734" name="Google Shape;734;p26"/>
          <p:cNvSpPr txBox="1">
            <a:spLocks noGrp="1"/>
          </p:cNvSpPr>
          <p:nvPr>
            <p:ph type="title" idx="28"/>
          </p:nvPr>
        </p:nvSpPr>
        <p:spPr>
          <a:xfrm>
            <a:off x="6684267" y="2974033"/>
            <a:ext cx="731600" cy="304800"/>
          </a:xfrm>
          <a:prstGeom prst="rect">
            <a:avLst/>
          </a:prstGeom>
        </p:spPr>
        <p:txBody>
          <a:bodyPr spcFirstLastPara="1" wrap="square" lIns="0" tIns="0" rIns="0" bIns="0" anchor="ctr" anchorCtr="0">
            <a:normAutofit/>
          </a:bodyPr>
          <a:lstStyle>
            <a:lvl1pPr lvl="0" algn="ctr">
              <a:spcBef>
                <a:spcPts val="0"/>
              </a:spcBef>
              <a:spcAft>
                <a:spcPts val="0"/>
              </a:spcAft>
              <a:buSzPts val="1000"/>
              <a:buFont typeface="Lexend SemiBold"/>
              <a:buNone/>
              <a:defRPr sz="1333">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333">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333">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333">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333">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333">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333">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333">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333">
                <a:latin typeface="Lexend SemiBold"/>
                <a:ea typeface="Lexend SemiBold"/>
                <a:cs typeface="Lexend SemiBold"/>
                <a:sym typeface="Lexend SemiBold"/>
              </a:defRPr>
            </a:lvl9pPr>
          </a:lstStyle>
          <a:p>
            <a:endParaRPr/>
          </a:p>
        </p:txBody>
      </p:sp>
      <p:sp>
        <p:nvSpPr>
          <p:cNvPr id="735" name="Google Shape;735;p26"/>
          <p:cNvSpPr txBox="1">
            <a:spLocks noGrp="1"/>
          </p:cNvSpPr>
          <p:nvPr>
            <p:ph type="title" idx="29"/>
          </p:nvPr>
        </p:nvSpPr>
        <p:spPr>
          <a:xfrm>
            <a:off x="9157333" y="2974033"/>
            <a:ext cx="731600" cy="304800"/>
          </a:xfrm>
          <a:prstGeom prst="rect">
            <a:avLst/>
          </a:prstGeom>
        </p:spPr>
        <p:txBody>
          <a:bodyPr spcFirstLastPara="1" wrap="square" lIns="0" tIns="0" rIns="0" bIns="0" anchor="ctr" anchorCtr="0">
            <a:normAutofit/>
          </a:bodyPr>
          <a:lstStyle>
            <a:lvl1pPr lvl="0" algn="ctr">
              <a:spcBef>
                <a:spcPts val="0"/>
              </a:spcBef>
              <a:spcAft>
                <a:spcPts val="0"/>
              </a:spcAft>
              <a:buSzPts val="1000"/>
              <a:buFont typeface="Lexend SemiBold"/>
              <a:buNone/>
              <a:defRPr sz="1333">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333">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333">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333">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333">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333">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333">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333">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333">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24762256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body - Alt 25">
  <p:cSld name="Title and body - Alt 25">
    <p:bg>
      <p:bgPr>
        <a:solidFill>
          <a:schemeClr val="accent4"/>
        </a:solidFill>
        <a:effectLst/>
      </p:bgPr>
    </p:bg>
    <p:spTree>
      <p:nvGrpSpPr>
        <p:cNvPr id="1" name="Shape 736"/>
        <p:cNvGrpSpPr/>
        <p:nvPr/>
      </p:nvGrpSpPr>
      <p:grpSpPr>
        <a:xfrm>
          <a:off x="0" y="0"/>
          <a:ext cx="0" cy="0"/>
          <a:chOff x="0" y="0"/>
          <a:chExt cx="0" cy="0"/>
        </a:xfrm>
      </p:grpSpPr>
      <p:sp>
        <p:nvSpPr>
          <p:cNvPr id="737" name="Google Shape;737;p27"/>
          <p:cNvSpPr/>
          <p:nvPr/>
        </p:nvSpPr>
        <p:spPr>
          <a:xfrm>
            <a:off x="0" y="5161967"/>
            <a:ext cx="12192000" cy="16960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pic>
        <p:nvPicPr>
          <p:cNvPr id="738" name="Google Shape;738;p27" descr="A group of people sit side-by-side while working on their laptops. "/>
          <p:cNvPicPr preferRelativeResize="0"/>
          <p:nvPr/>
        </p:nvPicPr>
        <p:blipFill rotWithShape="1">
          <a:blip r:embed="rId2">
            <a:alphaModFix amt="30000"/>
          </a:blip>
          <a:srcRect l="311" t="54025" r="1915" b="24128"/>
          <a:stretch/>
        </p:blipFill>
        <p:spPr>
          <a:xfrm>
            <a:off x="-7299" y="5162034"/>
            <a:ext cx="12192004" cy="1695865"/>
          </a:xfrm>
          <a:prstGeom prst="rect">
            <a:avLst/>
          </a:prstGeom>
          <a:noFill/>
          <a:ln>
            <a:noFill/>
          </a:ln>
        </p:spPr>
      </p:pic>
      <p:cxnSp>
        <p:nvCxnSpPr>
          <p:cNvPr id="739" name="Google Shape;739;p27"/>
          <p:cNvCxnSpPr/>
          <p:nvPr/>
        </p:nvCxnSpPr>
        <p:spPr>
          <a:xfrm>
            <a:off x="-10100" y="5303384"/>
            <a:ext cx="12211200" cy="0"/>
          </a:xfrm>
          <a:prstGeom prst="straightConnector1">
            <a:avLst/>
          </a:prstGeom>
          <a:noFill/>
          <a:ln w="9525" cap="flat" cmpd="sng">
            <a:solidFill>
              <a:schemeClr val="accent1"/>
            </a:solidFill>
            <a:prstDash val="solid"/>
            <a:round/>
            <a:headEnd type="none" w="sm" len="sm"/>
            <a:tailEnd type="none" w="sm" len="sm"/>
          </a:ln>
        </p:spPr>
      </p:cxnSp>
      <p:sp>
        <p:nvSpPr>
          <p:cNvPr id="740" name="Google Shape;740;p27"/>
          <p:cNvSpPr txBox="1">
            <a:spLocks noGrp="1"/>
          </p:cNvSpPr>
          <p:nvPr>
            <p:ph type="subTitle" idx="1"/>
          </p:nvPr>
        </p:nvSpPr>
        <p:spPr>
          <a:xfrm>
            <a:off x="633533" y="2478533"/>
            <a:ext cx="1283600" cy="696800"/>
          </a:xfrm>
          <a:prstGeom prst="rect">
            <a:avLst/>
          </a:prstGeom>
        </p:spPr>
        <p:txBody>
          <a:bodyPr spcFirstLastPara="1" wrap="square" lIns="91425" tIns="90000" rIns="91425" bIns="90000" anchor="ctr" anchorCtr="0">
            <a:normAutofit/>
          </a:bodyPr>
          <a:lstStyle>
            <a:lvl1pPr lvl="0">
              <a:spcBef>
                <a:spcPts val="0"/>
              </a:spcBef>
              <a:spcAft>
                <a:spcPts val="0"/>
              </a:spcAft>
              <a:buSzPts val="1000"/>
              <a:buFont typeface="Lexend"/>
              <a:buNone/>
              <a:defRPr sz="1333" b="1"/>
            </a:lvl1pPr>
            <a:lvl2pPr lvl="1">
              <a:spcBef>
                <a:spcPts val="0"/>
              </a:spcBef>
              <a:spcAft>
                <a:spcPts val="0"/>
              </a:spcAft>
              <a:buSzPts val="1000"/>
              <a:buFont typeface="Alexandria Black"/>
              <a:buNone/>
              <a:defRPr sz="1333">
                <a:latin typeface="Alexandria Black"/>
                <a:ea typeface="Alexandria Black"/>
                <a:cs typeface="Alexandria Black"/>
                <a:sym typeface="Alexandria Black"/>
              </a:defRPr>
            </a:lvl2pPr>
            <a:lvl3pPr lvl="2">
              <a:spcBef>
                <a:spcPts val="0"/>
              </a:spcBef>
              <a:spcAft>
                <a:spcPts val="0"/>
              </a:spcAft>
              <a:buSzPts val="1000"/>
              <a:buFont typeface="Alexandria Black"/>
              <a:buNone/>
              <a:defRPr sz="1333">
                <a:latin typeface="Alexandria Black"/>
                <a:ea typeface="Alexandria Black"/>
                <a:cs typeface="Alexandria Black"/>
                <a:sym typeface="Alexandria Black"/>
              </a:defRPr>
            </a:lvl3pPr>
            <a:lvl4pPr lvl="3">
              <a:spcBef>
                <a:spcPts val="0"/>
              </a:spcBef>
              <a:spcAft>
                <a:spcPts val="0"/>
              </a:spcAft>
              <a:buSzPts val="1000"/>
              <a:buFont typeface="Alexandria Black"/>
              <a:buNone/>
              <a:defRPr sz="1333">
                <a:latin typeface="Alexandria Black"/>
                <a:ea typeface="Alexandria Black"/>
                <a:cs typeface="Alexandria Black"/>
                <a:sym typeface="Alexandria Black"/>
              </a:defRPr>
            </a:lvl4pPr>
            <a:lvl5pPr lvl="4">
              <a:spcBef>
                <a:spcPts val="0"/>
              </a:spcBef>
              <a:spcAft>
                <a:spcPts val="0"/>
              </a:spcAft>
              <a:buSzPts val="1000"/>
              <a:buFont typeface="Alexandria Black"/>
              <a:buNone/>
              <a:defRPr sz="1333">
                <a:latin typeface="Alexandria Black"/>
                <a:ea typeface="Alexandria Black"/>
                <a:cs typeface="Alexandria Black"/>
                <a:sym typeface="Alexandria Black"/>
              </a:defRPr>
            </a:lvl5pPr>
            <a:lvl6pPr lvl="5">
              <a:spcBef>
                <a:spcPts val="0"/>
              </a:spcBef>
              <a:spcAft>
                <a:spcPts val="0"/>
              </a:spcAft>
              <a:buSzPts val="1000"/>
              <a:buFont typeface="Alexandria Black"/>
              <a:buNone/>
              <a:defRPr sz="1333">
                <a:latin typeface="Alexandria Black"/>
                <a:ea typeface="Alexandria Black"/>
                <a:cs typeface="Alexandria Black"/>
                <a:sym typeface="Alexandria Black"/>
              </a:defRPr>
            </a:lvl6pPr>
            <a:lvl7pPr lvl="6">
              <a:spcBef>
                <a:spcPts val="0"/>
              </a:spcBef>
              <a:spcAft>
                <a:spcPts val="0"/>
              </a:spcAft>
              <a:buSzPts val="1000"/>
              <a:buFont typeface="Alexandria Black"/>
              <a:buNone/>
              <a:defRPr sz="1333">
                <a:latin typeface="Alexandria Black"/>
                <a:ea typeface="Alexandria Black"/>
                <a:cs typeface="Alexandria Black"/>
                <a:sym typeface="Alexandria Black"/>
              </a:defRPr>
            </a:lvl7pPr>
            <a:lvl8pPr lvl="7">
              <a:spcBef>
                <a:spcPts val="0"/>
              </a:spcBef>
              <a:spcAft>
                <a:spcPts val="0"/>
              </a:spcAft>
              <a:buSzPts val="1000"/>
              <a:buFont typeface="Alexandria Black"/>
              <a:buNone/>
              <a:defRPr sz="1333">
                <a:latin typeface="Alexandria Black"/>
                <a:ea typeface="Alexandria Black"/>
                <a:cs typeface="Alexandria Black"/>
                <a:sym typeface="Alexandria Black"/>
              </a:defRPr>
            </a:lvl8pPr>
            <a:lvl9pPr lvl="8">
              <a:spcBef>
                <a:spcPts val="0"/>
              </a:spcBef>
              <a:spcAft>
                <a:spcPts val="0"/>
              </a:spcAft>
              <a:buSzPts val="1000"/>
              <a:buFont typeface="Alexandria Black"/>
              <a:buNone/>
              <a:defRPr sz="1333">
                <a:latin typeface="Alexandria Black"/>
                <a:ea typeface="Alexandria Black"/>
                <a:cs typeface="Alexandria Black"/>
                <a:sym typeface="Alexandria Black"/>
              </a:defRPr>
            </a:lvl9pPr>
          </a:lstStyle>
          <a:p>
            <a:endParaRPr/>
          </a:p>
        </p:txBody>
      </p:sp>
      <p:sp>
        <p:nvSpPr>
          <p:cNvPr id="741" name="Google Shape;741;p27"/>
          <p:cNvSpPr txBox="1">
            <a:spLocks noGrp="1"/>
          </p:cNvSpPr>
          <p:nvPr>
            <p:ph type="subTitle" idx="2"/>
          </p:nvPr>
        </p:nvSpPr>
        <p:spPr>
          <a:xfrm>
            <a:off x="633533" y="3326467"/>
            <a:ext cx="1283600" cy="696800"/>
          </a:xfrm>
          <a:prstGeom prst="rect">
            <a:avLst/>
          </a:prstGeom>
        </p:spPr>
        <p:txBody>
          <a:bodyPr spcFirstLastPara="1" wrap="square" lIns="91425" tIns="90000" rIns="91425" bIns="90000" anchor="ctr" anchorCtr="0">
            <a:normAutofit/>
          </a:bodyPr>
          <a:lstStyle>
            <a:lvl1pPr lvl="0">
              <a:spcBef>
                <a:spcPts val="0"/>
              </a:spcBef>
              <a:spcAft>
                <a:spcPts val="0"/>
              </a:spcAft>
              <a:buSzPts val="1000"/>
              <a:buFont typeface="Lexend"/>
              <a:buNone/>
              <a:defRPr sz="1333" b="1"/>
            </a:lvl1pPr>
            <a:lvl2pPr lvl="1">
              <a:spcBef>
                <a:spcPts val="0"/>
              </a:spcBef>
              <a:spcAft>
                <a:spcPts val="0"/>
              </a:spcAft>
              <a:buSzPts val="1000"/>
              <a:buFont typeface="Alexandria Black"/>
              <a:buNone/>
              <a:defRPr sz="1333">
                <a:latin typeface="Alexandria Black"/>
                <a:ea typeface="Alexandria Black"/>
                <a:cs typeface="Alexandria Black"/>
                <a:sym typeface="Alexandria Black"/>
              </a:defRPr>
            </a:lvl2pPr>
            <a:lvl3pPr lvl="2">
              <a:spcBef>
                <a:spcPts val="0"/>
              </a:spcBef>
              <a:spcAft>
                <a:spcPts val="0"/>
              </a:spcAft>
              <a:buSzPts val="1000"/>
              <a:buFont typeface="Alexandria Black"/>
              <a:buNone/>
              <a:defRPr sz="1333">
                <a:latin typeface="Alexandria Black"/>
                <a:ea typeface="Alexandria Black"/>
                <a:cs typeface="Alexandria Black"/>
                <a:sym typeface="Alexandria Black"/>
              </a:defRPr>
            </a:lvl3pPr>
            <a:lvl4pPr lvl="3">
              <a:spcBef>
                <a:spcPts val="0"/>
              </a:spcBef>
              <a:spcAft>
                <a:spcPts val="0"/>
              </a:spcAft>
              <a:buSzPts val="1000"/>
              <a:buFont typeface="Alexandria Black"/>
              <a:buNone/>
              <a:defRPr sz="1333">
                <a:latin typeface="Alexandria Black"/>
                <a:ea typeface="Alexandria Black"/>
                <a:cs typeface="Alexandria Black"/>
                <a:sym typeface="Alexandria Black"/>
              </a:defRPr>
            </a:lvl4pPr>
            <a:lvl5pPr lvl="4">
              <a:spcBef>
                <a:spcPts val="0"/>
              </a:spcBef>
              <a:spcAft>
                <a:spcPts val="0"/>
              </a:spcAft>
              <a:buSzPts val="1000"/>
              <a:buFont typeface="Alexandria Black"/>
              <a:buNone/>
              <a:defRPr sz="1333">
                <a:latin typeface="Alexandria Black"/>
                <a:ea typeface="Alexandria Black"/>
                <a:cs typeface="Alexandria Black"/>
                <a:sym typeface="Alexandria Black"/>
              </a:defRPr>
            </a:lvl5pPr>
            <a:lvl6pPr lvl="5">
              <a:spcBef>
                <a:spcPts val="0"/>
              </a:spcBef>
              <a:spcAft>
                <a:spcPts val="0"/>
              </a:spcAft>
              <a:buSzPts val="1000"/>
              <a:buFont typeface="Alexandria Black"/>
              <a:buNone/>
              <a:defRPr sz="1333">
                <a:latin typeface="Alexandria Black"/>
                <a:ea typeface="Alexandria Black"/>
                <a:cs typeface="Alexandria Black"/>
                <a:sym typeface="Alexandria Black"/>
              </a:defRPr>
            </a:lvl6pPr>
            <a:lvl7pPr lvl="6">
              <a:spcBef>
                <a:spcPts val="0"/>
              </a:spcBef>
              <a:spcAft>
                <a:spcPts val="0"/>
              </a:spcAft>
              <a:buSzPts val="1000"/>
              <a:buFont typeface="Alexandria Black"/>
              <a:buNone/>
              <a:defRPr sz="1333">
                <a:latin typeface="Alexandria Black"/>
                <a:ea typeface="Alexandria Black"/>
                <a:cs typeface="Alexandria Black"/>
                <a:sym typeface="Alexandria Black"/>
              </a:defRPr>
            </a:lvl7pPr>
            <a:lvl8pPr lvl="7">
              <a:spcBef>
                <a:spcPts val="0"/>
              </a:spcBef>
              <a:spcAft>
                <a:spcPts val="0"/>
              </a:spcAft>
              <a:buSzPts val="1000"/>
              <a:buFont typeface="Alexandria Black"/>
              <a:buNone/>
              <a:defRPr sz="1333">
                <a:latin typeface="Alexandria Black"/>
                <a:ea typeface="Alexandria Black"/>
                <a:cs typeface="Alexandria Black"/>
                <a:sym typeface="Alexandria Black"/>
              </a:defRPr>
            </a:lvl8pPr>
            <a:lvl9pPr lvl="8">
              <a:spcBef>
                <a:spcPts val="0"/>
              </a:spcBef>
              <a:spcAft>
                <a:spcPts val="0"/>
              </a:spcAft>
              <a:buSzPts val="1000"/>
              <a:buFont typeface="Alexandria Black"/>
              <a:buNone/>
              <a:defRPr sz="1333">
                <a:latin typeface="Alexandria Black"/>
                <a:ea typeface="Alexandria Black"/>
                <a:cs typeface="Alexandria Black"/>
                <a:sym typeface="Alexandria Black"/>
              </a:defRPr>
            </a:lvl9pPr>
          </a:lstStyle>
          <a:p>
            <a:endParaRPr/>
          </a:p>
        </p:txBody>
      </p:sp>
      <p:sp>
        <p:nvSpPr>
          <p:cNvPr id="742" name="Google Shape;742;p27"/>
          <p:cNvSpPr txBox="1">
            <a:spLocks noGrp="1"/>
          </p:cNvSpPr>
          <p:nvPr>
            <p:ph type="subTitle" idx="3"/>
          </p:nvPr>
        </p:nvSpPr>
        <p:spPr>
          <a:xfrm>
            <a:off x="633533" y="4174400"/>
            <a:ext cx="1283600" cy="696800"/>
          </a:xfrm>
          <a:prstGeom prst="rect">
            <a:avLst/>
          </a:prstGeom>
        </p:spPr>
        <p:txBody>
          <a:bodyPr spcFirstLastPara="1" wrap="square" lIns="91425" tIns="90000" rIns="91425" bIns="90000" anchor="ctr" anchorCtr="0">
            <a:normAutofit/>
          </a:bodyPr>
          <a:lstStyle>
            <a:lvl1pPr lvl="0">
              <a:spcBef>
                <a:spcPts val="0"/>
              </a:spcBef>
              <a:spcAft>
                <a:spcPts val="0"/>
              </a:spcAft>
              <a:buSzPts val="1000"/>
              <a:buFont typeface="Lexend"/>
              <a:buNone/>
              <a:defRPr sz="1333" b="1"/>
            </a:lvl1pPr>
            <a:lvl2pPr lvl="1">
              <a:spcBef>
                <a:spcPts val="0"/>
              </a:spcBef>
              <a:spcAft>
                <a:spcPts val="0"/>
              </a:spcAft>
              <a:buSzPts val="1000"/>
              <a:buFont typeface="Alexandria Black"/>
              <a:buNone/>
              <a:defRPr sz="1333">
                <a:latin typeface="Alexandria Black"/>
                <a:ea typeface="Alexandria Black"/>
                <a:cs typeface="Alexandria Black"/>
                <a:sym typeface="Alexandria Black"/>
              </a:defRPr>
            </a:lvl2pPr>
            <a:lvl3pPr lvl="2">
              <a:spcBef>
                <a:spcPts val="0"/>
              </a:spcBef>
              <a:spcAft>
                <a:spcPts val="0"/>
              </a:spcAft>
              <a:buSzPts val="1000"/>
              <a:buFont typeface="Alexandria Black"/>
              <a:buNone/>
              <a:defRPr sz="1333">
                <a:latin typeface="Alexandria Black"/>
                <a:ea typeface="Alexandria Black"/>
                <a:cs typeface="Alexandria Black"/>
                <a:sym typeface="Alexandria Black"/>
              </a:defRPr>
            </a:lvl3pPr>
            <a:lvl4pPr lvl="3">
              <a:spcBef>
                <a:spcPts val="0"/>
              </a:spcBef>
              <a:spcAft>
                <a:spcPts val="0"/>
              </a:spcAft>
              <a:buSzPts val="1000"/>
              <a:buFont typeface="Alexandria Black"/>
              <a:buNone/>
              <a:defRPr sz="1333">
                <a:latin typeface="Alexandria Black"/>
                <a:ea typeface="Alexandria Black"/>
                <a:cs typeface="Alexandria Black"/>
                <a:sym typeface="Alexandria Black"/>
              </a:defRPr>
            </a:lvl4pPr>
            <a:lvl5pPr lvl="4">
              <a:spcBef>
                <a:spcPts val="0"/>
              </a:spcBef>
              <a:spcAft>
                <a:spcPts val="0"/>
              </a:spcAft>
              <a:buSzPts val="1000"/>
              <a:buFont typeface="Alexandria Black"/>
              <a:buNone/>
              <a:defRPr sz="1333">
                <a:latin typeface="Alexandria Black"/>
                <a:ea typeface="Alexandria Black"/>
                <a:cs typeface="Alexandria Black"/>
                <a:sym typeface="Alexandria Black"/>
              </a:defRPr>
            </a:lvl5pPr>
            <a:lvl6pPr lvl="5">
              <a:spcBef>
                <a:spcPts val="0"/>
              </a:spcBef>
              <a:spcAft>
                <a:spcPts val="0"/>
              </a:spcAft>
              <a:buSzPts val="1000"/>
              <a:buFont typeface="Alexandria Black"/>
              <a:buNone/>
              <a:defRPr sz="1333">
                <a:latin typeface="Alexandria Black"/>
                <a:ea typeface="Alexandria Black"/>
                <a:cs typeface="Alexandria Black"/>
                <a:sym typeface="Alexandria Black"/>
              </a:defRPr>
            </a:lvl6pPr>
            <a:lvl7pPr lvl="6">
              <a:spcBef>
                <a:spcPts val="0"/>
              </a:spcBef>
              <a:spcAft>
                <a:spcPts val="0"/>
              </a:spcAft>
              <a:buSzPts val="1000"/>
              <a:buFont typeface="Alexandria Black"/>
              <a:buNone/>
              <a:defRPr sz="1333">
                <a:latin typeface="Alexandria Black"/>
                <a:ea typeface="Alexandria Black"/>
                <a:cs typeface="Alexandria Black"/>
                <a:sym typeface="Alexandria Black"/>
              </a:defRPr>
            </a:lvl7pPr>
            <a:lvl8pPr lvl="7">
              <a:spcBef>
                <a:spcPts val="0"/>
              </a:spcBef>
              <a:spcAft>
                <a:spcPts val="0"/>
              </a:spcAft>
              <a:buSzPts val="1000"/>
              <a:buFont typeface="Alexandria Black"/>
              <a:buNone/>
              <a:defRPr sz="1333">
                <a:latin typeface="Alexandria Black"/>
                <a:ea typeface="Alexandria Black"/>
                <a:cs typeface="Alexandria Black"/>
                <a:sym typeface="Alexandria Black"/>
              </a:defRPr>
            </a:lvl8pPr>
            <a:lvl9pPr lvl="8">
              <a:spcBef>
                <a:spcPts val="0"/>
              </a:spcBef>
              <a:spcAft>
                <a:spcPts val="0"/>
              </a:spcAft>
              <a:buSzPts val="1000"/>
              <a:buFont typeface="Alexandria Black"/>
              <a:buNone/>
              <a:defRPr sz="1333">
                <a:latin typeface="Alexandria Black"/>
                <a:ea typeface="Alexandria Black"/>
                <a:cs typeface="Alexandria Black"/>
                <a:sym typeface="Alexandria Black"/>
              </a:defRPr>
            </a:lvl9pPr>
          </a:lstStyle>
          <a:p>
            <a:endParaRPr/>
          </a:p>
        </p:txBody>
      </p:sp>
      <p:sp>
        <p:nvSpPr>
          <p:cNvPr id="743" name="Google Shape;743;p27"/>
          <p:cNvSpPr txBox="1">
            <a:spLocks noGrp="1"/>
          </p:cNvSpPr>
          <p:nvPr>
            <p:ph type="subTitle" idx="4"/>
          </p:nvPr>
        </p:nvSpPr>
        <p:spPr>
          <a:xfrm>
            <a:off x="2265567" y="2478533"/>
            <a:ext cx="2880800" cy="696800"/>
          </a:xfrm>
          <a:prstGeom prst="rect">
            <a:avLst/>
          </a:prstGeom>
        </p:spPr>
        <p:txBody>
          <a:bodyPr spcFirstLastPara="1" wrap="square" lIns="91425" tIns="90000" rIns="91425" bIns="90000" anchor="ctr" anchorCtr="0">
            <a:normAutofit/>
          </a:bodyPr>
          <a:lstStyle>
            <a:lvl1pPr lvl="0" algn="ctr">
              <a:spcBef>
                <a:spcPts val="0"/>
              </a:spcBef>
              <a:spcAft>
                <a:spcPts val="0"/>
              </a:spcAft>
              <a:buSzPts val="1000"/>
              <a:buFont typeface="Lexend"/>
              <a:buNone/>
              <a:defRPr sz="1333"/>
            </a:lvl1pPr>
            <a:lvl2pPr lvl="1" algn="ctr">
              <a:spcBef>
                <a:spcPts val="0"/>
              </a:spcBef>
              <a:spcAft>
                <a:spcPts val="0"/>
              </a:spcAft>
              <a:buSzPts val="1000"/>
              <a:buFont typeface="Lexend"/>
              <a:buNone/>
              <a:defRPr sz="1333"/>
            </a:lvl2pPr>
            <a:lvl3pPr lvl="2" algn="ctr">
              <a:spcBef>
                <a:spcPts val="0"/>
              </a:spcBef>
              <a:spcAft>
                <a:spcPts val="0"/>
              </a:spcAft>
              <a:buSzPts val="1000"/>
              <a:buFont typeface="Lexend"/>
              <a:buNone/>
              <a:defRPr sz="1333"/>
            </a:lvl3pPr>
            <a:lvl4pPr lvl="3" algn="ctr">
              <a:spcBef>
                <a:spcPts val="0"/>
              </a:spcBef>
              <a:spcAft>
                <a:spcPts val="0"/>
              </a:spcAft>
              <a:buSzPts val="1000"/>
              <a:buFont typeface="Lexend"/>
              <a:buNone/>
              <a:defRPr sz="1333"/>
            </a:lvl4pPr>
            <a:lvl5pPr lvl="4" algn="ctr">
              <a:spcBef>
                <a:spcPts val="0"/>
              </a:spcBef>
              <a:spcAft>
                <a:spcPts val="0"/>
              </a:spcAft>
              <a:buSzPts val="1000"/>
              <a:buFont typeface="Lexend"/>
              <a:buNone/>
              <a:defRPr sz="1333"/>
            </a:lvl5pPr>
            <a:lvl6pPr lvl="5" algn="ctr">
              <a:spcBef>
                <a:spcPts val="0"/>
              </a:spcBef>
              <a:spcAft>
                <a:spcPts val="0"/>
              </a:spcAft>
              <a:buSzPts val="1000"/>
              <a:buFont typeface="Lexend"/>
              <a:buNone/>
              <a:defRPr sz="1333"/>
            </a:lvl6pPr>
            <a:lvl7pPr lvl="6" algn="ctr">
              <a:spcBef>
                <a:spcPts val="0"/>
              </a:spcBef>
              <a:spcAft>
                <a:spcPts val="0"/>
              </a:spcAft>
              <a:buSzPts val="1000"/>
              <a:buFont typeface="Lexend"/>
              <a:buNone/>
              <a:defRPr sz="1333"/>
            </a:lvl7pPr>
            <a:lvl8pPr lvl="7" algn="ctr">
              <a:spcBef>
                <a:spcPts val="0"/>
              </a:spcBef>
              <a:spcAft>
                <a:spcPts val="0"/>
              </a:spcAft>
              <a:buSzPts val="1000"/>
              <a:buFont typeface="Lexend"/>
              <a:buNone/>
              <a:defRPr sz="1333"/>
            </a:lvl8pPr>
            <a:lvl9pPr lvl="8" algn="ctr">
              <a:spcBef>
                <a:spcPts val="0"/>
              </a:spcBef>
              <a:spcAft>
                <a:spcPts val="0"/>
              </a:spcAft>
              <a:buSzPts val="1000"/>
              <a:buFont typeface="Lexend"/>
              <a:buNone/>
              <a:defRPr sz="1333"/>
            </a:lvl9pPr>
          </a:lstStyle>
          <a:p>
            <a:endParaRPr/>
          </a:p>
        </p:txBody>
      </p:sp>
      <p:sp>
        <p:nvSpPr>
          <p:cNvPr id="744" name="Google Shape;744;p27"/>
          <p:cNvSpPr txBox="1">
            <a:spLocks noGrp="1"/>
          </p:cNvSpPr>
          <p:nvPr>
            <p:ph type="subTitle" idx="5"/>
          </p:nvPr>
        </p:nvSpPr>
        <p:spPr>
          <a:xfrm>
            <a:off x="2265567" y="3326467"/>
            <a:ext cx="2880800" cy="696800"/>
          </a:xfrm>
          <a:prstGeom prst="rect">
            <a:avLst/>
          </a:prstGeom>
        </p:spPr>
        <p:txBody>
          <a:bodyPr spcFirstLastPara="1" wrap="square" lIns="91425" tIns="90000" rIns="91425" bIns="90000" anchor="ctr" anchorCtr="0">
            <a:normAutofit/>
          </a:bodyPr>
          <a:lstStyle>
            <a:lvl1pPr lvl="0" algn="ctr">
              <a:spcBef>
                <a:spcPts val="0"/>
              </a:spcBef>
              <a:spcAft>
                <a:spcPts val="0"/>
              </a:spcAft>
              <a:buSzPts val="1000"/>
              <a:buFont typeface="Lexend"/>
              <a:buNone/>
              <a:defRPr sz="1333"/>
            </a:lvl1pPr>
            <a:lvl2pPr lvl="1" algn="ctr">
              <a:spcBef>
                <a:spcPts val="0"/>
              </a:spcBef>
              <a:spcAft>
                <a:spcPts val="0"/>
              </a:spcAft>
              <a:buSzPts val="1000"/>
              <a:buFont typeface="Lexend"/>
              <a:buNone/>
              <a:defRPr sz="1333"/>
            </a:lvl2pPr>
            <a:lvl3pPr lvl="2" algn="ctr">
              <a:spcBef>
                <a:spcPts val="0"/>
              </a:spcBef>
              <a:spcAft>
                <a:spcPts val="0"/>
              </a:spcAft>
              <a:buSzPts val="1000"/>
              <a:buFont typeface="Lexend"/>
              <a:buNone/>
              <a:defRPr sz="1333"/>
            </a:lvl3pPr>
            <a:lvl4pPr lvl="3" algn="ctr">
              <a:spcBef>
                <a:spcPts val="0"/>
              </a:spcBef>
              <a:spcAft>
                <a:spcPts val="0"/>
              </a:spcAft>
              <a:buSzPts val="1000"/>
              <a:buFont typeface="Lexend"/>
              <a:buNone/>
              <a:defRPr sz="1333"/>
            </a:lvl4pPr>
            <a:lvl5pPr lvl="4" algn="ctr">
              <a:spcBef>
                <a:spcPts val="0"/>
              </a:spcBef>
              <a:spcAft>
                <a:spcPts val="0"/>
              </a:spcAft>
              <a:buSzPts val="1000"/>
              <a:buFont typeface="Lexend"/>
              <a:buNone/>
              <a:defRPr sz="1333"/>
            </a:lvl5pPr>
            <a:lvl6pPr lvl="5" algn="ctr">
              <a:spcBef>
                <a:spcPts val="0"/>
              </a:spcBef>
              <a:spcAft>
                <a:spcPts val="0"/>
              </a:spcAft>
              <a:buSzPts val="1000"/>
              <a:buFont typeface="Lexend"/>
              <a:buNone/>
              <a:defRPr sz="1333"/>
            </a:lvl6pPr>
            <a:lvl7pPr lvl="6" algn="ctr">
              <a:spcBef>
                <a:spcPts val="0"/>
              </a:spcBef>
              <a:spcAft>
                <a:spcPts val="0"/>
              </a:spcAft>
              <a:buSzPts val="1000"/>
              <a:buFont typeface="Lexend"/>
              <a:buNone/>
              <a:defRPr sz="1333"/>
            </a:lvl7pPr>
            <a:lvl8pPr lvl="7" algn="ctr">
              <a:spcBef>
                <a:spcPts val="0"/>
              </a:spcBef>
              <a:spcAft>
                <a:spcPts val="0"/>
              </a:spcAft>
              <a:buSzPts val="1000"/>
              <a:buFont typeface="Lexend"/>
              <a:buNone/>
              <a:defRPr sz="1333"/>
            </a:lvl8pPr>
            <a:lvl9pPr lvl="8" algn="ctr">
              <a:spcBef>
                <a:spcPts val="0"/>
              </a:spcBef>
              <a:spcAft>
                <a:spcPts val="0"/>
              </a:spcAft>
              <a:buSzPts val="1000"/>
              <a:buFont typeface="Lexend"/>
              <a:buNone/>
              <a:defRPr sz="1333"/>
            </a:lvl9pPr>
          </a:lstStyle>
          <a:p>
            <a:endParaRPr/>
          </a:p>
        </p:txBody>
      </p:sp>
      <p:sp>
        <p:nvSpPr>
          <p:cNvPr id="745" name="Google Shape;745;p27"/>
          <p:cNvSpPr txBox="1">
            <a:spLocks noGrp="1"/>
          </p:cNvSpPr>
          <p:nvPr>
            <p:ph type="subTitle" idx="6"/>
          </p:nvPr>
        </p:nvSpPr>
        <p:spPr>
          <a:xfrm>
            <a:off x="2265567" y="4174400"/>
            <a:ext cx="2880800" cy="696800"/>
          </a:xfrm>
          <a:prstGeom prst="rect">
            <a:avLst/>
          </a:prstGeom>
        </p:spPr>
        <p:txBody>
          <a:bodyPr spcFirstLastPara="1" wrap="square" lIns="91425" tIns="90000" rIns="91425" bIns="90000" anchor="ctr" anchorCtr="0">
            <a:normAutofit/>
          </a:bodyPr>
          <a:lstStyle>
            <a:lvl1pPr lvl="0" algn="ctr">
              <a:spcBef>
                <a:spcPts val="0"/>
              </a:spcBef>
              <a:spcAft>
                <a:spcPts val="0"/>
              </a:spcAft>
              <a:buSzPts val="1000"/>
              <a:buFont typeface="Lexend"/>
              <a:buNone/>
              <a:defRPr sz="1333"/>
            </a:lvl1pPr>
            <a:lvl2pPr lvl="1" algn="ctr">
              <a:spcBef>
                <a:spcPts val="0"/>
              </a:spcBef>
              <a:spcAft>
                <a:spcPts val="0"/>
              </a:spcAft>
              <a:buSzPts val="1000"/>
              <a:buFont typeface="Lexend"/>
              <a:buNone/>
              <a:defRPr sz="1333"/>
            </a:lvl2pPr>
            <a:lvl3pPr lvl="2" algn="ctr">
              <a:spcBef>
                <a:spcPts val="0"/>
              </a:spcBef>
              <a:spcAft>
                <a:spcPts val="0"/>
              </a:spcAft>
              <a:buSzPts val="1000"/>
              <a:buFont typeface="Lexend"/>
              <a:buNone/>
              <a:defRPr sz="1333"/>
            </a:lvl3pPr>
            <a:lvl4pPr lvl="3" algn="ctr">
              <a:spcBef>
                <a:spcPts val="0"/>
              </a:spcBef>
              <a:spcAft>
                <a:spcPts val="0"/>
              </a:spcAft>
              <a:buSzPts val="1000"/>
              <a:buFont typeface="Lexend"/>
              <a:buNone/>
              <a:defRPr sz="1333"/>
            </a:lvl4pPr>
            <a:lvl5pPr lvl="4" algn="ctr">
              <a:spcBef>
                <a:spcPts val="0"/>
              </a:spcBef>
              <a:spcAft>
                <a:spcPts val="0"/>
              </a:spcAft>
              <a:buSzPts val="1000"/>
              <a:buFont typeface="Lexend"/>
              <a:buNone/>
              <a:defRPr sz="1333"/>
            </a:lvl5pPr>
            <a:lvl6pPr lvl="5" algn="ctr">
              <a:spcBef>
                <a:spcPts val="0"/>
              </a:spcBef>
              <a:spcAft>
                <a:spcPts val="0"/>
              </a:spcAft>
              <a:buSzPts val="1000"/>
              <a:buFont typeface="Lexend"/>
              <a:buNone/>
              <a:defRPr sz="1333"/>
            </a:lvl6pPr>
            <a:lvl7pPr lvl="6" algn="ctr">
              <a:spcBef>
                <a:spcPts val="0"/>
              </a:spcBef>
              <a:spcAft>
                <a:spcPts val="0"/>
              </a:spcAft>
              <a:buSzPts val="1000"/>
              <a:buFont typeface="Lexend"/>
              <a:buNone/>
              <a:defRPr sz="1333"/>
            </a:lvl7pPr>
            <a:lvl8pPr lvl="7" algn="ctr">
              <a:spcBef>
                <a:spcPts val="0"/>
              </a:spcBef>
              <a:spcAft>
                <a:spcPts val="0"/>
              </a:spcAft>
              <a:buSzPts val="1000"/>
              <a:buFont typeface="Lexend"/>
              <a:buNone/>
              <a:defRPr sz="1333"/>
            </a:lvl8pPr>
            <a:lvl9pPr lvl="8" algn="ctr">
              <a:spcBef>
                <a:spcPts val="0"/>
              </a:spcBef>
              <a:spcAft>
                <a:spcPts val="0"/>
              </a:spcAft>
              <a:buSzPts val="1000"/>
              <a:buFont typeface="Lexend"/>
              <a:buNone/>
              <a:defRPr sz="1333"/>
            </a:lvl9pPr>
          </a:lstStyle>
          <a:p>
            <a:endParaRPr/>
          </a:p>
        </p:txBody>
      </p:sp>
      <p:sp>
        <p:nvSpPr>
          <p:cNvPr id="746" name="Google Shape;746;p27"/>
          <p:cNvSpPr txBox="1">
            <a:spLocks noGrp="1"/>
          </p:cNvSpPr>
          <p:nvPr>
            <p:ph type="subTitle" idx="7"/>
          </p:nvPr>
        </p:nvSpPr>
        <p:spPr>
          <a:xfrm>
            <a:off x="5516767" y="2478533"/>
            <a:ext cx="6286000" cy="696800"/>
          </a:xfrm>
          <a:prstGeom prst="rect">
            <a:avLst/>
          </a:prstGeom>
        </p:spPr>
        <p:txBody>
          <a:bodyPr spcFirstLastPara="1" wrap="square" lIns="91425" tIns="90000" rIns="91425" bIns="90000" anchor="ctr"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747" name="Google Shape;747;p27"/>
          <p:cNvSpPr txBox="1">
            <a:spLocks noGrp="1"/>
          </p:cNvSpPr>
          <p:nvPr>
            <p:ph type="subTitle" idx="8"/>
          </p:nvPr>
        </p:nvSpPr>
        <p:spPr>
          <a:xfrm>
            <a:off x="5516767" y="3326467"/>
            <a:ext cx="6286000" cy="696800"/>
          </a:xfrm>
          <a:prstGeom prst="rect">
            <a:avLst/>
          </a:prstGeom>
        </p:spPr>
        <p:txBody>
          <a:bodyPr spcFirstLastPara="1" wrap="square" lIns="91425" tIns="90000" rIns="91425" bIns="90000" anchor="ctr"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748" name="Google Shape;748;p27"/>
          <p:cNvSpPr txBox="1">
            <a:spLocks noGrp="1"/>
          </p:cNvSpPr>
          <p:nvPr>
            <p:ph type="subTitle" idx="9"/>
          </p:nvPr>
        </p:nvSpPr>
        <p:spPr>
          <a:xfrm>
            <a:off x="5516767" y="4174400"/>
            <a:ext cx="6286000" cy="696800"/>
          </a:xfrm>
          <a:prstGeom prst="rect">
            <a:avLst/>
          </a:prstGeom>
        </p:spPr>
        <p:txBody>
          <a:bodyPr spcFirstLastPara="1" wrap="square" lIns="91425" tIns="90000" rIns="91425" bIns="90000" anchor="ctr"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749" name="Google Shape;749;p27"/>
          <p:cNvSpPr txBox="1">
            <a:spLocks noGrp="1"/>
          </p:cNvSpPr>
          <p:nvPr>
            <p:ph type="ctrTitle"/>
          </p:nvPr>
        </p:nvSpPr>
        <p:spPr>
          <a:xfrm>
            <a:off x="501233" y="406300"/>
            <a:ext cx="4830000" cy="1411600"/>
          </a:xfrm>
          <a:prstGeom prst="rect">
            <a:avLst/>
          </a:prstGeom>
        </p:spPr>
        <p:txBody>
          <a:bodyPr spcFirstLastPara="1" wrap="square" lIns="91425" tIns="91425" rIns="91425" bIns="91425" anchor="t" anchorCtr="0">
            <a:normAutofit/>
          </a:bodyPr>
          <a:lstStyle>
            <a:lvl1pPr lvl="0">
              <a:lnSpc>
                <a:spcPct val="90000"/>
              </a:lnSpc>
              <a:spcBef>
                <a:spcPts val="0"/>
              </a:spcBef>
              <a:spcAft>
                <a:spcPts val="0"/>
              </a:spcAft>
              <a:buSzPts val="2400"/>
              <a:buFont typeface="Alexandria Black"/>
              <a:buNone/>
              <a:defRPr sz="3200"/>
            </a:lvl1pPr>
            <a:lvl2pPr lvl="1">
              <a:spcBef>
                <a:spcPts val="0"/>
              </a:spcBef>
              <a:spcAft>
                <a:spcPts val="0"/>
              </a:spcAft>
              <a:buSzPts val="2400"/>
              <a:buFont typeface="Alexandria Black"/>
              <a:buNone/>
              <a:defRPr sz="32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32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32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32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32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32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32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3200">
                <a:latin typeface="Alexandria Black"/>
                <a:ea typeface="Alexandria Black"/>
                <a:cs typeface="Alexandria Black"/>
                <a:sym typeface="Alexandria Black"/>
              </a:defRPr>
            </a:lvl9pPr>
          </a:lstStyle>
          <a:p>
            <a:endParaRPr/>
          </a:p>
        </p:txBody>
      </p:sp>
      <p:grpSp>
        <p:nvGrpSpPr>
          <p:cNvPr id="750" name="Google Shape;750;p27"/>
          <p:cNvGrpSpPr/>
          <p:nvPr/>
        </p:nvGrpSpPr>
        <p:grpSpPr>
          <a:xfrm>
            <a:off x="159534" y="-21858"/>
            <a:ext cx="11872943" cy="164009"/>
            <a:chOff x="18101" y="4907950"/>
            <a:chExt cx="8904707" cy="291900"/>
          </a:xfrm>
        </p:grpSpPr>
        <p:sp>
          <p:nvSpPr>
            <p:cNvPr id="751" name="Google Shape;751;p27"/>
            <p:cNvSpPr/>
            <p:nvPr/>
          </p:nvSpPr>
          <p:spPr>
            <a:xfrm rot="-5400000">
              <a:off x="5505258"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52" name="Google Shape;752;p27"/>
            <p:cNvSpPr/>
            <p:nvPr/>
          </p:nvSpPr>
          <p:spPr>
            <a:xfrm rot="-5400000">
              <a:off x="5735084"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53" name="Google Shape;753;p27"/>
            <p:cNvSpPr/>
            <p:nvPr/>
          </p:nvSpPr>
          <p:spPr>
            <a:xfrm rot="-5400000">
              <a:off x="5969085"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54" name="Google Shape;754;p27"/>
            <p:cNvSpPr/>
            <p:nvPr/>
          </p:nvSpPr>
          <p:spPr>
            <a:xfrm rot="-5400000">
              <a:off x="6198911"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55" name="Google Shape;755;p27"/>
            <p:cNvSpPr/>
            <p:nvPr/>
          </p:nvSpPr>
          <p:spPr>
            <a:xfrm rot="-5400000">
              <a:off x="6437074"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56" name="Google Shape;756;p27"/>
            <p:cNvSpPr/>
            <p:nvPr/>
          </p:nvSpPr>
          <p:spPr>
            <a:xfrm rot="-5400000">
              <a:off x="6666900"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57" name="Google Shape;757;p27"/>
            <p:cNvSpPr/>
            <p:nvPr/>
          </p:nvSpPr>
          <p:spPr>
            <a:xfrm rot="-5400000">
              <a:off x="6900901"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58" name="Google Shape;758;p27"/>
            <p:cNvSpPr/>
            <p:nvPr/>
          </p:nvSpPr>
          <p:spPr>
            <a:xfrm rot="-5400000">
              <a:off x="7130727"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59" name="Google Shape;759;p27"/>
            <p:cNvSpPr/>
            <p:nvPr/>
          </p:nvSpPr>
          <p:spPr>
            <a:xfrm rot="-5400000">
              <a:off x="7364740"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60" name="Google Shape;760;p27"/>
            <p:cNvSpPr/>
            <p:nvPr/>
          </p:nvSpPr>
          <p:spPr>
            <a:xfrm rot="-5400000">
              <a:off x="7598741"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61" name="Google Shape;761;p27"/>
            <p:cNvSpPr/>
            <p:nvPr/>
          </p:nvSpPr>
          <p:spPr>
            <a:xfrm rot="-5400000">
              <a:off x="7828567"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62" name="Google Shape;762;p27"/>
            <p:cNvSpPr/>
            <p:nvPr/>
          </p:nvSpPr>
          <p:spPr>
            <a:xfrm rot="-5400000">
              <a:off x="8066731"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63" name="Google Shape;763;p27"/>
            <p:cNvSpPr/>
            <p:nvPr/>
          </p:nvSpPr>
          <p:spPr>
            <a:xfrm rot="-5400000">
              <a:off x="8296557"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64" name="Google Shape;764;p27"/>
            <p:cNvSpPr/>
            <p:nvPr/>
          </p:nvSpPr>
          <p:spPr>
            <a:xfrm rot="-5400000">
              <a:off x="8520208" y="5022700"/>
              <a:ext cx="2919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65" name="Google Shape;765;p27"/>
            <p:cNvSpPr/>
            <p:nvPr/>
          </p:nvSpPr>
          <p:spPr>
            <a:xfrm rot="-5400000">
              <a:off x="8745658" y="5022700"/>
              <a:ext cx="2919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66" name="Google Shape;766;p27"/>
            <p:cNvSpPr/>
            <p:nvPr/>
          </p:nvSpPr>
          <p:spPr>
            <a:xfrm rot="-5400000">
              <a:off x="2064858"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67" name="Google Shape;767;p27"/>
            <p:cNvSpPr/>
            <p:nvPr/>
          </p:nvSpPr>
          <p:spPr>
            <a:xfrm rot="-5400000">
              <a:off x="2294684"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68" name="Google Shape;768;p27"/>
            <p:cNvSpPr/>
            <p:nvPr/>
          </p:nvSpPr>
          <p:spPr>
            <a:xfrm rot="-5400000">
              <a:off x="2528685"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69" name="Google Shape;769;p27"/>
            <p:cNvSpPr/>
            <p:nvPr/>
          </p:nvSpPr>
          <p:spPr>
            <a:xfrm rot="-5400000">
              <a:off x="2758511"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70" name="Google Shape;770;p27"/>
            <p:cNvSpPr/>
            <p:nvPr/>
          </p:nvSpPr>
          <p:spPr>
            <a:xfrm rot="-5400000">
              <a:off x="2996674"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71" name="Google Shape;771;p27"/>
            <p:cNvSpPr/>
            <p:nvPr/>
          </p:nvSpPr>
          <p:spPr>
            <a:xfrm rot="-5400000">
              <a:off x="3226500"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72" name="Google Shape;772;p27"/>
            <p:cNvSpPr/>
            <p:nvPr/>
          </p:nvSpPr>
          <p:spPr>
            <a:xfrm rot="-5400000">
              <a:off x="3460501"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73" name="Google Shape;773;p27"/>
            <p:cNvSpPr/>
            <p:nvPr/>
          </p:nvSpPr>
          <p:spPr>
            <a:xfrm rot="-5400000">
              <a:off x="3690327"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74" name="Google Shape;774;p27"/>
            <p:cNvSpPr/>
            <p:nvPr/>
          </p:nvSpPr>
          <p:spPr>
            <a:xfrm rot="-5400000">
              <a:off x="3924340"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75" name="Google Shape;775;p27"/>
            <p:cNvSpPr/>
            <p:nvPr/>
          </p:nvSpPr>
          <p:spPr>
            <a:xfrm rot="-5400000">
              <a:off x="4158341"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76" name="Google Shape;776;p27"/>
            <p:cNvSpPr/>
            <p:nvPr/>
          </p:nvSpPr>
          <p:spPr>
            <a:xfrm rot="-5400000">
              <a:off x="4388167"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77" name="Google Shape;777;p27"/>
            <p:cNvSpPr/>
            <p:nvPr/>
          </p:nvSpPr>
          <p:spPr>
            <a:xfrm rot="-5400000">
              <a:off x="4626331"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78" name="Google Shape;778;p27"/>
            <p:cNvSpPr/>
            <p:nvPr/>
          </p:nvSpPr>
          <p:spPr>
            <a:xfrm rot="-5400000">
              <a:off x="4856157"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79" name="Google Shape;779;p27"/>
            <p:cNvSpPr/>
            <p:nvPr/>
          </p:nvSpPr>
          <p:spPr>
            <a:xfrm rot="-5400000">
              <a:off x="5079808" y="5022700"/>
              <a:ext cx="2919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80" name="Google Shape;780;p27"/>
            <p:cNvSpPr/>
            <p:nvPr/>
          </p:nvSpPr>
          <p:spPr>
            <a:xfrm rot="-5400000">
              <a:off x="5305258" y="5022700"/>
              <a:ext cx="2919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81" name="Google Shape;781;p27"/>
            <p:cNvSpPr/>
            <p:nvPr/>
          </p:nvSpPr>
          <p:spPr>
            <a:xfrm rot="-5400000">
              <a:off x="-94849"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82" name="Google Shape;782;p27"/>
            <p:cNvSpPr/>
            <p:nvPr/>
          </p:nvSpPr>
          <p:spPr>
            <a:xfrm rot="-5400000">
              <a:off x="134977"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83" name="Google Shape;783;p27"/>
            <p:cNvSpPr/>
            <p:nvPr/>
          </p:nvSpPr>
          <p:spPr>
            <a:xfrm rot="-5400000">
              <a:off x="368990"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84" name="Google Shape;784;p27"/>
            <p:cNvSpPr/>
            <p:nvPr/>
          </p:nvSpPr>
          <p:spPr>
            <a:xfrm rot="-5400000">
              <a:off x="602991"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85" name="Google Shape;785;p27"/>
            <p:cNvSpPr/>
            <p:nvPr/>
          </p:nvSpPr>
          <p:spPr>
            <a:xfrm rot="-5400000">
              <a:off x="832817"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86" name="Google Shape;786;p27"/>
            <p:cNvSpPr/>
            <p:nvPr/>
          </p:nvSpPr>
          <p:spPr>
            <a:xfrm rot="-5400000">
              <a:off x="1070981"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87" name="Google Shape;787;p27"/>
            <p:cNvSpPr/>
            <p:nvPr/>
          </p:nvSpPr>
          <p:spPr>
            <a:xfrm rot="-5400000">
              <a:off x="1300807" y="5022700"/>
              <a:ext cx="2883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88" name="Google Shape;788;p27"/>
            <p:cNvSpPr/>
            <p:nvPr/>
          </p:nvSpPr>
          <p:spPr>
            <a:xfrm rot="-5400000">
              <a:off x="1524458" y="5022700"/>
              <a:ext cx="2919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89" name="Google Shape;789;p27"/>
            <p:cNvSpPr/>
            <p:nvPr/>
          </p:nvSpPr>
          <p:spPr>
            <a:xfrm rot="-5400000">
              <a:off x="1749908" y="5022700"/>
              <a:ext cx="291900" cy="62400"/>
            </a:xfrm>
            <a:prstGeom prst="mathMin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grpSp>
      <p:cxnSp>
        <p:nvCxnSpPr>
          <p:cNvPr id="790" name="Google Shape;790;p27"/>
          <p:cNvCxnSpPr/>
          <p:nvPr/>
        </p:nvCxnSpPr>
        <p:spPr>
          <a:xfrm>
            <a:off x="0" y="117633"/>
            <a:ext cx="12211200" cy="0"/>
          </a:xfrm>
          <a:prstGeom prst="straightConnector1">
            <a:avLst/>
          </a:prstGeom>
          <a:noFill/>
          <a:ln w="9525" cap="flat" cmpd="sng">
            <a:solidFill>
              <a:schemeClr val="lt1"/>
            </a:solidFill>
            <a:prstDash val="solid"/>
            <a:round/>
            <a:headEnd type="none" w="sm" len="sm"/>
            <a:tailEnd type="none" w="sm" len="sm"/>
          </a:ln>
        </p:spPr>
      </p:cxnSp>
      <p:sp>
        <p:nvSpPr>
          <p:cNvPr id="791" name="Google Shape;791;p2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78810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 - Alt 26">
  <p:cSld name="Title and body - Alt 26">
    <p:bg>
      <p:bgPr>
        <a:solidFill>
          <a:schemeClr val="accent4"/>
        </a:solidFill>
        <a:effectLst/>
      </p:bgPr>
    </p:bg>
    <p:spTree>
      <p:nvGrpSpPr>
        <p:cNvPr id="1" name="Shape 792"/>
        <p:cNvGrpSpPr/>
        <p:nvPr/>
      </p:nvGrpSpPr>
      <p:grpSpPr>
        <a:xfrm>
          <a:off x="0" y="0"/>
          <a:ext cx="0" cy="0"/>
          <a:chOff x="0" y="0"/>
          <a:chExt cx="0" cy="0"/>
        </a:xfrm>
      </p:grpSpPr>
      <p:grpSp>
        <p:nvGrpSpPr>
          <p:cNvPr id="793" name="Google Shape;793;p28"/>
          <p:cNvGrpSpPr/>
          <p:nvPr/>
        </p:nvGrpSpPr>
        <p:grpSpPr>
          <a:xfrm rot="10800000">
            <a:off x="-29333" y="62067"/>
            <a:ext cx="190400" cy="6553133"/>
            <a:chOff x="-30475" y="94400"/>
            <a:chExt cx="142800" cy="4914850"/>
          </a:xfrm>
        </p:grpSpPr>
        <p:sp>
          <p:nvSpPr>
            <p:cNvPr id="794" name="Google Shape;794;p28"/>
            <p:cNvSpPr/>
            <p:nvPr/>
          </p:nvSpPr>
          <p:spPr>
            <a:xfrm>
              <a:off x="-29595" y="94400"/>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95" name="Google Shape;795;p28"/>
            <p:cNvSpPr/>
            <p:nvPr/>
          </p:nvSpPr>
          <p:spPr>
            <a:xfrm>
              <a:off x="-29595" y="324226"/>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96" name="Google Shape;796;p28"/>
            <p:cNvSpPr/>
            <p:nvPr/>
          </p:nvSpPr>
          <p:spPr>
            <a:xfrm>
              <a:off x="-29595" y="558226"/>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97" name="Google Shape;797;p28"/>
            <p:cNvSpPr/>
            <p:nvPr/>
          </p:nvSpPr>
          <p:spPr>
            <a:xfrm>
              <a:off x="-29595" y="788052"/>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98" name="Google Shape;798;p28"/>
            <p:cNvSpPr/>
            <p:nvPr/>
          </p:nvSpPr>
          <p:spPr>
            <a:xfrm>
              <a:off x="-29595" y="1026215"/>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99" name="Google Shape;799;p28"/>
            <p:cNvSpPr/>
            <p:nvPr/>
          </p:nvSpPr>
          <p:spPr>
            <a:xfrm>
              <a:off x="-29595" y="1256040"/>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00" name="Google Shape;800;p28"/>
            <p:cNvSpPr/>
            <p:nvPr/>
          </p:nvSpPr>
          <p:spPr>
            <a:xfrm>
              <a:off x="-29595" y="1490041"/>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01" name="Google Shape;801;p28"/>
            <p:cNvSpPr/>
            <p:nvPr/>
          </p:nvSpPr>
          <p:spPr>
            <a:xfrm>
              <a:off x="-29595" y="1719867"/>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02" name="Google Shape;802;p28"/>
            <p:cNvSpPr/>
            <p:nvPr/>
          </p:nvSpPr>
          <p:spPr>
            <a:xfrm>
              <a:off x="-29595" y="1953880"/>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03" name="Google Shape;803;p28"/>
            <p:cNvSpPr/>
            <p:nvPr/>
          </p:nvSpPr>
          <p:spPr>
            <a:xfrm>
              <a:off x="-29595" y="2187880"/>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04" name="Google Shape;804;p28"/>
            <p:cNvSpPr/>
            <p:nvPr/>
          </p:nvSpPr>
          <p:spPr>
            <a:xfrm>
              <a:off x="-29595" y="2417706"/>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05" name="Google Shape;805;p28"/>
            <p:cNvSpPr/>
            <p:nvPr/>
          </p:nvSpPr>
          <p:spPr>
            <a:xfrm>
              <a:off x="-29595" y="2655869"/>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06" name="Google Shape;806;p28"/>
            <p:cNvSpPr/>
            <p:nvPr/>
          </p:nvSpPr>
          <p:spPr>
            <a:xfrm>
              <a:off x="-29595" y="2885695"/>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07" name="Google Shape;807;p28"/>
            <p:cNvSpPr/>
            <p:nvPr/>
          </p:nvSpPr>
          <p:spPr>
            <a:xfrm>
              <a:off x="-30475" y="3111145"/>
              <a:ext cx="1428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08" name="Google Shape;808;p28"/>
            <p:cNvSpPr/>
            <p:nvPr/>
          </p:nvSpPr>
          <p:spPr>
            <a:xfrm>
              <a:off x="-30475" y="3336595"/>
              <a:ext cx="1428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09" name="Google Shape;809;p28"/>
            <p:cNvSpPr/>
            <p:nvPr/>
          </p:nvSpPr>
          <p:spPr>
            <a:xfrm>
              <a:off x="-29595" y="3551197"/>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10" name="Google Shape;810;p28"/>
            <p:cNvSpPr/>
            <p:nvPr/>
          </p:nvSpPr>
          <p:spPr>
            <a:xfrm>
              <a:off x="-29595" y="3781022"/>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11" name="Google Shape;811;p28"/>
            <p:cNvSpPr/>
            <p:nvPr/>
          </p:nvSpPr>
          <p:spPr>
            <a:xfrm>
              <a:off x="-29595" y="4019185"/>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12" name="Google Shape;812;p28"/>
            <p:cNvSpPr/>
            <p:nvPr/>
          </p:nvSpPr>
          <p:spPr>
            <a:xfrm>
              <a:off x="-29595" y="4249011"/>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13" name="Google Shape;813;p28"/>
            <p:cNvSpPr/>
            <p:nvPr/>
          </p:nvSpPr>
          <p:spPr>
            <a:xfrm>
              <a:off x="-29595" y="4483011"/>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14" name="Google Shape;814;p28"/>
            <p:cNvSpPr/>
            <p:nvPr/>
          </p:nvSpPr>
          <p:spPr>
            <a:xfrm>
              <a:off x="-29595" y="4712837"/>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15" name="Google Shape;815;p28"/>
            <p:cNvSpPr/>
            <p:nvPr/>
          </p:nvSpPr>
          <p:spPr>
            <a:xfrm>
              <a:off x="-29595" y="4946850"/>
              <a:ext cx="1410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grpSp>
      <p:cxnSp>
        <p:nvCxnSpPr>
          <p:cNvPr id="816" name="Google Shape;816;p28"/>
          <p:cNvCxnSpPr/>
          <p:nvPr/>
        </p:nvCxnSpPr>
        <p:spPr>
          <a:xfrm>
            <a:off x="141900" y="-4233"/>
            <a:ext cx="0" cy="6862400"/>
          </a:xfrm>
          <a:prstGeom prst="straightConnector1">
            <a:avLst/>
          </a:prstGeom>
          <a:noFill/>
          <a:ln w="9525" cap="flat" cmpd="sng">
            <a:solidFill>
              <a:schemeClr val="lt2"/>
            </a:solidFill>
            <a:prstDash val="solid"/>
            <a:round/>
            <a:headEnd type="none" w="sm" len="sm"/>
            <a:tailEnd type="none" w="sm" len="sm"/>
          </a:ln>
        </p:spPr>
      </p:cxnSp>
      <p:pic>
        <p:nvPicPr>
          <p:cNvPr id="817" name="Google Shape;817;p28" descr="Two businessmen shake hand while their colleagues look on. "/>
          <p:cNvPicPr preferRelativeResize="0"/>
          <p:nvPr/>
        </p:nvPicPr>
        <p:blipFill rotWithShape="1">
          <a:blip r:embed="rId2">
            <a:alphaModFix/>
          </a:blip>
          <a:srcRect l="3775" t="53411" r="5677" b="19633"/>
          <a:stretch/>
        </p:blipFill>
        <p:spPr>
          <a:xfrm>
            <a:off x="1" y="4435200"/>
            <a:ext cx="12191996" cy="2422797"/>
          </a:xfrm>
          <a:prstGeom prst="rect">
            <a:avLst/>
          </a:prstGeom>
          <a:noFill/>
          <a:ln>
            <a:noFill/>
          </a:ln>
        </p:spPr>
      </p:pic>
      <p:sp>
        <p:nvSpPr>
          <p:cNvPr id="818" name="Google Shape;818;p28"/>
          <p:cNvSpPr txBox="1">
            <a:spLocks noGrp="1"/>
          </p:cNvSpPr>
          <p:nvPr>
            <p:ph type="subTitle" idx="1"/>
          </p:nvPr>
        </p:nvSpPr>
        <p:spPr>
          <a:xfrm>
            <a:off x="513400" y="3874800"/>
            <a:ext cx="5369200" cy="445200"/>
          </a:xfrm>
          <a:prstGeom prst="rect">
            <a:avLst/>
          </a:prstGeom>
        </p:spPr>
        <p:txBody>
          <a:bodyPr spcFirstLastPara="1" wrap="square" lIns="91425" tIns="90000" rIns="91425" bIns="90000" anchor="t"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819" name="Google Shape;819;p28"/>
          <p:cNvSpPr txBox="1">
            <a:spLocks noGrp="1"/>
          </p:cNvSpPr>
          <p:nvPr>
            <p:ph type="ctrTitle"/>
          </p:nvPr>
        </p:nvSpPr>
        <p:spPr>
          <a:xfrm>
            <a:off x="501233" y="406300"/>
            <a:ext cx="6696400" cy="896800"/>
          </a:xfrm>
          <a:prstGeom prst="rect">
            <a:avLst/>
          </a:prstGeom>
        </p:spPr>
        <p:txBody>
          <a:bodyPr spcFirstLastPara="1" wrap="square" lIns="91425" tIns="91425" rIns="91425" bIns="91425" anchor="t" anchorCtr="0">
            <a:normAutofit/>
          </a:bodyPr>
          <a:lstStyle>
            <a:lvl1pPr lvl="0">
              <a:lnSpc>
                <a:spcPct val="90000"/>
              </a:lnSpc>
              <a:spcBef>
                <a:spcPts val="0"/>
              </a:spcBef>
              <a:spcAft>
                <a:spcPts val="0"/>
              </a:spcAft>
              <a:buSzPts val="2400"/>
              <a:buFont typeface="Alexandria Black"/>
              <a:buNone/>
              <a:defRPr sz="3200"/>
            </a:lvl1pPr>
            <a:lvl2pPr lvl="1">
              <a:spcBef>
                <a:spcPts val="0"/>
              </a:spcBef>
              <a:spcAft>
                <a:spcPts val="0"/>
              </a:spcAft>
              <a:buSzPts val="2400"/>
              <a:buFont typeface="Alexandria Black"/>
              <a:buNone/>
              <a:defRPr sz="32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32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32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32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32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32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32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3200">
                <a:latin typeface="Alexandria Black"/>
                <a:ea typeface="Alexandria Black"/>
                <a:cs typeface="Alexandria Black"/>
                <a:sym typeface="Alexandria Black"/>
              </a:defRPr>
            </a:lvl9pPr>
          </a:lstStyle>
          <a:p>
            <a:endParaRPr/>
          </a:p>
        </p:txBody>
      </p:sp>
      <p:sp>
        <p:nvSpPr>
          <p:cNvPr id="820" name="Google Shape;820;p2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13257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 Alt 27">
  <p:cSld name="Title and body - Alt 27">
    <p:bg>
      <p:bgPr>
        <a:solidFill>
          <a:schemeClr val="dk1"/>
        </a:solidFill>
        <a:effectLst/>
      </p:bgPr>
    </p:bg>
    <p:spTree>
      <p:nvGrpSpPr>
        <p:cNvPr id="1" name="Shape 821"/>
        <p:cNvGrpSpPr/>
        <p:nvPr/>
      </p:nvGrpSpPr>
      <p:grpSpPr>
        <a:xfrm>
          <a:off x="0" y="0"/>
          <a:ext cx="0" cy="0"/>
          <a:chOff x="0" y="0"/>
          <a:chExt cx="0" cy="0"/>
        </a:xfrm>
      </p:grpSpPr>
      <p:sp>
        <p:nvSpPr>
          <p:cNvPr id="822" name="Google Shape;822;p29"/>
          <p:cNvSpPr txBox="1">
            <a:spLocks noGrp="1"/>
          </p:cNvSpPr>
          <p:nvPr>
            <p:ph type="subTitle" idx="1"/>
          </p:nvPr>
        </p:nvSpPr>
        <p:spPr>
          <a:xfrm>
            <a:off x="513400" y="2743133"/>
            <a:ext cx="3982800" cy="3576000"/>
          </a:xfrm>
          <a:prstGeom prst="rect">
            <a:avLst/>
          </a:prstGeom>
        </p:spPr>
        <p:txBody>
          <a:bodyPr spcFirstLastPara="1" wrap="square" lIns="91425" tIns="90000" rIns="91425" bIns="0" anchor="b" anchorCtr="0">
            <a:normAutofit/>
          </a:bodyPr>
          <a:lstStyle>
            <a:lvl1pPr lvl="0">
              <a:spcBef>
                <a:spcPts val="0"/>
              </a:spcBef>
              <a:spcAft>
                <a:spcPts val="0"/>
              </a:spcAft>
              <a:buClr>
                <a:schemeClr val="lt1"/>
              </a:buClr>
              <a:buSzPts val="1400"/>
              <a:buFont typeface="Lexend Light"/>
              <a:buNone/>
              <a:defRPr sz="1867">
                <a:solidFill>
                  <a:schemeClr val="lt1"/>
                </a:solidFill>
                <a:latin typeface="Lexend Light"/>
                <a:ea typeface="Lexend Light"/>
                <a:cs typeface="Lexend Light"/>
                <a:sym typeface="Lexend Light"/>
              </a:defRPr>
            </a:lvl1pPr>
            <a:lvl2pPr lvl="1">
              <a:spcBef>
                <a:spcPts val="0"/>
              </a:spcBef>
              <a:spcAft>
                <a:spcPts val="0"/>
              </a:spcAft>
              <a:buClr>
                <a:schemeClr val="lt1"/>
              </a:buClr>
              <a:buSzPts val="1500"/>
              <a:buFont typeface="Lexend"/>
              <a:buNone/>
              <a:defRPr sz="2000">
                <a:solidFill>
                  <a:schemeClr val="lt1"/>
                </a:solidFill>
              </a:defRPr>
            </a:lvl2pPr>
            <a:lvl3pPr lvl="2">
              <a:spcBef>
                <a:spcPts val="0"/>
              </a:spcBef>
              <a:spcAft>
                <a:spcPts val="0"/>
              </a:spcAft>
              <a:buClr>
                <a:schemeClr val="lt1"/>
              </a:buClr>
              <a:buSzPts val="1500"/>
              <a:buFont typeface="Lexend"/>
              <a:buNone/>
              <a:defRPr sz="2000">
                <a:solidFill>
                  <a:schemeClr val="lt1"/>
                </a:solidFill>
              </a:defRPr>
            </a:lvl3pPr>
            <a:lvl4pPr lvl="3">
              <a:spcBef>
                <a:spcPts val="0"/>
              </a:spcBef>
              <a:spcAft>
                <a:spcPts val="0"/>
              </a:spcAft>
              <a:buClr>
                <a:schemeClr val="lt1"/>
              </a:buClr>
              <a:buSzPts val="1500"/>
              <a:buFont typeface="Lexend"/>
              <a:buNone/>
              <a:defRPr sz="2000">
                <a:solidFill>
                  <a:schemeClr val="lt1"/>
                </a:solidFill>
              </a:defRPr>
            </a:lvl4pPr>
            <a:lvl5pPr lvl="4">
              <a:spcBef>
                <a:spcPts val="0"/>
              </a:spcBef>
              <a:spcAft>
                <a:spcPts val="0"/>
              </a:spcAft>
              <a:buClr>
                <a:schemeClr val="lt1"/>
              </a:buClr>
              <a:buSzPts val="1500"/>
              <a:buFont typeface="Lexend"/>
              <a:buNone/>
              <a:defRPr sz="2000">
                <a:solidFill>
                  <a:schemeClr val="lt1"/>
                </a:solidFill>
              </a:defRPr>
            </a:lvl5pPr>
            <a:lvl6pPr lvl="5">
              <a:spcBef>
                <a:spcPts val="0"/>
              </a:spcBef>
              <a:spcAft>
                <a:spcPts val="0"/>
              </a:spcAft>
              <a:buClr>
                <a:schemeClr val="lt1"/>
              </a:buClr>
              <a:buSzPts val="1500"/>
              <a:buFont typeface="Lexend"/>
              <a:buNone/>
              <a:defRPr sz="2000">
                <a:solidFill>
                  <a:schemeClr val="lt1"/>
                </a:solidFill>
              </a:defRPr>
            </a:lvl6pPr>
            <a:lvl7pPr lvl="6">
              <a:spcBef>
                <a:spcPts val="0"/>
              </a:spcBef>
              <a:spcAft>
                <a:spcPts val="0"/>
              </a:spcAft>
              <a:buClr>
                <a:schemeClr val="lt1"/>
              </a:buClr>
              <a:buSzPts val="1500"/>
              <a:buFont typeface="Lexend"/>
              <a:buNone/>
              <a:defRPr sz="2000">
                <a:solidFill>
                  <a:schemeClr val="lt1"/>
                </a:solidFill>
              </a:defRPr>
            </a:lvl7pPr>
            <a:lvl8pPr lvl="7">
              <a:spcBef>
                <a:spcPts val="0"/>
              </a:spcBef>
              <a:spcAft>
                <a:spcPts val="0"/>
              </a:spcAft>
              <a:buClr>
                <a:schemeClr val="lt1"/>
              </a:buClr>
              <a:buSzPts val="1500"/>
              <a:buFont typeface="Lexend"/>
              <a:buNone/>
              <a:defRPr sz="2000">
                <a:solidFill>
                  <a:schemeClr val="lt1"/>
                </a:solidFill>
              </a:defRPr>
            </a:lvl8pPr>
            <a:lvl9pPr lvl="8">
              <a:spcBef>
                <a:spcPts val="0"/>
              </a:spcBef>
              <a:spcAft>
                <a:spcPts val="0"/>
              </a:spcAft>
              <a:buClr>
                <a:schemeClr val="lt1"/>
              </a:buClr>
              <a:buSzPts val="1500"/>
              <a:buFont typeface="Lexend"/>
              <a:buNone/>
              <a:defRPr sz="2000">
                <a:solidFill>
                  <a:schemeClr val="lt1"/>
                </a:solidFill>
              </a:defRPr>
            </a:lvl9pPr>
          </a:lstStyle>
          <a:p>
            <a:endParaRPr/>
          </a:p>
        </p:txBody>
      </p:sp>
      <p:sp>
        <p:nvSpPr>
          <p:cNvPr id="823" name="Google Shape;823;p29"/>
          <p:cNvSpPr txBox="1">
            <a:spLocks noGrp="1"/>
          </p:cNvSpPr>
          <p:nvPr>
            <p:ph type="ctrTitle"/>
          </p:nvPr>
        </p:nvSpPr>
        <p:spPr>
          <a:xfrm>
            <a:off x="501233" y="406300"/>
            <a:ext cx="4830000" cy="1968000"/>
          </a:xfrm>
          <a:prstGeom prst="rect">
            <a:avLst/>
          </a:prstGeom>
        </p:spPr>
        <p:txBody>
          <a:bodyPr spcFirstLastPara="1" wrap="square" lIns="91425" tIns="91425" rIns="91425" bIns="91425" anchor="t" anchorCtr="0">
            <a:normAutofit/>
          </a:bodyPr>
          <a:lstStyle>
            <a:lvl1pPr lvl="0">
              <a:lnSpc>
                <a:spcPct val="90000"/>
              </a:lnSpc>
              <a:spcBef>
                <a:spcPts val="0"/>
              </a:spcBef>
              <a:spcAft>
                <a:spcPts val="0"/>
              </a:spcAft>
              <a:buClr>
                <a:schemeClr val="lt1"/>
              </a:buClr>
              <a:buSzPts val="2400"/>
              <a:buFont typeface="Alexandria Black"/>
              <a:buNone/>
              <a:defRPr sz="3200">
                <a:solidFill>
                  <a:schemeClr val="lt1"/>
                </a:solidFill>
              </a:defRPr>
            </a:lvl1pPr>
            <a:lvl2pPr lvl="1">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9pPr>
          </a:lstStyle>
          <a:p>
            <a:endParaRPr/>
          </a:p>
        </p:txBody>
      </p:sp>
      <p:sp>
        <p:nvSpPr>
          <p:cNvPr id="824" name="Google Shape;824;p29"/>
          <p:cNvSpPr>
            <a:spLocks noGrp="1"/>
          </p:cNvSpPr>
          <p:nvPr>
            <p:ph type="pic" idx="2"/>
          </p:nvPr>
        </p:nvSpPr>
        <p:spPr>
          <a:xfrm>
            <a:off x="5405867" y="643467"/>
            <a:ext cx="3177600" cy="4146400"/>
          </a:xfrm>
          <a:prstGeom prst="roundRect">
            <a:avLst>
              <a:gd name="adj" fmla="val 0"/>
            </a:avLst>
          </a:prstGeom>
          <a:noFill/>
          <a:ln>
            <a:noFill/>
          </a:ln>
        </p:spPr>
      </p:sp>
      <p:sp>
        <p:nvSpPr>
          <p:cNvPr id="825" name="Google Shape;825;p29"/>
          <p:cNvSpPr>
            <a:spLocks noGrp="1"/>
          </p:cNvSpPr>
          <p:nvPr>
            <p:ph type="pic" idx="3"/>
          </p:nvPr>
        </p:nvSpPr>
        <p:spPr>
          <a:xfrm>
            <a:off x="8744100" y="643467"/>
            <a:ext cx="3177600" cy="4146400"/>
          </a:xfrm>
          <a:prstGeom prst="roundRect">
            <a:avLst>
              <a:gd name="adj" fmla="val 0"/>
            </a:avLst>
          </a:prstGeom>
          <a:noFill/>
          <a:ln>
            <a:noFill/>
          </a:ln>
        </p:spPr>
      </p:sp>
      <p:sp>
        <p:nvSpPr>
          <p:cNvPr id="826" name="Google Shape;826;p2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9pPr>
          </a:lstStyle>
          <a:p>
            <a:fld id="{00000000-1234-1234-1234-123412341234}" type="slidenum">
              <a:rPr lang="en" smtClean="0"/>
              <a:pPr/>
              <a:t>‹#›</a:t>
            </a:fld>
            <a:endParaRPr lang="en"/>
          </a:p>
        </p:txBody>
      </p:sp>
      <p:sp>
        <p:nvSpPr>
          <p:cNvPr id="827" name="Google Shape;827;p29"/>
          <p:cNvSpPr txBox="1">
            <a:spLocks noGrp="1"/>
          </p:cNvSpPr>
          <p:nvPr>
            <p:ph type="subTitle" idx="4"/>
          </p:nvPr>
        </p:nvSpPr>
        <p:spPr>
          <a:xfrm>
            <a:off x="5405867" y="5010967"/>
            <a:ext cx="3177600" cy="1682800"/>
          </a:xfrm>
          <a:prstGeom prst="rect">
            <a:avLst/>
          </a:prstGeom>
        </p:spPr>
        <p:txBody>
          <a:bodyPr spcFirstLastPara="1" wrap="square" lIns="0"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200"/>
              <a:buFont typeface="Lexend"/>
              <a:buNone/>
              <a:defRPr sz="1600">
                <a:solidFill>
                  <a:schemeClr val="lt1"/>
                </a:solidFill>
              </a:defRPr>
            </a:lvl2pPr>
            <a:lvl3pPr lvl="2">
              <a:spcBef>
                <a:spcPts val="0"/>
              </a:spcBef>
              <a:spcAft>
                <a:spcPts val="0"/>
              </a:spcAft>
              <a:buClr>
                <a:schemeClr val="lt1"/>
              </a:buClr>
              <a:buSzPts val="1200"/>
              <a:buFont typeface="Lexend"/>
              <a:buNone/>
              <a:defRPr sz="1600">
                <a:solidFill>
                  <a:schemeClr val="lt1"/>
                </a:solidFill>
              </a:defRPr>
            </a:lvl3pPr>
            <a:lvl4pPr lvl="3">
              <a:spcBef>
                <a:spcPts val="0"/>
              </a:spcBef>
              <a:spcAft>
                <a:spcPts val="0"/>
              </a:spcAft>
              <a:buClr>
                <a:schemeClr val="lt1"/>
              </a:buClr>
              <a:buSzPts val="1200"/>
              <a:buFont typeface="Lexend"/>
              <a:buNone/>
              <a:defRPr sz="1600">
                <a:solidFill>
                  <a:schemeClr val="lt1"/>
                </a:solidFill>
              </a:defRPr>
            </a:lvl4pPr>
            <a:lvl5pPr lvl="4">
              <a:spcBef>
                <a:spcPts val="0"/>
              </a:spcBef>
              <a:spcAft>
                <a:spcPts val="0"/>
              </a:spcAft>
              <a:buClr>
                <a:schemeClr val="lt1"/>
              </a:buClr>
              <a:buSzPts val="1200"/>
              <a:buFont typeface="Lexend"/>
              <a:buNone/>
              <a:defRPr sz="1600">
                <a:solidFill>
                  <a:schemeClr val="lt1"/>
                </a:solidFill>
              </a:defRPr>
            </a:lvl5pPr>
            <a:lvl6pPr lvl="5">
              <a:spcBef>
                <a:spcPts val="0"/>
              </a:spcBef>
              <a:spcAft>
                <a:spcPts val="0"/>
              </a:spcAft>
              <a:buClr>
                <a:schemeClr val="lt1"/>
              </a:buClr>
              <a:buSzPts val="1200"/>
              <a:buFont typeface="Lexend"/>
              <a:buNone/>
              <a:defRPr sz="1600">
                <a:solidFill>
                  <a:schemeClr val="lt1"/>
                </a:solidFill>
              </a:defRPr>
            </a:lvl6pPr>
            <a:lvl7pPr lvl="6">
              <a:spcBef>
                <a:spcPts val="0"/>
              </a:spcBef>
              <a:spcAft>
                <a:spcPts val="0"/>
              </a:spcAft>
              <a:buClr>
                <a:schemeClr val="lt1"/>
              </a:buClr>
              <a:buSzPts val="1200"/>
              <a:buFont typeface="Lexend"/>
              <a:buNone/>
              <a:defRPr sz="1600">
                <a:solidFill>
                  <a:schemeClr val="lt1"/>
                </a:solidFill>
              </a:defRPr>
            </a:lvl7pPr>
            <a:lvl8pPr lvl="7">
              <a:spcBef>
                <a:spcPts val="0"/>
              </a:spcBef>
              <a:spcAft>
                <a:spcPts val="0"/>
              </a:spcAft>
              <a:buClr>
                <a:schemeClr val="lt1"/>
              </a:buClr>
              <a:buSzPts val="1200"/>
              <a:buFont typeface="Lexend"/>
              <a:buNone/>
              <a:defRPr sz="1600">
                <a:solidFill>
                  <a:schemeClr val="lt1"/>
                </a:solidFill>
              </a:defRPr>
            </a:lvl8pPr>
            <a:lvl9pPr lvl="8">
              <a:spcBef>
                <a:spcPts val="0"/>
              </a:spcBef>
              <a:spcAft>
                <a:spcPts val="0"/>
              </a:spcAft>
              <a:buClr>
                <a:schemeClr val="lt1"/>
              </a:buClr>
              <a:buSzPts val="1200"/>
              <a:buFont typeface="Lexend"/>
              <a:buNone/>
              <a:defRPr sz="1600">
                <a:solidFill>
                  <a:schemeClr val="lt1"/>
                </a:solidFill>
              </a:defRPr>
            </a:lvl9pPr>
          </a:lstStyle>
          <a:p>
            <a:endParaRPr/>
          </a:p>
        </p:txBody>
      </p:sp>
      <p:sp>
        <p:nvSpPr>
          <p:cNvPr id="828" name="Google Shape;828;p29"/>
          <p:cNvSpPr txBox="1">
            <a:spLocks noGrp="1"/>
          </p:cNvSpPr>
          <p:nvPr>
            <p:ph type="subTitle" idx="5"/>
          </p:nvPr>
        </p:nvSpPr>
        <p:spPr>
          <a:xfrm>
            <a:off x="8744100" y="5010967"/>
            <a:ext cx="3177600" cy="1682800"/>
          </a:xfrm>
          <a:prstGeom prst="rect">
            <a:avLst/>
          </a:prstGeom>
        </p:spPr>
        <p:txBody>
          <a:bodyPr spcFirstLastPara="1" wrap="square" lIns="0"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200"/>
              <a:buFont typeface="Lexend"/>
              <a:buNone/>
              <a:defRPr sz="1600">
                <a:solidFill>
                  <a:schemeClr val="lt1"/>
                </a:solidFill>
              </a:defRPr>
            </a:lvl2pPr>
            <a:lvl3pPr lvl="2">
              <a:spcBef>
                <a:spcPts val="0"/>
              </a:spcBef>
              <a:spcAft>
                <a:spcPts val="0"/>
              </a:spcAft>
              <a:buClr>
                <a:schemeClr val="lt1"/>
              </a:buClr>
              <a:buSzPts val="1200"/>
              <a:buFont typeface="Lexend"/>
              <a:buNone/>
              <a:defRPr sz="1600">
                <a:solidFill>
                  <a:schemeClr val="lt1"/>
                </a:solidFill>
              </a:defRPr>
            </a:lvl3pPr>
            <a:lvl4pPr lvl="3">
              <a:spcBef>
                <a:spcPts val="0"/>
              </a:spcBef>
              <a:spcAft>
                <a:spcPts val="0"/>
              </a:spcAft>
              <a:buClr>
                <a:schemeClr val="lt1"/>
              </a:buClr>
              <a:buSzPts val="1200"/>
              <a:buFont typeface="Lexend"/>
              <a:buNone/>
              <a:defRPr sz="1600">
                <a:solidFill>
                  <a:schemeClr val="lt1"/>
                </a:solidFill>
              </a:defRPr>
            </a:lvl4pPr>
            <a:lvl5pPr lvl="4">
              <a:spcBef>
                <a:spcPts val="0"/>
              </a:spcBef>
              <a:spcAft>
                <a:spcPts val="0"/>
              </a:spcAft>
              <a:buClr>
                <a:schemeClr val="lt1"/>
              </a:buClr>
              <a:buSzPts val="1200"/>
              <a:buFont typeface="Lexend"/>
              <a:buNone/>
              <a:defRPr sz="1600">
                <a:solidFill>
                  <a:schemeClr val="lt1"/>
                </a:solidFill>
              </a:defRPr>
            </a:lvl5pPr>
            <a:lvl6pPr lvl="5">
              <a:spcBef>
                <a:spcPts val="0"/>
              </a:spcBef>
              <a:spcAft>
                <a:spcPts val="0"/>
              </a:spcAft>
              <a:buClr>
                <a:schemeClr val="lt1"/>
              </a:buClr>
              <a:buSzPts val="1200"/>
              <a:buFont typeface="Lexend"/>
              <a:buNone/>
              <a:defRPr sz="1600">
                <a:solidFill>
                  <a:schemeClr val="lt1"/>
                </a:solidFill>
              </a:defRPr>
            </a:lvl6pPr>
            <a:lvl7pPr lvl="6">
              <a:spcBef>
                <a:spcPts val="0"/>
              </a:spcBef>
              <a:spcAft>
                <a:spcPts val="0"/>
              </a:spcAft>
              <a:buClr>
                <a:schemeClr val="lt1"/>
              </a:buClr>
              <a:buSzPts val="1200"/>
              <a:buFont typeface="Lexend"/>
              <a:buNone/>
              <a:defRPr sz="1600">
                <a:solidFill>
                  <a:schemeClr val="lt1"/>
                </a:solidFill>
              </a:defRPr>
            </a:lvl7pPr>
            <a:lvl8pPr lvl="7">
              <a:spcBef>
                <a:spcPts val="0"/>
              </a:spcBef>
              <a:spcAft>
                <a:spcPts val="0"/>
              </a:spcAft>
              <a:buClr>
                <a:schemeClr val="lt1"/>
              </a:buClr>
              <a:buSzPts val="1200"/>
              <a:buFont typeface="Lexend"/>
              <a:buNone/>
              <a:defRPr sz="1600">
                <a:solidFill>
                  <a:schemeClr val="lt1"/>
                </a:solidFill>
              </a:defRPr>
            </a:lvl8pPr>
            <a:lvl9pPr lvl="8">
              <a:spcBef>
                <a:spcPts val="0"/>
              </a:spcBef>
              <a:spcAft>
                <a:spcPts val="0"/>
              </a:spcAft>
              <a:buClr>
                <a:schemeClr val="lt1"/>
              </a:buClr>
              <a:buSzPts val="1200"/>
              <a:buFont typeface="Lexend"/>
              <a:buNone/>
              <a:defRPr sz="1600">
                <a:solidFill>
                  <a:schemeClr val="lt1"/>
                </a:solidFill>
              </a:defRPr>
            </a:lvl9pPr>
          </a:lstStyle>
          <a:p>
            <a:endParaRPr/>
          </a:p>
        </p:txBody>
      </p:sp>
    </p:spTree>
    <p:extLst>
      <p:ext uri="{BB962C8B-B14F-4D97-AF65-F5344CB8AC3E}">
        <p14:creationId xmlns:p14="http://schemas.microsoft.com/office/powerpoint/2010/main" val="1663106665"/>
      </p:ext>
    </p:extLst>
  </p:cSld>
  <p:clrMapOvr>
    <a:masterClrMapping/>
  </p:clrMapOvr>
  <p:extLst>
    <p:ext uri="{DCECCB84-F9BA-43D5-87BE-67443E8EF086}">
      <p15:sldGuideLst xmlns:p15="http://schemas.microsoft.com/office/powerpoint/2012/main">
        <p15:guide id="1" orient="horz" pos="3238">
          <p15:clr>
            <a:srgbClr val="E46962"/>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 Alt 28">
  <p:cSld name="Title and body - Alt 28">
    <p:bg>
      <p:bgPr>
        <a:solidFill>
          <a:schemeClr val="dk1"/>
        </a:solidFill>
        <a:effectLst/>
      </p:bgPr>
    </p:bg>
    <p:spTree>
      <p:nvGrpSpPr>
        <p:cNvPr id="1" name="Shape 829"/>
        <p:cNvGrpSpPr/>
        <p:nvPr/>
      </p:nvGrpSpPr>
      <p:grpSpPr>
        <a:xfrm>
          <a:off x="0" y="0"/>
          <a:ext cx="0" cy="0"/>
          <a:chOff x="0" y="0"/>
          <a:chExt cx="0" cy="0"/>
        </a:xfrm>
      </p:grpSpPr>
      <p:sp>
        <p:nvSpPr>
          <p:cNvPr id="830" name="Google Shape;830;p30"/>
          <p:cNvSpPr/>
          <p:nvPr/>
        </p:nvSpPr>
        <p:spPr>
          <a:xfrm>
            <a:off x="9889267" y="-167"/>
            <a:ext cx="20548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endParaRPr sz="2400">
              <a:solidFill>
                <a:schemeClr val="dk1"/>
              </a:solidFill>
              <a:latin typeface="Lexend"/>
              <a:ea typeface="Lexend"/>
              <a:cs typeface="Lexend"/>
              <a:sym typeface="Lexend"/>
            </a:endParaRPr>
          </a:p>
        </p:txBody>
      </p:sp>
      <p:grpSp>
        <p:nvGrpSpPr>
          <p:cNvPr id="831" name="Google Shape;831;p30"/>
          <p:cNvGrpSpPr/>
          <p:nvPr/>
        </p:nvGrpSpPr>
        <p:grpSpPr>
          <a:xfrm rot="10800000">
            <a:off x="-42268" y="122667"/>
            <a:ext cx="292568" cy="6553133"/>
            <a:chOff x="-30475" y="94400"/>
            <a:chExt cx="142800" cy="4914850"/>
          </a:xfrm>
        </p:grpSpPr>
        <p:sp>
          <p:nvSpPr>
            <p:cNvPr id="832" name="Google Shape;832;p30"/>
            <p:cNvSpPr/>
            <p:nvPr/>
          </p:nvSpPr>
          <p:spPr>
            <a:xfrm>
              <a:off x="-29595" y="9440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33" name="Google Shape;833;p30"/>
            <p:cNvSpPr/>
            <p:nvPr/>
          </p:nvSpPr>
          <p:spPr>
            <a:xfrm>
              <a:off x="-29595" y="324226"/>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34" name="Google Shape;834;p30"/>
            <p:cNvSpPr/>
            <p:nvPr/>
          </p:nvSpPr>
          <p:spPr>
            <a:xfrm>
              <a:off x="-29595" y="558226"/>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35" name="Google Shape;835;p30"/>
            <p:cNvSpPr/>
            <p:nvPr/>
          </p:nvSpPr>
          <p:spPr>
            <a:xfrm>
              <a:off x="-29595" y="788052"/>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36" name="Google Shape;836;p30"/>
            <p:cNvSpPr/>
            <p:nvPr/>
          </p:nvSpPr>
          <p:spPr>
            <a:xfrm>
              <a:off x="-29595" y="1026215"/>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37" name="Google Shape;837;p30"/>
            <p:cNvSpPr/>
            <p:nvPr/>
          </p:nvSpPr>
          <p:spPr>
            <a:xfrm>
              <a:off x="-29595" y="125604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38" name="Google Shape;838;p30"/>
            <p:cNvSpPr/>
            <p:nvPr/>
          </p:nvSpPr>
          <p:spPr>
            <a:xfrm>
              <a:off x="-29595" y="1490041"/>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39" name="Google Shape;839;p30"/>
            <p:cNvSpPr/>
            <p:nvPr/>
          </p:nvSpPr>
          <p:spPr>
            <a:xfrm>
              <a:off x="-29595" y="1719867"/>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40" name="Google Shape;840;p30"/>
            <p:cNvSpPr/>
            <p:nvPr/>
          </p:nvSpPr>
          <p:spPr>
            <a:xfrm>
              <a:off x="-29595" y="195388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41" name="Google Shape;841;p30"/>
            <p:cNvSpPr/>
            <p:nvPr/>
          </p:nvSpPr>
          <p:spPr>
            <a:xfrm>
              <a:off x="-29595" y="218788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42" name="Google Shape;842;p30"/>
            <p:cNvSpPr/>
            <p:nvPr/>
          </p:nvSpPr>
          <p:spPr>
            <a:xfrm>
              <a:off x="-29595" y="2417706"/>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43" name="Google Shape;843;p30"/>
            <p:cNvSpPr/>
            <p:nvPr/>
          </p:nvSpPr>
          <p:spPr>
            <a:xfrm>
              <a:off x="-29595" y="2655869"/>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44" name="Google Shape;844;p30"/>
            <p:cNvSpPr/>
            <p:nvPr/>
          </p:nvSpPr>
          <p:spPr>
            <a:xfrm>
              <a:off x="-29595" y="2885695"/>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45" name="Google Shape;845;p30"/>
            <p:cNvSpPr/>
            <p:nvPr/>
          </p:nvSpPr>
          <p:spPr>
            <a:xfrm>
              <a:off x="-30475" y="3111145"/>
              <a:ext cx="1428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46" name="Google Shape;846;p30"/>
            <p:cNvSpPr/>
            <p:nvPr/>
          </p:nvSpPr>
          <p:spPr>
            <a:xfrm>
              <a:off x="-30475" y="3336595"/>
              <a:ext cx="1428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47" name="Google Shape;847;p30"/>
            <p:cNvSpPr/>
            <p:nvPr/>
          </p:nvSpPr>
          <p:spPr>
            <a:xfrm>
              <a:off x="-29595" y="3551197"/>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48" name="Google Shape;848;p30"/>
            <p:cNvSpPr/>
            <p:nvPr/>
          </p:nvSpPr>
          <p:spPr>
            <a:xfrm>
              <a:off x="-29595" y="3781022"/>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49" name="Google Shape;849;p30"/>
            <p:cNvSpPr/>
            <p:nvPr/>
          </p:nvSpPr>
          <p:spPr>
            <a:xfrm>
              <a:off x="-29595" y="4019185"/>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50" name="Google Shape;850;p30"/>
            <p:cNvSpPr/>
            <p:nvPr/>
          </p:nvSpPr>
          <p:spPr>
            <a:xfrm>
              <a:off x="-29595" y="4249011"/>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51" name="Google Shape;851;p30"/>
            <p:cNvSpPr/>
            <p:nvPr/>
          </p:nvSpPr>
          <p:spPr>
            <a:xfrm>
              <a:off x="-29595" y="4483011"/>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52" name="Google Shape;852;p30"/>
            <p:cNvSpPr/>
            <p:nvPr/>
          </p:nvSpPr>
          <p:spPr>
            <a:xfrm>
              <a:off x="-29595" y="4712837"/>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53" name="Google Shape;853;p30"/>
            <p:cNvSpPr/>
            <p:nvPr/>
          </p:nvSpPr>
          <p:spPr>
            <a:xfrm>
              <a:off x="-29595" y="494685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grpSp>
      <p:cxnSp>
        <p:nvCxnSpPr>
          <p:cNvPr id="854" name="Google Shape;854;p30"/>
          <p:cNvCxnSpPr/>
          <p:nvPr/>
        </p:nvCxnSpPr>
        <p:spPr>
          <a:xfrm>
            <a:off x="219067" y="3200"/>
            <a:ext cx="0" cy="6851600"/>
          </a:xfrm>
          <a:prstGeom prst="straightConnector1">
            <a:avLst/>
          </a:prstGeom>
          <a:noFill/>
          <a:ln w="9525" cap="flat" cmpd="sng">
            <a:solidFill>
              <a:schemeClr val="accent2"/>
            </a:solidFill>
            <a:prstDash val="solid"/>
            <a:round/>
            <a:headEnd type="none" w="sm" len="sm"/>
            <a:tailEnd type="none" w="sm" len="sm"/>
          </a:ln>
        </p:spPr>
      </p:cxnSp>
      <p:sp>
        <p:nvSpPr>
          <p:cNvPr id="855" name="Google Shape;855;p30"/>
          <p:cNvSpPr txBox="1">
            <a:spLocks noGrp="1"/>
          </p:cNvSpPr>
          <p:nvPr>
            <p:ph type="subTitle" idx="1"/>
          </p:nvPr>
        </p:nvSpPr>
        <p:spPr>
          <a:xfrm>
            <a:off x="513400" y="3047167"/>
            <a:ext cx="3931200" cy="3358800"/>
          </a:xfrm>
          <a:prstGeom prst="rect">
            <a:avLst/>
          </a:prstGeom>
        </p:spPr>
        <p:txBody>
          <a:bodyPr spcFirstLastPara="1" wrap="square" lIns="91425" tIns="90000" rIns="91425" bIns="90000" anchor="b" anchorCtr="0">
            <a:normAutofit/>
          </a:bodyPr>
          <a:lstStyle>
            <a:lvl1pPr lvl="0">
              <a:spcBef>
                <a:spcPts val="0"/>
              </a:spcBef>
              <a:spcAft>
                <a:spcPts val="0"/>
              </a:spcAft>
              <a:buClr>
                <a:schemeClr val="lt1"/>
              </a:buClr>
              <a:buSzPts val="1500"/>
              <a:buFont typeface="Lexend Light"/>
              <a:buNone/>
              <a:defRPr sz="2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2800"/>
              <a:buFont typeface="Lexend Light"/>
              <a:buNone/>
              <a:defRPr sz="3733">
                <a:solidFill>
                  <a:schemeClr val="lt1"/>
                </a:solidFill>
                <a:latin typeface="Lexend Light"/>
                <a:ea typeface="Lexend Light"/>
                <a:cs typeface="Lexend Light"/>
                <a:sym typeface="Lexend Light"/>
              </a:defRPr>
            </a:lvl2pPr>
            <a:lvl3pPr lvl="2">
              <a:spcBef>
                <a:spcPts val="0"/>
              </a:spcBef>
              <a:spcAft>
                <a:spcPts val="0"/>
              </a:spcAft>
              <a:buClr>
                <a:schemeClr val="lt1"/>
              </a:buClr>
              <a:buSzPts val="2800"/>
              <a:buFont typeface="Lexend Light"/>
              <a:buNone/>
              <a:defRPr sz="3733">
                <a:solidFill>
                  <a:schemeClr val="lt1"/>
                </a:solidFill>
                <a:latin typeface="Lexend Light"/>
                <a:ea typeface="Lexend Light"/>
                <a:cs typeface="Lexend Light"/>
                <a:sym typeface="Lexend Light"/>
              </a:defRPr>
            </a:lvl3pPr>
            <a:lvl4pPr lvl="3">
              <a:spcBef>
                <a:spcPts val="0"/>
              </a:spcBef>
              <a:spcAft>
                <a:spcPts val="0"/>
              </a:spcAft>
              <a:buClr>
                <a:schemeClr val="lt1"/>
              </a:buClr>
              <a:buSzPts val="2800"/>
              <a:buFont typeface="Lexend Light"/>
              <a:buNone/>
              <a:defRPr sz="3733">
                <a:solidFill>
                  <a:schemeClr val="lt1"/>
                </a:solidFill>
                <a:latin typeface="Lexend Light"/>
                <a:ea typeface="Lexend Light"/>
                <a:cs typeface="Lexend Light"/>
                <a:sym typeface="Lexend Light"/>
              </a:defRPr>
            </a:lvl4pPr>
            <a:lvl5pPr lvl="4">
              <a:spcBef>
                <a:spcPts val="0"/>
              </a:spcBef>
              <a:spcAft>
                <a:spcPts val="0"/>
              </a:spcAft>
              <a:buClr>
                <a:schemeClr val="lt1"/>
              </a:buClr>
              <a:buSzPts val="2800"/>
              <a:buFont typeface="Lexend Light"/>
              <a:buNone/>
              <a:defRPr sz="3733">
                <a:solidFill>
                  <a:schemeClr val="lt1"/>
                </a:solidFill>
                <a:latin typeface="Lexend Light"/>
                <a:ea typeface="Lexend Light"/>
                <a:cs typeface="Lexend Light"/>
                <a:sym typeface="Lexend Light"/>
              </a:defRPr>
            </a:lvl5pPr>
            <a:lvl6pPr lvl="5">
              <a:spcBef>
                <a:spcPts val="0"/>
              </a:spcBef>
              <a:spcAft>
                <a:spcPts val="0"/>
              </a:spcAft>
              <a:buClr>
                <a:schemeClr val="lt1"/>
              </a:buClr>
              <a:buSzPts val="2800"/>
              <a:buFont typeface="Lexend Light"/>
              <a:buNone/>
              <a:defRPr sz="3733">
                <a:solidFill>
                  <a:schemeClr val="lt1"/>
                </a:solidFill>
                <a:latin typeface="Lexend Light"/>
                <a:ea typeface="Lexend Light"/>
                <a:cs typeface="Lexend Light"/>
                <a:sym typeface="Lexend Light"/>
              </a:defRPr>
            </a:lvl6pPr>
            <a:lvl7pPr lvl="6">
              <a:spcBef>
                <a:spcPts val="0"/>
              </a:spcBef>
              <a:spcAft>
                <a:spcPts val="0"/>
              </a:spcAft>
              <a:buClr>
                <a:schemeClr val="lt1"/>
              </a:buClr>
              <a:buSzPts val="2800"/>
              <a:buFont typeface="Lexend Light"/>
              <a:buNone/>
              <a:defRPr sz="3733">
                <a:solidFill>
                  <a:schemeClr val="lt1"/>
                </a:solidFill>
                <a:latin typeface="Lexend Light"/>
                <a:ea typeface="Lexend Light"/>
                <a:cs typeface="Lexend Light"/>
                <a:sym typeface="Lexend Light"/>
              </a:defRPr>
            </a:lvl7pPr>
            <a:lvl8pPr lvl="7">
              <a:spcBef>
                <a:spcPts val="0"/>
              </a:spcBef>
              <a:spcAft>
                <a:spcPts val="0"/>
              </a:spcAft>
              <a:buClr>
                <a:schemeClr val="lt1"/>
              </a:buClr>
              <a:buSzPts val="2800"/>
              <a:buFont typeface="Lexend Light"/>
              <a:buNone/>
              <a:defRPr sz="3733">
                <a:solidFill>
                  <a:schemeClr val="lt1"/>
                </a:solidFill>
                <a:latin typeface="Lexend Light"/>
                <a:ea typeface="Lexend Light"/>
                <a:cs typeface="Lexend Light"/>
                <a:sym typeface="Lexend Light"/>
              </a:defRPr>
            </a:lvl8pPr>
            <a:lvl9pPr lvl="8">
              <a:spcBef>
                <a:spcPts val="0"/>
              </a:spcBef>
              <a:spcAft>
                <a:spcPts val="0"/>
              </a:spcAft>
              <a:buClr>
                <a:schemeClr val="lt1"/>
              </a:buClr>
              <a:buSzPts val="2800"/>
              <a:buFont typeface="Lexend Light"/>
              <a:buNone/>
              <a:defRPr sz="3733">
                <a:solidFill>
                  <a:schemeClr val="lt1"/>
                </a:solidFill>
                <a:latin typeface="Lexend Light"/>
                <a:ea typeface="Lexend Light"/>
                <a:cs typeface="Lexend Light"/>
                <a:sym typeface="Lexend Light"/>
              </a:defRPr>
            </a:lvl9pPr>
          </a:lstStyle>
          <a:p>
            <a:endParaRPr/>
          </a:p>
        </p:txBody>
      </p:sp>
      <p:sp>
        <p:nvSpPr>
          <p:cNvPr id="856" name="Google Shape;856;p30"/>
          <p:cNvSpPr txBox="1">
            <a:spLocks noGrp="1"/>
          </p:cNvSpPr>
          <p:nvPr>
            <p:ph type="subTitle" idx="2"/>
          </p:nvPr>
        </p:nvSpPr>
        <p:spPr>
          <a:xfrm>
            <a:off x="7073784" y="1528500"/>
            <a:ext cx="1972800" cy="350400"/>
          </a:xfrm>
          <a:prstGeom prst="rect">
            <a:avLst/>
          </a:prstGeom>
        </p:spPr>
        <p:txBody>
          <a:bodyPr spcFirstLastPara="1" wrap="square" lIns="91425" tIns="90000" rIns="91425" bIns="90000" anchor="ctr" anchorCtr="0">
            <a:normAutofit/>
          </a:bodyPr>
          <a:lstStyle>
            <a:lvl1pPr lvl="0">
              <a:spcBef>
                <a:spcPts val="0"/>
              </a:spcBef>
              <a:spcAft>
                <a:spcPts val="0"/>
              </a:spcAft>
              <a:buClr>
                <a:schemeClr val="lt1"/>
              </a:buClr>
              <a:buSzPts val="1200"/>
              <a:buFont typeface="Lexend"/>
              <a:buNone/>
              <a:defRPr sz="1600" b="1">
                <a:solidFill>
                  <a:schemeClr val="lt1"/>
                </a:solidFill>
              </a:defRPr>
            </a:lvl1pPr>
            <a:lvl2pPr lvl="1">
              <a:spcBef>
                <a:spcPts val="0"/>
              </a:spcBef>
              <a:spcAft>
                <a:spcPts val="0"/>
              </a:spcAft>
              <a:buClr>
                <a:schemeClr val="lt1"/>
              </a:buClr>
              <a:buSzPts val="1200"/>
              <a:buFont typeface="Lexend"/>
              <a:buNone/>
              <a:defRPr sz="1600" b="1">
                <a:solidFill>
                  <a:schemeClr val="lt1"/>
                </a:solidFill>
              </a:defRPr>
            </a:lvl2pPr>
            <a:lvl3pPr lvl="2">
              <a:spcBef>
                <a:spcPts val="0"/>
              </a:spcBef>
              <a:spcAft>
                <a:spcPts val="0"/>
              </a:spcAft>
              <a:buClr>
                <a:schemeClr val="lt1"/>
              </a:buClr>
              <a:buSzPts val="1200"/>
              <a:buFont typeface="Lexend"/>
              <a:buNone/>
              <a:defRPr sz="1600" b="1">
                <a:solidFill>
                  <a:schemeClr val="lt1"/>
                </a:solidFill>
              </a:defRPr>
            </a:lvl3pPr>
            <a:lvl4pPr lvl="3">
              <a:spcBef>
                <a:spcPts val="0"/>
              </a:spcBef>
              <a:spcAft>
                <a:spcPts val="0"/>
              </a:spcAft>
              <a:buClr>
                <a:schemeClr val="lt1"/>
              </a:buClr>
              <a:buSzPts val="1200"/>
              <a:buFont typeface="Lexend"/>
              <a:buNone/>
              <a:defRPr sz="1600" b="1">
                <a:solidFill>
                  <a:schemeClr val="lt1"/>
                </a:solidFill>
              </a:defRPr>
            </a:lvl4pPr>
            <a:lvl5pPr lvl="4">
              <a:spcBef>
                <a:spcPts val="0"/>
              </a:spcBef>
              <a:spcAft>
                <a:spcPts val="0"/>
              </a:spcAft>
              <a:buClr>
                <a:schemeClr val="lt1"/>
              </a:buClr>
              <a:buSzPts val="1200"/>
              <a:buFont typeface="Lexend"/>
              <a:buNone/>
              <a:defRPr sz="1600" b="1">
                <a:solidFill>
                  <a:schemeClr val="lt1"/>
                </a:solidFill>
              </a:defRPr>
            </a:lvl5pPr>
            <a:lvl6pPr lvl="5">
              <a:spcBef>
                <a:spcPts val="0"/>
              </a:spcBef>
              <a:spcAft>
                <a:spcPts val="0"/>
              </a:spcAft>
              <a:buClr>
                <a:schemeClr val="lt1"/>
              </a:buClr>
              <a:buSzPts val="1200"/>
              <a:buFont typeface="Lexend"/>
              <a:buNone/>
              <a:defRPr sz="1600" b="1">
                <a:solidFill>
                  <a:schemeClr val="lt1"/>
                </a:solidFill>
              </a:defRPr>
            </a:lvl6pPr>
            <a:lvl7pPr lvl="6">
              <a:spcBef>
                <a:spcPts val="0"/>
              </a:spcBef>
              <a:spcAft>
                <a:spcPts val="0"/>
              </a:spcAft>
              <a:buClr>
                <a:schemeClr val="lt1"/>
              </a:buClr>
              <a:buSzPts val="1200"/>
              <a:buFont typeface="Lexend"/>
              <a:buNone/>
              <a:defRPr sz="1600" b="1">
                <a:solidFill>
                  <a:schemeClr val="lt1"/>
                </a:solidFill>
              </a:defRPr>
            </a:lvl7pPr>
            <a:lvl8pPr lvl="7">
              <a:spcBef>
                <a:spcPts val="0"/>
              </a:spcBef>
              <a:spcAft>
                <a:spcPts val="0"/>
              </a:spcAft>
              <a:buClr>
                <a:schemeClr val="lt1"/>
              </a:buClr>
              <a:buSzPts val="1200"/>
              <a:buFont typeface="Lexend"/>
              <a:buNone/>
              <a:defRPr sz="1600" b="1">
                <a:solidFill>
                  <a:schemeClr val="lt1"/>
                </a:solidFill>
              </a:defRPr>
            </a:lvl8pPr>
            <a:lvl9pPr lvl="8">
              <a:spcBef>
                <a:spcPts val="0"/>
              </a:spcBef>
              <a:spcAft>
                <a:spcPts val="0"/>
              </a:spcAft>
              <a:buClr>
                <a:schemeClr val="lt1"/>
              </a:buClr>
              <a:buSzPts val="1200"/>
              <a:buFont typeface="Lexend"/>
              <a:buNone/>
              <a:defRPr sz="1600" b="1">
                <a:solidFill>
                  <a:schemeClr val="lt1"/>
                </a:solidFill>
              </a:defRPr>
            </a:lvl9pPr>
          </a:lstStyle>
          <a:p>
            <a:endParaRPr/>
          </a:p>
        </p:txBody>
      </p:sp>
      <p:sp>
        <p:nvSpPr>
          <p:cNvPr id="857" name="Google Shape;857;p30"/>
          <p:cNvSpPr txBox="1">
            <a:spLocks noGrp="1"/>
          </p:cNvSpPr>
          <p:nvPr>
            <p:ph type="subTitle" idx="3"/>
          </p:nvPr>
        </p:nvSpPr>
        <p:spPr>
          <a:xfrm>
            <a:off x="7073784" y="1879500"/>
            <a:ext cx="1972800" cy="350400"/>
          </a:xfrm>
          <a:prstGeom prst="rect">
            <a:avLst/>
          </a:prstGeom>
        </p:spPr>
        <p:txBody>
          <a:bodyPr spcFirstLastPara="1" wrap="square" lIns="91425" tIns="90000" rIns="91425" bIns="90000" anchor="ctr" anchorCtr="0">
            <a:normAutofit/>
          </a:bodyPr>
          <a:lstStyle>
            <a:lvl1pPr lvl="0">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9pPr>
          </a:lstStyle>
          <a:p>
            <a:endParaRPr/>
          </a:p>
        </p:txBody>
      </p:sp>
      <p:sp>
        <p:nvSpPr>
          <p:cNvPr id="858" name="Google Shape;858;p30"/>
          <p:cNvSpPr txBox="1">
            <a:spLocks noGrp="1"/>
          </p:cNvSpPr>
          <p:nvPr>
            <p:ph type="subTitle" idx="4"/>
          </p:nvPr>
        </p:nvSpPr>
        <p:spPr>
          <a:xfrm>
            <a:off x="7073784" y="2235867"/>
            <a:ext cx="1972800" cy="350400"/>
          </a:xfrm>
          <a:prstGeom prst="rect">
            <a:avLst/>
          </a:prstGeom>
        </p:spPr>
        <p:txBody>
          <a:bodyPr spcFirstLastPara="1" wrap="square" lIns="91425" tIns="90000" rIns="91425" bIns="90000" anchor="ctr" anchorCtr="0">
            <a:normAutofit/>
          </a:bodyPr>
          <a:lstStyle>
            <a:lvl1pPr lvl="0">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9pPr>
          </a:lstStyle>
          <a:p>
            <a:endParaRPr/>
          </a:p>
        </p:txBody>
      </p:sp>
      <p:sp>
        <p:nvSpPr>
          <p:cNvPr id="859" name="Google Shape;859;p30"/>
          <p:cNvSpPr txBox="1">
            <a:spLocks noGrp="1"/>
          </p:cNvSpPr>
          <p:nvPr>
            <p:ph type="subTitle" idx="5"/>
          </p:nvPr>
        </p:nvSpPr>
        <p:spPr>
          <a:xfrm>
            <a:off x="9648933" y="1525833"/>
            <a:ext cx="1915600" cy="350400"/>
          </a:xfrm>
          <a:prstGeom prst="rect">
            <a:avLst/>
          </a:prstGeom>
        </p:spPr>
        <p:txBody>
          <a:bodyPr spcFirstLastPara="1" wrap="square" lIns="91425" tIns="90000" rIns="91425" bIns="90000" anchor="ctr" anchorCtr="0">
            <a:normAutofit/>
          </a:bodyPr>
          <a:lstStyle>
            <a:lvl1pPr lvl="0" algn="r">
              <a:spcBef>
                <a:spcPts val="0"/>
              </a:spcBef>
              <a:spcAft>
                <a:spcPts val="0"/>
              </a:spcAft>
              <a:buClr>
                <a:schemeClr val="lt1"/>
              </a:buClr>
              <a:buSzPts val="1200"/>
              <a:buFont typeface="Lexend"/>
              <a:buNone/>
              <a:defRPr sz="1600" b="1">
                <a:solidFill>
                  <a:schemeClr val="lt1"/>
                </a:solidFill>
              </a:defRPr>
            </a:lvl1pPr>
            <a:lvl2pPr lvl="1" algn="r">
              <a:spcBef>
                <a:spcPts val="0"/>
              </a:spcBef>
              <a:spcAft>
                <a:spcPts val="0"/>
              </a:spcAft>
              <a:buClr>
                <a:schemeClr val="lt1"/>
              </a:buClr>
              <a:buSzPts val="1200"/>
              <a:buFont typeface="Lexend"/>
              <a:buNone/>
              <a:defRPr sz="1600" b="1">
                <a:solidFill>
                  <a:schemeClr val="lt1"/>
                </a:solidFill>
              </a:defRPr>
            </a:lvl2pPr>
            <a:lvl3pPr lvl="2" algn="r">
              <a:spcBef>
                <a:spcPts val="0"/>
              </a:spcBef>
              <a:spcAft>
                <a:spcPts val="0"/>
              </a:spcAft>
              <a:buClr>
                <a:schemeClr val="lt1"/>
              </a:buClr>
              <a:buSzPts val="1200"/>
              <a:buFont typeface="Lexend"/>
              <a:buNone/>
              <a:defRPr sz="1600" b="1">
                <a:solidFill>
                  <a:schemeClr val="lt1"/>
                </a:solidFill>
              </a:defRPr>
            </a:lvl3pPr>
            <a:lvl4pPr lvl="3" algn="r">
              <a:spcBef>
                <a:spcPts val="0"/>
              </a:spcBef>
              <a:spcAft>
                <a:spcPts val="0"/>
              </a:spcAft>
              <a:buClr>
                <a:schemeClr val="lt1"/>
              </a:buClr>
              <a:buSzPts val="1200"/>
              <a:buFont typeface="Lexend"/>
              <a:buNone/>
              <a:defRPr sz="1600" b="1">
                <a:solidFill>
                  <a:schemeClr val="lt1"/>
                </a:solidFill>
              </a:defRPr>
            </a:lvl4pPr>
            <a:lvl5pPr lvl="4" algn="r">
              <a:spcBef>
                <a:spcPts val="0"/>
              </a:spcBef>
              <a:spcAft>
                <a:spcPts val="0"/>
              </a:spcAft>
              <a:buClr>
                <a:schemeClr val="lt1"/>
              </a:buClr>
              <a:buSzPts val="1200"/>
              <a:buFont typeface="Lexend"/>
              <a:buNone/>
              <a:defRPr sz="1600" b="1">
                <a:solidFill>
                  <a:schemeClr val="lt1"/>
                </a:solidFill>
              </a:defRPr>
            </a:lvl5pPr>
            <a:lvl6pPr lvl="5" algn="r">
              <a:spcBef>
                <a:spcPts val="0"/>
              </a:spcBef>
              <a:spcAft>
                <a:spcPts val="0"/>
              </a:spcAft>
              <a:buClr>
                <a:schemeClr val="lt1"/>
              </a:buClr>
              <a:buSzPts val="1200"/>
              <a:buFont typeface="Lexend"/>
              <a:buNone/>
              <a:defRPr sz="1600" b="1">
                <a:solidFill>
                  <a:schemeClr val="lt1"/>
                </a:solidFill>
              </a:defRPr>
            </a:lvl6pPr>
            <a:lvl7pPr lvl="6" algn="r">
              <a:spcBef>
                <a:spcPts val="0"/>
              </a:spcBef>
              <a:spcAft>
                <a:spcPts val="0"/>
              </a:spcAft>
              <a:buClr>
                <a:schemeClr val="lt1"/>
              </a:buClr>
              <a:buSzPts val="1200"/>
              <a:buFont typeface="Lexend"/>
              <a:buNone/>
              <a:defRPr sz="1600" b="1">
                <a:solidFill>
                  <a:schemeClr val="lt1"/>
                </a:solidFill>
              </a:defRPr>
            </a:lvl7pPr>
            <a:lvl8pPr lvl="7" algn="r">
              <a:spcBef>
                <a:spcPts val="0"/>
              </a:spcBef>
              <a:spcAft>
                <a:spcPts val="0"/>
              </a:spcAft>
              <a:buClr>
                <a:schemeClr val="lt1"/>
              </a:buClr>
              <a:buSzPts val="1200"/>
              <a:buFont typeface="Lexend"/>
              <a:buNone/>
              <a:defRPr sz="1600" b="1">
                <a:solidFill>
                  <a:schemeClr val="lt1"/>
                </a:solidFill>
              </a:defRPr>
            </a:lvl8pPr>
            <a:lvl9pPr lvl="8" algn="r">
              <a:spcBef>
                <a:spcPts val="0"/>
              </a:spcBef>
              <a:spcAft>
                <a:spcPts val="0"/>
              </a:spcAft>
              <a:buClr>
                <a:schemeClr val="lt1"/>
              </a:buClr>
              <a:buSzPts val="1200"/>
              <a:buFont typeface="Lexend"/>
              <a:buNone/>
              <a:defRPr sz="1600" b="1">
                <a:solidFill>
                  <a:schemeClr val="lt1"/>
                </a:solidFill>
              </a:defRPr>
            </a:lvl9pPr>
          </a:lstStyle>
          <a:p>
            <a:endParaRPr/>
          </a:p>
        </p:txBody>
      </p:sp>
      <p:sp>
        <p:nvSpPr>
          <p:cNvPr id="860" name="Google Shape;860;p30"/>
          <p:cNvSpPr txBox="1">
            <a:spLocks noGrp="1"/>
          </p:cNvSpPr>
          <p:nvPr>
            <p:ph type="subTitle" idx="6"/>
          </p:nvPr>
        </p:nvSpPr>
        <p:spPr>
          <a:xfrm>
            <a:off x="9648933" y="1876833"/>
            <a:ext cx="1915600" cy="350400"/>
          </a:xfrm>
          <a:prstGeom prst="rect">
            <a:avLst/>
          </a:prstGeom>
        </p:spPr>
        <p:txBody>
          <a:bodyPr spcFirstLastPara="1" wrap="square" lIns="91425" tIns="90000" rIns="91425" bIns="90000" anchor="ctr" anchorCtr="0">
            <a:normAutofit/>
          </a:bodyPr>
          <a:lstStyle>
            <a:lvl1pPr lvl="0"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9pPr>
          </a:lstStyle>
          <a:p>
            <a:endParaRPr/>
          </a:p>
        </p:txBody>
      </p:sp>
      <p:sp>
        <p:nvSpPr>
          <p:cNvPr id="861" name="Google Shape;861;p30"/>
          <p:cNvSpPr txBox="1">
            <a:spLocks noGrp="1"/>
          </p:cNvSpPr>
          <p:nvPr>
            <p:ph type="subTitle" idx="7"/>
          </p:nvPr>
        </p:nvSpPr>
        <p:spPr>
          <a:xfrm>
            <a:off x="9648933" y="2233200"/>
            <a:ext cx="1915600" cy="350400"/>
          </a:xfrm>
          <a:prstGeom prst="rect">
            <a:avLst/>
          </a:prstGeom>
        </p:spPr>
        <p:txBody>
          <a:bodyPr spcFirstLastPara="1" wrap="square" lIns="91425" tIns="90000" rIns="91425" bIns="90000" anchor="ctr" anchorCtr="0">
            <a:normAutofit/>
          </a:bodyPr>
          <a:lstStyle>
            <a:lvl1pPr lvl="0"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9pPr>
          </a:lstStyle>
          <a:p>
            <a:endParaRPr/>
          </a:p>
        </p:txBody>
      </p:sp>
      <p:sp>
        <p:nvSpPr>
          <p:cNvPr id="862" name="Google Shape;862;p30"/>
          <p:cNvSpPr txBox="1">
            <a:spLocks noGrp="1"/>
          </p:cNvSpPr>
          <p:nvPr>
            <p:ph type="subTitle" idx="8"/>
          </p:nvPr>
        </p:nvSpPr>
        <p:spPr>
          <a:xfrm>
            <a:off x="7073784" y="3033933"/>
            <a:ext cx="1972800" cy="350400"/>
          </a:xfrm>
          <a:prstGeom prst="rect">
            <a:avLst/>
          </a:prstGeom>
        </p:spPr>
        <p:txBody>
          <a:bodyPr spcFirstLastPara="1" wrap="square" lIns="91425" tIns="90000" rIns="91425" bIns="90000" anchor="ctr" anchorCtr="0">
            <a:normAutofit/>
          </a:bodyPr>
          <a:lstStyle>
            <a:lvl1pPr lvl="0">
              <a:spcBef>
                <a:spcPts val="0"/>
              </a:spcBef>
              <a:spcAft>
                <a:spcPts val="0"/>
              </a:spcAft>
              <a:buClr>
                <a:schemeClr val="lt1"/>
              </a:buClr>
              <a:buSzPts val="1200"/>
              <a:buFont typeface="Lexend"/>
              <a:buNone/>
              <a:defRPr sz="1600" b="1">
                <a:solidFill>
                  <a:schemeClr val="lt1"/>
                </a:solidFill>
              </a:defRPr>
            </a:lvl1pPr>
            <a:lvl2pPr lvl="1">
              <a:spcBef>
                <a:spcPts val="0"/>
              </a:spcBef>
              <a:spcAft>
                <a:spcPts val="0"/>
              </a:spcAft>
              <a:buClr>
                <a:schemeClr val="lt1"/>
              </a:buClr>
              <a:buSzPts val="1200"/>
              <a:buFont typeface="Lexend"/>
              <a:buNone/>
              <a:defRPr sz="1600" b="1">
                <a:solidFill>
                  <a:schemeClr val="lt1"/>
                </a:solidFill>
              </a:defRPr>
            </a:lvl2pPr>
            <a:lvl3pPr lvl="2">
              <a:spcBef>
                <a:spcPts val="0"/>
              </a:spcBef>
              <a:spcAft>
                <a:spcPts val="0"/>
              </a:spcAft>
              <a:buClr>
                <a:schemeClr val="lt1"/>
              </a:buClr>
              <a:buSzPts val="1200"/>
              <a:buFont typeface="Lexend"/>
              <a:buNone/>
              <a:defRPr sz="1600" b="1">
                <a:solidFill>
                  <a:schemeClr val="lt1"/>
                </a:solidFill>
              </a:defRPr>
            </a:lvl3pPr>
            <a:lvl4pPr lvl="3">
              <a:spcBef>
                <a:spcPts val="0"/>
              </a:spcBef>
              <a:spcAft>
                <a:spcPts val="0"/>
              </a:spcAft>
              <a:buClr>
                <a:schemeClr val="lt1"/>
              </a:buClr>
              <a:buSzPts val="1200"/>
              <a:buFont typeface="Lexend"/>
              <a:buNone/>
              <a:defRPr sz="1600" b="1">
                <a:solidFill>
                  <a:schemeClr val="lt1"/>
                </a:solidFill>
              </a:defRPr>
            </a:lvl4pPr>
            <a:lvl5pPr lvl="4">
              <a:spcBef>
                <a:spcPts val="0"/>
              </a:spcBef>
              <a:spcAft>
                <a:spcPts val="0"/>
              </a:spcAft>
              <a:buClr>
                <a:schemeClr val="lt1"/>
              </a:buClr>
              <a:buSzPts val="1200"/>
              <a:buFont typeface="Lexend"/>
              <a:buNone/>
              <a:defRPr sz="1600" b="1">
                <a:solidFill>
                  <a:schemeClr val="lt1"/>
                </a:solidFill>
              </a:defRPr>
            </a:lvl5pPr>
            <a:lvl6pPr lvl="5">
              <a:spcBef>
                <a:spcPts val="0"/>
              </a:spcBef>
              <a:spcAft>
                <a:spcPts val="0"/>
              </a:spcAft>
              <a:buClr>
                <a:schemeClr val="lt1"/>
              </a:buClr>
              <a:buSzPts val="1200"/>
              <a:buFont typeface="Lexend"/>
              <a:buNone/>
              <a:defRPr sz="1600" b="1">
                <a:solidFill>
                  <a:schemeClr val="lt1"/>
                </a:solidFill>
              </a:defRPr>
            </a:lvl6pPr>
            <a:lvl7pPr lvl="6">
              <a:spcBef>
                <a:spcPts val="0"/>
              </a:spcBef>
              <a:spcAft>
                <a:spcPts val="0"/>
              </a:spcAft>
              <a:buClr>
                <a:schemeClr val="lt1"/>
              </a:buClr>
              <a:buSzPts val="1200"/>
              <a:buFont typeface="Lexend"/>
              <a:buNone/>
              <a:defRPr sz="1600" b="1">
                <a:solidFill>
                  <a:schemeClr val="lt1"/>
                </a:solidFill>
              </a:defRPr>
            </a:lvl7pPr>
            <a:lvl8pPr lvl="7">
              <a:spcBef>
                <a:spcPts val="0"/>
              </a:spcBef>
              <a:spcAft>
                <a:spcPts val="0"/>
              </a:spcAft>
              <a:buClr>
                <a:schemeClr val="lt1"/>
              </a:buClr>
              <a:buSzPts val="1200"/>
              <a:buFont typeface="Lexend"/>
              <a:buNone/>
              <a:defRPr sz="1600" b="1">
                <a:solidFill>
                  <a:schemeClr val="lt1"/>
                </a:solidFill>
              </a:defRPr>
            </a:lvl8pPr>
            <a:lvl9pPr lvl="8">
              <a:spcBef>
                <a:spcPts val="0"/>
              </a:spcBef>
              <a:spcAft>
                <a:spcPts val="0"/>
              </a:spcAft>
              <a:buClr>
                <a:schemeClr val="lt1"/>
              </a:buClr>
              <a:buSzPts val="1200"/>
              <a:buFont typeface="Lexend"/>
              <a:buNone/>
              <a:defRPr sz="1600" b="1">
                <a:solidFill>
                  <a:schemeClr val="lt1"/>
                </a:solidFill>
              </a:defRPr>
            </a:lvl9pPr>
          </a:lstStyle>
          <a:p>
            <a:endParaRPr/>
          </a:p>
        </p:txBody>
      </p:sp>
      <p:sp>
        <p:nvSpPr>
          <p:cNvPr id="863" name="Google Shape;863;p30"/>
          <p:cNvSpPr txBox="1">
            <a:spLocks noGrp="1"/>
          </p:cNvSpPr>
          <p:nvPr>
            <p:ph type="subTitle" idx="9"/>
          </p:nvPr>
        </p:nvSpPr>
        <p:spPr>
          <a:xfrm>
            <a:off x="7073784" y="3486533"/>
            <a:ext cx="1972800" cy="350400"/>
          </a:xfrm>
          <a:prstGeom prst="rect">
            <a:avLst/>
          </a:prstGeom>
        </p:spPr>
        <p:txBody>
          <a:bodyPr spcFirstLastPara="1" wrap="square" lIns="91425" tIns="90000" rIns="91425" bIns="90000" anchor="ctr" anchorCtr="0">
            <a:normAutofit/>
          </a:bodyPr>
          <a:lstStyle>
            <a:lvl1pPr lvl="0">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9pPr>
          </a:lstStyle>
          <a:p>
            <a:endParaRPr/>
          </a:p>
        </p:txBody>
      </p:sp>
      <p:sp>
        <p:nvSpPr>
          <p:cNvPr id="864" name="Google Shape;864;p30"/>
          <p:cNvSpPr txBox="1">
            <a:spLocks noGrp="1"/>
          </p:cNvSpPr>
          <p:nvPr>
            <p:ph type="subTitle" idx="13"/>
          </p:nvPr>
        </p:nvSpPr>
        <p:spPr>
          <a:xfrm>
            <a:off x="7073784" y="4046100"/>
            <a:ext cx="1972800" cy="350400"/>
          </a:xfrm>
          <a:prstGeom prst="rect">
            <a:avLst/>
          </a:prstGeom>
        </p:spPr>
        <p:txBody>
          <a:bodyPr spcFirstLastPara="1" wrap="square" lIns="91425" tIns="90000" rIns="91425" bIns="90000" anchor="ctr" anchorCtr="0">
            <a:normAutofit/>
          </a:bodyPr>
          <a:lstStyle>
            <a:lvl1pPr lvl="0">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9pPr>
          </a:lstStyle>
          <a:p>
            <a:endParaRPr/>
          </a:p>
        </p:txBody>
      </p:sp>
      <p:sp>
        <p:nvSpPr>
          <p:cNvPr id="865" name="Google Shape;865;p30"/>
          <p:cNvSpPr txBox="1">
            <a:spLocks noGrp="1"/>
          </p:cNvSpPr>
          <p:nvPr>
            <p:ph type="subTitle" idx="14"/>
          </p:nvPr>
        </p:nvSpPr>
        <p:spPr>
          <a:xfrm>
            <a:off x="9648933" y="3031267"/>
            <a:ext cx="1915600" cy="350400"/>
          </a:xfrm>
          <a:prstGeom prst="rect">
            <a:avLst/>
          </a:prstGeom>
        </p:spPr>
        <p:txBody>
          <a:bodyPr spcFirstLastPara="1" wrap="square" lIns="91425" tIns="90000" rIns="91425" bIns="90000" anchor="ctr" anchorCtr="0">
            <a:normAutofit/>
          </a:bodyPr>
          <a:lstStyle>
            <a:lvl1pPr lvl="0" algn="r">
              <a:spcBef>
                <a:spcPts val="0"/>
              </a:spcBef>
              <a:spcAft>
                <a:spcPts val="0"/>
              </a:spcAft>
              <a:buClr>
                <a:schemeClr val="lt1"/>
              </a:buClr>
              <a:buSzPts val="1200"/>
              <a:buFont typeface="Lexend"/>
              <a:buNone/>
              <a:defRPr sz="1600" b="1">
                <a:solidFill>
                  <a:schemeClr val="lt1"/>
                </a:solidFill>
              </a:defRPr>
            </a:lvl1pPr>
            <a:lvl2pPr lvl="1" algn="r">
              <a:spcBef>
                <a:spcPts val="0"/>
              </a:spcBef>
              <a:spcAft>
                <a:spcPts val="0"/>
              </a:spcAft>
              <a:buClr>
                <a:schemeClr val="lt1"/>
              </a:buClr>
              <a:buSzPts val="1200"/>
              <a:buFont typeface="Lexend"/>
              <a:buNone/>
              <a:defRPr sz="1600" b="1">
                <a:solidFill>
                  <a:schemeClr val="lt1"/>
                </a:solidFill>
              </a:defRPr>
            </a:lvl2pPr>
            <a:lvl3pPr lvl="2" algn="r">
              <a:spcBef>
                <a:spcPts val="0"/>
              </a:spcBef>
              <a:spcAft>
                <a:spcPts val="0"/>
              </a:spcAft>
              <a:buClr>
                <a:schemeClr val="lt1"/>
              </a:buClr>
              <a:buSzPts val="1200"/>
              <a:buFont typeface="Lexend"/>
              <a:buNone/>
              <a:defRPr sz="1600" b="1">
                <a:solidFill>
                  <a:schemeClr val="lt1"/>
                </a:solidFill>
              </a:defRPr>
            </a:lvl3pPr>
            <a:lvl4pPr lvl="3" algn="r">
              <a:spcBef>
                <a:spcPts val="0"/>
              </a:spcBef>
              <a:spcAft>
                <a:spcPts val="0"/>
              </a:spcAft>
              <a:buClr>
                <a:schemeClr val="lt1"/>
              </a:buClr>
              <a:buSzPts val="1200"/>
              <a:buFont typeface="Lexend"/>
              <a:buNone/>
              <a:defRPr sz="1600" b="1">
                <a:solidFill>
                  <a:schemeClr val="lt1"/>
                </a:solidFill>
              </a:defRPr>
            </a:lvl4pPr>
            <a:lvl5pPr lvl="4" algn="r">
              <a:spcBef>
                <a:spcPts val="0"/>
              </a:spcBef>
              <a:spcAft>
                <a:spcPts val="0"/>
              </a:spcAft>
              <a:buClr>
                <a:schemeClr val="lt1"/>
              </a:buClr>
              <a:buSzPts val="1200"/>
              <a:buFont typeface="Lexend"/>
              <a:buNone/>
              <a:defRPr sz="1600" b="1">
                <a:solidFill>
                  <a:schemeClr val="lt1"/>
                </a:solidFill>
              </a:defRPr>
            </a:lvl5pPr>
            <a:lvl6pPr lvl="5" algn="r">
              <a:spcBef>
                <a:spcPts val="0"/>
              </a:spcBef>
              <a:spcAft>
                <a:spcPts val="0"/>
              </a:spcAft>
              <a:buClr>
                <a:schemeClr val="lt1"/>
              </a:buClr>
              <a:buSzPts val="1200"/>
              <a:buFont typeface="Lexend"/>
              <a:buNone/>
              <a:defRPr sz="1600" b="1">
                <a:solidFill>
                  <a:schemeClr val="lt1"/>
                </a:solidFill>
              </a:defRPr>
            </a:lvl6pPr>
            <a:lvl7pPr lvl="6" algn="r">
              <a:spcBef>
                <a:spcPts val="0"/>
              </a:spcBef>
              <a:spcAft>
                <a:spcPts val="0"/>
              </a:spcAft>
              <a:buClr>
                <a:schemeClr val="lt1"/>
              </a:buClr>
              <a:buSzPts val="1200"/>
              <a:buFont typeface="Lexend"/>
              <a:buNone/>
              <a:defRPr sz="1600" b="1">
                <a:solidFill>
                  <a:schemeClr val="lt1"/>
                </a:solidFill>
              </a:defRPr>
            </a:lvl7pPr>
            <a:lvl8pPr lvl="7" algn="r">
              <a:spcBef>
                <a:spcPts val="0"/>
              </a:spcBef>
              <a:spcAft>
                <a:spcPts val="0"/>
              </a:spcAft>
              <a:buClr>
                <a:schemeClr val="lt1"/>
              </a:buClr>
              <a:buSzPts val="1200"/>
              <a:buFont typeface="Lexend"/>
              <a:buNone/>
              <a:defRPr sz="1600" b="1">
                <a:solidFill>
                  <a:schemeClr val="lt1"/>
                </a:solidFill>
              </a:defRPr>
            </a:lvl8pPr>
            <a:lvl9pPr lvl="8" algn="r">
              <a:spcBef>
                <a:spcPts val="0"/>
              </a:spcBef>
              <a:spcAft>
                <a:spcPts val="0"/>
              </a:spcAft>
              <a:buClr>
                <a:schemeClr val="lt1"/>
              </a:buClr>
              <a:buSzPts val="1200"/>
              <a:buFont typeface="Lexend"/>
              <a:buNone/>
              <a:defRPr sz="1600" b="1">
                <a:solidFill>
                  <a:schemeClr val="lt1"/>
                </a:solidFill>
              </a:defRPr>
            </a:lvl9pPr>
          </a:lstStyle>
          <a:p>
            <a:endParaRPr/>
          </a:p>
        </p:txBody>
      </p:sp>
      <p:sp>
        <p:nvSpPr>
          <p:cNvPr id="866" name="Google Shape;866;p30"/>
          <p:cNvSpPr txBox="1">
            <a:spLocks noGrp="1"/>
          </p:cNvSpPr>
          <p:nvPr>
            <p:ph type="subTitle" idx="15"/>
          </p:nvPr>
        </p:nvSpPr>
        <p:spPr>
          <a:xfrm>
            <a:off x="9648933" y="3483867"/>
            <a:ext cx="1915600" cy="350400"/>
          </a:xfrm>
          <a:prstGeom prst="rect">
            <a:avLst/>
          </a:prstGeom>
        </p:spPr>
        <p:txBody>
          <a:bodyPr spcFirstLastPara="1" wrap="square" lIns="91425" tIns="90000" rIns="91425" bIns="90000" anchor="ctr" anchorCtr="0">
            <a:normAutofit/>
          </a:bodyPr>
          <a:lstStyle>
            <a:lvl1pPr lvl="0"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9pPr>
          </a:lstStyle>
          <a:p>
            <a:endParaRPr/>
          </a:p>
        </p:txBody>
      </p:sp>
      <p:sp>
        <p:nvSpPr>
          <p:cNvPr id="867" name="Google Shape;867;p30"/>
          <p:cNvSpPr txBox="1">
            <a:spLocks noGrp="1"/>
          </p:cNvSpPr>
          <p:nvPr>
            <p:ph type="subTitle" idx="16"/>
          </p:nvPr>
        </p:nvSpPr>
        <p:spPr>
          <a:xfrm>
            <a:off x="9648933" y="4043433"/>
            <a:ext cx="1915600" cy="350400"/>
          </a:xfrm>
          <a:prstGeom prst="rect">
            <a:avLst/>
          </a:prstGeom>
        </p:spPr>
        <p:txBody>
          <a:bodyPr spcFirstLastPara="1" wrap="square" lIns="91425" tIns="90000" rIns="91425" bIns="90000" anchor="ctr" anchorCtr="0">
            <a:normAutofit/>
          </a:bodyPr>
          <a:lstStyle>
            <a:lvl1pPr lvl="0"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9pPr>
          </a:lstStyle>
          <a:p>
            <a:endParaRPr/>
          </a:p>
        </p:txBody>
      </p:sp>
      <p:sp>
        <p:nvSpPr>
          <p:cNvPr id="868" name="Google Shape;868;p30"/>
          <p:cNvSpPr txBox="1">
            <a:spLocks noGrp="1"/>
          </p:cNvSpPr>
          <p:nvPr>
            <p:ph type="subTitle" idx="17"/>
          </p:nvPr>
        </p:nvSpPr>
        <p:spPr>
          <a:xfrm>
            <a:off x="7073784" y="5747084"/>
            <a:ext cx="1972800" cy="350400"/>
          </a:xfrm>
          <a:prstGeom prst="rect">
            <a:avLst/>
          </a:prstGeom>
        </p:spPr>
        <p:txBody>
          <a:bodyPr spcFirstLastPara="1" wrap="square" lIns="91425" tIns="90000" rIns="91425" bIns="90000" anchor="ctr" anchorCtr="0">
            <a:normAutofit/>
          </a:bodyPr>
          <a:lstStyle>
            <a:lvl1pPr lvl="0">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9pPr>
          </a:lstStyle>
          <a:p>
            <a:endParaRPr/>
          </a:p>
        </p:txBody>
      </p:sp>
      <p:sp>
        <p:nvSpPr>
          <p:cNvPr id="869" name="Google Shape;869;p30"/>
          <p:cNvSpPr txBox="1">
            <a:spLocks noGrp="1"/>
          </p:cNvSpPr>
          <p:nvPr>
            <p:ph type="subTitle" idx="18"/>
          </p:nvPr>
        </p:nvSpPr>
        <p:spPr>
          <a:xfrm>
            <a:off x="9648933" y="5744417"/>
            <a:ext cx="1915600" cy="350400"/>
          </a:xfrm>
          <a:prstGeom prst="rect">
            <a:avLst/>
          </a:prstGeom>
        </p:spPr>
        <p:txBody>
          <a:bodyPr spcFirstLastPara="1" wrap="square" lIns="91425" tIns="90000" rIns="91425" bIns="90000" anchor="ctr" anchorCtr="0">
            <a:normAutofit/>
          </a:bodyPr>
          <a:lstStyle>
            <a:lvl1pPr lvl="0"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9pPr>
          </a:lstStyle>
          <a:p>
            <a:endParaRPr/>
          </a:p>
        </p:txBody>
      </p:sp>
      <p:sp>
        <p:nvSpPr>
          <p:cNvPr id="870" name="Google Shape;870;p30"/>
          <p:cNvSpPr txBox="1">
            <a:spLocks noGrp="1"/>
          </p:cNvSpPr>
          <p:nvPr>
            <p:ph type="subTitle" idx="19"/>
          </p:nvPr>
        </p:nvSpPr>
        <p:spPr>
          <a:xfrm>
            <a:off x="7073784" y="4824651"/>
            <a:ext cx="1972800" cy="350400"/>
          </a:xfrm>
          <a:prstGeom prst="rect">
            <a:avLst/>
          </a:prstGeom>
        </p:spPr>
        <p:txBody>
          <a:bodyPr spcFirstLastPara="1" wrap="square" lIns="91425" tIns="90000" rIns="91425" bIns="90000" anchor="ctr" anchorCtr="0">
            <a:normAutofit/>
          </a:bodyPr>
          <a:lstStyle>
            <a:lvl1pPr lvl="0">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9pPr>
          </a:lstStyle>
          <a:p>
            <a:endParaRPr/>
          </a:p>
        </p:txBody>
      </p:sp>
      <p:sp>
        <p:nvSpPr>
          <p:cNvPr id="871" name="Google Shape;871;p30"/>
          <p:cNvSpPr txBox="1">
            <a:spLocks noGrp="1"/>
          </p:cNvSpPr>
          <p:nvPr>
            <p:ph type="subTitle" idx="20"/>
          </p:nvPr>
        </p:nvSpPr>
        <p:spPr>
          <a:xfrm>
            <a:off x="9648933" y="4821984"/>
            <a:ext cx="1915600" cy="350400"/>
          </a:xfrm>
          <a:prstGeom prst="rect">
            <a:avLst/>
          </a:prstGeom>
        </p:spPr>
        <p:txBody>
          <a:bodyPr spcFirstLastPara="1" wrap="square" lIns="91425" tIns="90000" rIns="91425" bIns="90000" anchor="ctr" anchorCtr="0">
            <a:normAutofit/>
          </a:bodyPr>
          <a:lstStyle>
            <a:lvl1pPr lvl="0"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600">
                <a:solidFill>
                  <a:schemeClr val="lt1"/>
                </a:solidFill>
                <a:latin typeface="Lexend Light"/>
                <a:ea typeface="Lexend Light"/>
                <a:cs typeface="Lexend Light"/>
                <a:sym typeface="Lexend Light"/>
              </a:defRPr>
            </a:lvl9pPr>
          </a:lstStyle>
          <a:p>
            <a:endParaRPr/>
          </a:p>
        </p:txBody>
      </p:sp>
      <p:sp>
        <p:nvSpPr>
          <p:cNvPr id="872" name="Google Shape;872;p30"/>
          <p:cNvSpPr txBox="1">
            <a:spLocks noGrp="1"/>
          </p:cNvSpPr>
          <p:nvPr>
            <p:ph type="ctrTitle"/>
          </p:nvPr>
        </p:nvSpPr>
        <p:spPr>
          <a:xfrm>
            <a:off x="501233" y="406300"/>
            <a:ext cx="4830000" cy="4036000"/>
          </a:xfrm>
          <a:prstGeom prst="rect">
            <a:avLst/>
          </a:prstGeom>
        </p:spPr>
        <p:txBody>
          <a:bodyPr spcFirstLastPara="1" wrap="square" lIns="91425" tIns="91425" rIns="91425" bIns="91425" anchor="t" anchorCtr="0">
            <a:normAutofit/>
          </a:bodyPr>
          <a:lstStyle>
            <a:lvl1pPr lvl="0">
              <a:lnSpc>
                <a:spcPct val="90000"/>
              </a:lnSpc>
              <a:spcBef>
                <a:spcPts val="0"/>
              </a:spcBef>
              <a:spcAft>
                <a:spcPts val="0"/>
              </a:spcAft>
              <a:buClr>
                <a:schemeClr val="lt1"/>
              </a:buClr>
              <a:buSzPts val="2400"/>
              <a:buFont typeface="Alexandria Black"/>
              <a:buNone/>
              <a:defRPr sz="3200">
                <a:solidFill>
                  <a:schemeClr val="lt1"/>
                </a:solidFill>
              </a:defRPr>
            </a:lvl1pPr>
            <a:lvl2pPr lvl="1">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2400"/>
              <a:buFont typeface="Alexandria Black"/>
              <a:buNone/>
              <a:defRPr sz="3200">
                <a:solidFill>
                  <a:schemeClr val="lt1"/>
                </a:solidFill>
                <a:latin typeface="Alexandria Black"/>
                <a:ea typeface="Alexandria Black"/>
                <a:cs typeface="Alexandria Black"/>
                <a:sym typeface="Alexandria Black"/>
              </a:defRPr>
            </a:lvl9pPr>
          </a:lstStyle>
          <a:p>
            <a:endParaRPr/>
          </a:p>
        </p:txBody>
      </p:sp>
      <p:sp>
        <p:nvSpPr>
          <p:cNvPr id="873" name="Google Shape;873;p3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90376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 - Alt 29">
  <p:cSld name="Title and body - Alt 29">
    <p:bg>
      <p:bgPr>
        <a:solidFill>
          <a:schemeClr val="accent4"/>
        </a:solidFill>
        <a:effectLst/>
      </p:bgPr>
    </p:bg>
    <p:spTree>
      <p:nvGrpSpPr>
        <p:cNvPr id="1" name="Shape 874"/>
        <p:cNvGrpSpPr/>
        <p:nvPr/>
      </p:nvGrpSpPr>
      <p:grpSpPr>
        <a:xfrm>
          <a:off x="0" y="0"/>
          <a:ext cx="0" cy="0"/>
          <a:chOff x="0" y="0"/>
          <a:chExt cx="0" cy="0"/>
        </a:xfrm>
      </p:grpSpPr>
      <p:cxnSp>
        <p:nvCxnSpPr>
          <p:cNvPr id="875" name="Google Shape;875;p31"/>
          <p:cNvCxnSpPr/>
          <p:nvPr/>
        </p:nvCxnSpPr>
        <p:spPr>
          <a:xfrm>
            <a:off x="125833" y="0"/>
            <a:ext cx="0" cy="6858000"/>
          </a:xfrm>
          <a:prstGeom prst="straightConnector1">
            <a:avLst/>
          </a:prstGeom>
          <a:noFill/>
          <a:ln w="9525" cap="flat" cmpd="sng">
            <a:solidFill>
              <a:schemeClr val="accent5"/>
            </a:solidFill>
            <a:prstDash val="solid"/>
            <a:round/>
            <a:headEnd type="none" w="sm" len="sm"/>
            <a:tailEnd type="none" w="sm" len="sm"/>
          </a:ln>
        </p:spPr>
      </p:cxnSp>
      <p:cxnSp>
        <p:nvCxnSpPr>
          <p:cNvPr id="876" name="Google Shape;876;p31"/>
          <p:cNvCxnSpPr/>
          <p:nvPr/>
        </p:nvCxnSpPr>
        <p:spPr>
          <a:xfrm>
            <a:off x="196867" y="0"/>
            <a:ext cx="0" cy="6858000"/>
          </a:xfrm>
          <a:prstGeom prst="straightConnector1">
            <a:avLst/>
          </a:prstGeom>
          <a:noFill/>
          <a:ln w="9525" cap="flat" cmpd="sng">
            <a:solidFill>
              <a:schemeClr val="accent5"/>
            </a:solidFill>
            <a:prstDash val="solid"/>
            <a:round/>
            <a:headEnd type="none" w="sm" len="sm"/>
            <a:tailEnd type="none" w="sm" len="sm"/>
          </a:ln>
        </p:spPr>
      </p:cxnSp>
      <p:sp>
        <p:nvSpPr>
          <p:cNvPr id="877" name="Google Shape;877;p31"/>
          <p:cNvSpPr txBox="1">
            <a:spLocks noGrp="1"/>
          </p:cNvSpPr>
          <p:nvPr>
            <p:ph type="subTitle" idx="1"/>
          </p:nvPr>
        </p:nvSpPr>
        <p:spPr>
          <a:xfrm>
            <a:off x="4323767" y="1929433"/>
            <a:ext cx="5253200" cy="1511600"/>
          </a:xfrm>
          <a:prstGeom prst="rect">
            <a:avLst/>
          </a:prstGeom>
        </p:spPr>
        <p:txBody>
          <a:bodyPr spcFirstLastPara="1" wrap="square" lIns="91425" tIns="0" rIns="91425" bIns="0" anchor="ctr" anchorCtr="0">
            <a:normAutofit/>
          </a:bodyPr>
          <a:lstStyle>
            <a:lvl1pPr lvl="0">
              <a:spcBef>
                <a:spcPts val="0"/>
              </a:spcBef>
              <a:spcAft>
                <a:spcPts val="0"/>
              </a:spcAft>
              <a:buSzPts val="1400"/>
              <a:buFont typeface="Lexend Light"/>
              <a:buNone/>
              <a:defRPr sz="1867">
                <a:latin typeface="Lexend Light"/>
                <a:ea typeface="Lexend Light"/>
                <a:cs typeface="Lexend Light"/>
                <a:sym typeface="Lexend Light"/>
              </a:defRPr>
            </a:lvl1pPr>
            <a:lvl2pPr lvl="1">
              <a:spcBef>
                <a:spcPts val="0"/>
              </a:spcBef>
              <a:spcAft>
                <a:spcPts val="0"/>
              </a:spcAft>
              <a:buSzPts val="1400"/>
              <a:buFont typeface="Lexend"/>
              <a:buNone/>
              <a:defRPr/>
            </a:lvl2pPr>
            <a:lvl3pPr lvl="2">
              <a:spcBef>
                <a:spcPts val="0"/>
              </a:spcBef>
              <a:spcAft>
                <a:spcPts val="0"/>
              </a:spcAft>
              <a:buSzPts val="1400"/>
              <a:buFont typeface="Lexend"/>
              <a:buNone/>
              <a:defRPr/>
            </a:lvl3pPr>
            <a:lvl4pPr lvl="3">
              <a:spcBef>
                <a:spcPts val="0"/>
              </a:spcBef>
              <a:spcAft>
                <a:spcPts val="0"/>
              </a:spcAft>
              <a:buSzPts val="1400"/>
              <a:buFont typeface="Lexend"/>
              <a:buNone/>
              <a:defRPr/>
            </a:lvl4pPr>
            <a:lvl5pPr lvl="4">
              <a:spcBef>
                <a:spcPts val="0"/>
              </a:spcBef>
              <a:spcAft>
                <a:spcPts val="0"/>
              </a:spcAft>
              <a:buSzPts val="1400"/>
              <a:buFont typeface="Lexend"/>
              <a:buNone/>
              <a:defRPr/>
            </a:lvl5pPr>
            <a:lvl6pPr lvl="5">
              <a:spcBef>
                <a:spcPts val="0"/>
              </a:spcBef>
              <a:spcAft>
                <a:spcPts val="0"/>
              </a:spcAft>
              <a:buSzPts val="1400"/>
              <a:buFont typeface="Lexend"/>
              <a:buNone/>
              <a:defRPr/>
            </a:lvl6pPr>
            <a:lvl7pPr lvl="6">
              <a:spcBef>
                <a:spcPts val="0"/>
              </a:spcBef>
              <a:spcAft>
                <a:spcPts val="0"/>
              </a:spcAft>
              <a:buSzPts val="1400"/>
              <a:buFont typeface="Lexend"/>
              <a:buNone/>
              <a:defRPr/>
            </a:lvl7pPr>
            <a:lvl8pPr lvl="7">
              <a:spcBef>
                <a:spcPts val="0"/>
              </a:spcBef>
              <a:spcAft>
                <a:spcPts val="0"/>
              </a:spcAft>
              <a:buSzPts val="1400"/>
              <a:buFont typeface="Lexend"/>
              <a:buNone/>
              <a:defRPr/>
            </a:lvl8pPr>
            <a:lvl9pPr lvl="8">
              <a:spcBef>
                <a:spcPts val="0"/>
              </a:spcBef>
              <a:spcAft>
                <a:spcPts val="0"/>
              </a:spcAft>
              <a:buSzPts val="1400"/>
              <a:buFont typeface="Lexend"/>
              <a:buNone/>
              <a:defRPr/>
            </a:lvl9pPr>
          </a:lstStyle>
          <a:p>
            <a:endParaRPr/>
          </a:p>
        </p:txBody>
      </p:sp>
      <p:sp>
        <p:nvSpPr>
          <p:cNvPr id="878" name="Google Shape;878;p31"/>
          <p:cNvSpPr txBox="1">
            <a:spLocks noGrp="1"/>
          </p:cNvSpPr>
          <p:nvPr>
            <p:ph type="subTitle" idx="2"/>
          </p:nvPr>
        </p:nvSpPr>
        <p:spPr>
          <a:xfrm>
            <a:off x="4323767" y="3441033"/>
            <a:ext cx="5253200" cy="1476000"/>
          </a:xfrm>
          <a:prstGeom prst="rect">
            <a:avLst/>
          </a:prstGeom>
        </p:spPr>
        <p:txBody>
          <a:bodyPr spcFirstLastPara="1" wrap="square" lIns="91425" tIns="0" rIns="91425" bIns="0" anchor="ctr" anchorCtr="0">
            <a:normAutofit/>
          </a:bodyPr>
          <a:lstStyle>
            <a:lvl1pPr lvl="0">
              <a:spcBef>
                <a:spcPts val="0"/>
              </a:spcBef>
              <a:spcAft>
                <a:spcPts val="0"/>
              </a:spcAft>
              <a:buSzPts val="1400"/>
              <a:buFont typeface="Lexend Light"/>
              <a:buNone/>
              <a:defRPr sz="1867">
                <a:latin typeface="Lexend Light"/>
                <a:ea typeface="Lexend Light"/>
                <a:cs typeface="Lexend Light"/>
                <a:sym typeface="Lexend Light"/>
              </a:defRPr>
            </a:lvl1pPr>
            <a:lvl2pPr lvl="1">
              <a:spcBef>
                <a:spcPts val="0"/>
              </a:spcBef>
              <a:spcAft>
                <a:spcPts val="0"/>
              </a:spcAft>
              <a:buSzPts val="1400"/>
              <a:buFont typeface="Lexend"/>
              <a:buNone/>
              <a:defRPr/>
            </a:lvl2pPr>
            <a:lvl3pPr lvl="2">
              <a:spcBef>
                <a:spcPts val="0"/>
              </a:spcBef>
              <a:spcAft>
                <a:spcPts val="0"/>
              </a:spcAft>
              <a:buSzPts val="1400"/>
              <a:buFont typeface="Lexend"/>
              <a:buNone/>
              <a:defRPr/>
            </a:lvl3pPr>
            <a:lvl4pPr lvl="3">
              <a:spcBef>
                <a:spcPts val="0"/>
              </a:spcBef>
              <a:spcAft>
                <a:spcPts val="0"/>
              </a:spcAft>
              <a:buSzPts val="1400"/>
              <a:buFont typeface="Lexend"/>
              <a:buNone/>
              <a:defRPr/>
            </a:lvl4pPr>
            <a:lvl5pPr lvl="4">
              <a:spcBef>
                <a:spcPts val="0"/>
              </a:spcBef>
              <a:spcAft>
                <a:spcPts val="0"/>
              </a:spcAft>
              <a:buSzPts val="1400"/>
              <a:buFont typeface="Lexend"/>
              <a:buNone/>
              <a:defRPr/>
            </a:lvl5pPr>
            <a:lvl6pPr lvl="5">
              <a:spcBef>
                <a:spcPts val="0"/>
              </a:spcBef>
              <a:spcAft>
                <a:spcPts val="0"/>
              </a:spcAft>
              <a:buSzPts val="1400"/>
              <a:buFont typeface="Lexend"/>
              <a:buNone/>
              <a:defRPr/>
            </a:lvl6pPr>
            <a:lvl7pPr lvl="6">
              <a:spcBef>
                <a:spcPts val="0"/>
              </a:spcBef>
              <a:spcAft>
                <a:spcPts val="0"/>
              </a:spcAft>
              <a:buSzPts val="1400"/>
              <a:buFont typeface="Lexend"/>
              <a:buNone/>
              <a:defRPr/>
            </a:lvl7pPr>
            <a:lvl8pPr lvl="7">
              <a:spcBef>
                <a:spcPts val="0"/>
              </a:spcBef>
              <a:spcAft>
                <a:spcPts val="0"/>
              </a:spcAft>
              <a:buSzPts val="1400"/>
              <a:buFont typeface="Lexend"/>
              <a:buNone/>
              <a:defRPr/>
            </a:lvl8pPr>
            <a:lvl9pPr lvl="8">
              <a:spcBef>
                <a:spcPts val="0"/>
              </a:spcBef>
              <a:spcAft>
                <a:spcPts val="0"/>
              </a:spcAft>
              <a:buSzPts val="1400"/>
              <a:buFont typeface="Lexend"/>
              <a:buNone/>
              <a:defRPr/>
            </a:lvl9pPr>
          </a:lstStyle>
          <a:p>
            <a:endParaRPr/>
          </a:p>
        </p:txBody>
      </p:sp>
      <p:sp>
        <p:nvSpPr>
          <p:cNvPr id="879" name="Google Shape;879;p31"/>
          <p:cNvSpPr txBox="1">
            <a:spLocks noGrp="1"/>
          </p:cNvSpPr>
          <p:nvPr>
            <p:ph type="subTitle" idx="3"/>
          </p:nvPr>
        </p:nvSpPr>
        <p:spPr>
          <a:xfrm>
            <a:off x="4323767" y="4917033"/>
            <a:ext cx="5253200" cy="1476000"/>
          </a:xfrm>
          <a:prstGeom prst="rect">
            <a:avLst/>
          </a:prstGeom>
        </p:spPr>
        <p:txBody>
          <a:bodyPr spcFirstLastPara="1" wrap="square" lIns="91425" tIns="0" rIns="91425" bIns="0" anchor="ctr" anchorCtr="0">
            <a:normAutofit/>
          </a:bodyPr>
          <a:lstStyle>
            <a:lvl1pPr lvl="0">
              <a:spcBef>
                <a:spcPts val="0"/>
              </a:spcBef>
              <a:spcAft>
                <a:spcPts val="0"/>
              </a:spcAft>
              <a:buSzPts val="1400"/>
              <a:buFont typeface="Lexend Light"/>
              <a:buNone/>
              <a:defRPr sz="1867">
                <a:latin typeface="Lexend Light"/>
                <a:ea typeface="Lexend Light"/>
                <a:cs typeface="Lexend Light"/>
                <a:sym typeface="Lexend Light"/>
              </a:defRPr>
            </a:lvl1pPr>
            <a:lvl2pPr lvl="1">
              <a:spcBef>
                <a:spcPts val="0"/>
              </a:spcBef>
              <a:spcAft>
                <a:spcPts val="0"/>
              </a:spcAft>
              <a:buSzPts val="1400"/>
              <a:buFont typeface="Lexend"/>
              <a:buNone/>
              <a:defRPr/>
            </a:lvl2pPr>
            <a:lvl3pPr lvl="2">
              <a:spcBef>
                <a:spcPts val="0"/>
              </a:spcBef>
              <a:spcAft>
                <a:spcPts val="0"/>
              </a:spcAft>
              <a:buSzPts val="1400"/>
              <a:buFont typeface="Lexend"/>
              <a:buNone/>
              <a:defRPr/>
            </a:lvl3pPr>
            <a:lvl4pPr lvl="3">
              <a:spcBef>
                <a:spcPts val="0"/>
              </a:spcBef>
              <a:spcAft>
                <a:spcPts val="0"/>
              </a:spcAft>
              <a:buSzPts val="1400"/>
              <a:buFont typeface="Lexend"/>
              <a:buNone/>
              <a:defRPr/>
            </a:lvl4pPr>
            <a:lvl5pPr lvl="4">
              <a:spcBef>
                <a:spcPts val="0"/>
              </a:spcBef>
              <a:spcAft>
                <a:spcPts val="0"/>
              </a:spcAft>
              <a:buSzPts val="1400"/>
              <a:buFont typeface="Lexend"/>
              <a:buNone/>
              <a:defRPr/>
            </a:lvl5pPr>
            <a:lvl6pPr lvl="5">
              <a:spcBef>
                <a:spcPts val="0"/>
              </a:spcBef>
              <a:spcAft>
                <a:spcPts val="0"/>
              </a:spcAft>
              <a:buSzPts val="1400"/>
              <a:buFont typeface="Lexend"/>
              <a:buNone/>
              <a:defRPr/>
            </a:lvl6pPr>
            <a:lvl7pPr lvl="6">
              <a:spcBef>
                <a:spcPts val="0"/>
              </a:spcBef>
              <a:spcAft>
                <a:spcPts val="0"/>
              </a:spcAft>
              <a:buSzPts val="1400"/>
              <a:buFont typeface="Lexend"/>
              <a:buNone/>
              <a:defRPr/>
            </a:lvl7pPr>
            <a:lvl8pPr lvl="7">
              <a:spcBef>
                <a:spcPts val="0"/>
              </a:spcBef>
              <a:spcAft>
                <a:spcPts val="0"/>
              </a:spcAft>
              <a:buSzPts val="1400"/>
              <a:buFont typeface="Lexend"/>
              <a:buNone/>
              <a:defRPr/>
            </a:lvl8pPr>
            <a:lvl9pPr lvl="8">
              <a:spcBef>
                <a:spcPts val="0"/>
              </a:spcBef>
              <a:spcAft>
                <a:spcPts val="0"/>
              </a:spcAft>
              <a:buSzPts val="1400"/>
              <a:buFont typeface="Lexend"/>
              <a:buNone/>
              <a:defRPr/>
            </a:lvl9pPr>
          </a:lstStyle>
          <a:p>
            <a:endParaRPr/>
          </a:p>
        </p:txBody>
      </p:sp>
      <p:sp>
        <p:nvSpPr>
          <p:cNvPr id="880" name="Google Shape;880;p31"/>
          <p:cNvSpPr txBox="1">
            <a:spLocks noGrp="1"/>
          </p:cNvSpPr>
          <p:nvPr>
            <p:ph type="subTitle" idx="4"/>
          </p:nvPr>
        </p:nvSpPr>
        <p:spPr>
          <a:xfrm>
            <a:off x="610867" y="2012633"/>
            <a:ext cx="2770000" cy="1511600"/>
          </a:xfrm>
          <a:prstGeom prst="rect">
            <a:avLst/>
          </a:prstGeom>
        </p:spPr>
        <p:txBody>
          <a:bodyPr spcFirstLastPara="1" wrap="square" lIns="91425" tIns="0" rIns="91425" bIns="0" anchor="ctr" anchorCtr="0">
            <a:normAutofit/>
          </a:bodyPr>
          <a:lstStyle>
            <a:lvl1pPr lvl="0">
              <a:spcBef>
                <a:spcPts val="0"/>
              </a:spcBef>
              <a:spcAft>
                <a:spcPts val="0"/>
              </a:spcAft>
              <a:buSzPts val="2800"/>
              <a:buFont typeface="Alexandria Light"/>
              <a:buNone/>
              <a:defRPr sz="3733">
                <a:latin typeface="Alexandria Light"/>
                <a:ea typeface="Alexandria Light"/>
                <a:cs typeface="Alexandria Light"/>
                <a:sym typeface="Alexandria Light"/>
              </a:defRPr>
            </a:lvl1pPr>
            <a:lvl2pPr lvl="1">
              <a:spcBef>
                <a:spcPts val="0"/>
              </a:spcBef>
              <a:spcAft>
                <a:spcPts val="0"/>
              </a:spcAft>
              <a:buSzPts val="2800"/>
              <a:buFont typeface="Alexandria Light"/>
              <a:buNone/>
              <a:defRPr sz="3733">
                <a:latin typeface="Alexandria Light"/>
                <a:ea typeface="Alexandria Light"/>
                <a:cs typeface="Alexandria Light"/>
                <a:sym typeface="Alexandria Light"/>
              </a:defRPr>
            </a:lvl2pPr>
            <a:lvl3pPr lvl="2">
              <a:spcBef>
                <a:spcPts val="0"/>
              </a:spcBef>
              <a:spcAft>
                <a:spcPts val="0"/>
              </a:spcAft>
              <a:buSzPts val="2800"/>
              <a:buFont typeface="Alexandria Light"/>
              <a:buNone/>
              <a:defRPr sz="3733">
                <a:latin typeface="Alexandria Light"/>
                <a:ea typeface="Alexandria Light"/>
                <a:cs typeface="Alexandria Light"/>
                <a:sym typeface="Alexandria Light"/>
              </a:defRPr>
            </a:lvl3pPr>
            <a:lvl4pPr lvl="3">
              <a:spcBef>
                <a:spcPts val="0"/>
              </a:spcBef>
              <a:spcAft>
                <a:spcPts val="0"/>
              </a:spcAft>
              <a:buSzPts val="2800"/>
              <a:buFont typeface="Alexandria Light"/>
              <a:buNone/>
              <a:defRPr sz="3733">
                <a:latin typeface="Alexandria Light"/>
                <a:ea typeface="Alexandria Light"/>
                <a:cs typeface="Alexandria Light"/>
                <a:sym typeface="Alexandria Light"/>
              </a:defRPr>
            </a:lvl4pPr>
            <a:lvl5pPr lvl="4">
              <a:spcBef>
                <a:spcPts val="0"/>
              </a:spcBef>
              <a:spcAft>
                <a:spcPts val="0"/>
              </a:spcAft>
              <a:buSzPts val="2800"/>
              <a:buFont typeface="Alexandria Light"/>
              <a:buNone/>
              <a:defRPr sz="3733">
                <a:latin typeface="Alexandria Light"/>
                <a:ea typeface="Alexandria Light"/>
                <a:cs typeface="Alexandria Light"/>
                <a:sym typeface="Alexandria Light"/>
              </a:defRPr>
            </a:lvl5pPr>
            <a:lvl6pPr lvl="5">
              <a:spcBef>
                <a:spcPts val="0"/>
              </a:spcBef>
              <a:spcAft>
                <a:spcPts val="0"/>
              </a:spcAft>
              <a:buSzPts val="2800"/>
              <a:buFont typeface="Alexandria Light"/>
              <a:buNone/>
              <a:defRPr sz="3733">
                <a:latin typeface="Alexandria Light"/>
                <a:ea typeface="Alexandria Light"/>
                <a:cs typeface="Alexandria Light"/>
                <a:sym typeface="Alexandria Light"/>
              </a:defRPr>
            </a:lvl6pPr>
            <a:lvl7pPr lvl="6">
              <a:spcBef>
                <a:spcPts val="0"/>
              </a:spcBef>
              <a:spcAft>
                <a:spcPts val="0"/>
              </a:spcAft>
              <a:buSzPts val="2800"/>
              <a:buFont typeface="Alexandria Light"/>
              <a:buNone/>
              <a:defRPr sz="3733">
                <a:latin typeface="Alexandria Light"/>
                <a:ea typeface="Alexandria Light"/>
                <a:cs typeface="Alexandria Light"/>
                <a:sym typeface="Alexandria Light"/>
              </a:defRPr>
            </a:lvl7pPr>
            <a:lvl8pPr lvl="7">
              <a:spcBef>
                <a:spcPts val="0"/>
              </a:spcBef>
              <a:spcAft>
                <a:spcPts val="0"/>
              </a:spcAft>
              <a:buSzPts val="2800"/>
              <a:buFont typeface="Alexandria Light"/>
              <a:buNone/>
              <a:defRPr sz="3733">
                <a:latin typeface="Alexandria Light"/>
                <a:ea typeface="Alexandria Light"/>
                <a:cs typeface="Alexandria Light"/>
                <a:sym typeface="Alexandria Light"/>
              </a:defRPr>
            </a:lvl8pPr>
            <a:lvl9pPr lvl="8">
              <a:spcBef>
                <a:spcPts val="0"/>
              </a:spcBef>
              <a:spcAft>
                <a:spcPts val="0"/>
              </a:spcAft>
              <a:buSzPts val="2800"/>
              <a:buFont typeface="Alexandria Light"/>
              <a:buNone/>
              <a:defRPr sz="3733">
                <a:latin typeface="Alexandria Light"/>
                <a:ea typeface="Alexandria Light"/>
                <a:cs typeface="Alexandria Light"/>
                <a:sym typeface="Alexandria Light"/>
              </a:defRPr>
            </a:lvl9pPr>
          </a:lstStyle>
          <a:p>
            <a:endParaRPr/>
          </a:p>
        </p:txBody>
      </p:sp>
      <p:sp>
        <p:nvSpPr>
          <p:cNvPr id="881" name="Google Shape;881;p31"/>
          <p:cNvSpPr txBox="1">
            <a:spLocks noGrp="1"/>
          </p:cNvSpPr>
          <p:nvPr>
            <p:ph type="subTitle" idx="5"/>
          </p:nvPr>
        </p:nvSpPr>
        <p:spPr>
          <a:xfrm>
            <a:off x="610867" y="3524233"/>
            <a:ext cx="2770000" cy="1476000"/>
          </a:xfrm>
          <a:prstGeom prst="rect">
            <a:avLst/>
          </a:prstGeom>
        </p:spPr>
        <p:txBody>
          <a:bodyPr spcFirstLastPara="1" wrap="square" lIns="91425" tIns="0" rIns="91425" bIns="0" anchor="ctr" anchorCtr="0">
            <a:normAutofit/>
          </a:bodyPr>
          <a:lstStyle>
            <a:lvl1pPr lvl="0">
              <a:spcBef>
                <a:spcPts val="0"/>
              </a:spcBef>
              <a:spcAft>
                <a:spcPts val="0"/>
              </a:spcAft>
              <a:buSzPts val="2800"/>
              <a:buFont typeface="Alexandria Light"/>
              <a:buNone/>
              <a:defRPr sz="3733">
                <a:latin typeface="Alexandria Light"/>
                <a:ea typeface="Alexandria Light"/>
                <a:cs typeface="Alexandria Light"/>
                <a:sym typeface="Alexandria Light"/>
              </a:defRPr>
            </a:lvl1pPr>
            <a:lvl2pPr lvl="1">
              <a:spcBef>
                <a:spcPts val="0"/>
              </a:spcBef>
              <a:spcAft>
                <a:spcPts val="0"/>
              </a:spcAft>
              <a:buSzPts val="2800"/>
              <a:buFont typeface="Alexandria Light"/>
              <a:buNone/>
              <a:defRPr sz="3733">
                <a:latin typeface="Alexandria Light"/>
                <a:ea typeface="Alexandria Light"/>
                <a:cs typeface="Alexandria Light"/>
                <a:sym typeface="Alexandria Light"/>
              </a:defRPr>
            </a:lvl2pPr>
            <a:lvl3pPr lvl="2">
              <a:spcBef>
                <a:spcPts val="0"/>
              </a:spcBef>
              <a:spcAft>
                <a:spcPts val="0"/>
              </a:spcAft>
              <a:buSzPts val="2800"/>
              <a:buFont typeface="Alexandria Light"/>
              <a:buNone/>
              <a:defRPr sz="3733">
                <a:latin typeface="Alexandria Light"/>
                <a:ea typeface="Alexandria Light"/>
                <a:cs typeface="Alexandria Light"/>
                <a:sym typeface="Alexandria Light"/>
              </a:defRPr>
            </a:lvl3pPr>
            <a:lvl4pPr lvl="3">
              <a:spcBef>
                <a:spcPts val="0"/>
              </a:spcBef>
              <a:spcAft>
                <a:spcPts val="0"/>
              </a:spcAft>
              <a:buSzPts val="2800"/>
              <a:buFont typeface="Alexandria Light"/>
              <a:buNone/>
              <a:defRPr sz="3733">
                <a:latin typeface="Alexandria Light"/>
                <a:ea typeface="Alexandria Light"/>
                <a:cs typeface="Alexandria Light"/>
                <a:sym typeface="Alexandria Light"/>
              </a:defRPr>
            </a:lvl4pPr>
            <a:lvl5pPr lvl="4">
              <a:spcBef>
                <a:spcPts val="0"/>
              </a:spcBef>
              <a:spcAft>
                <a:spcPts val="0"/>
              </a:spcAft>
              <a:buSzPts val="2800"/>
              <a:buFont typeface="Alexandria Light"/>
              <a:buNone/>
              <a:defRPr sz="3733">
                <a:latin typeface="Alexandria Light"/>
                <a:ea typeface="Alexandria Light"/>
                <a:cs typeface="Alexandria Light"/>
                <a:sym typeface="Alexandria Light"/>
              </a:defRPr>
            </a:lvl5pPr>
            <a:lvl6pPr lvl="5">
              <a:spcBef>
                <a:spcPts val="0"/>
              </a:spcBef>
              <a:spcAft>
                <a:spcPts val="0"/>
              </a:spcAft>
              <a:buSzPts val="2800"/>
              <a:buFont typeface="Alexandria Light"/>
              <a:buNone/>
              <a:defRPr sz="3733">
                <a:latin typeface="Alexandria Light"/>
                <a:ea typeface="Alexandria Light"/>
                <a:cs typeface="Alexandria Light"/>
                <a:sym typeface="Alexandria Light"/>
              </a:defRPr>
            </a:lvl6pPr>
            <a:lvl7pPr lvl="6">
              <a:spcBef>
                <a:spcPts val="0"/>
              </a:spcBef>
              <a:spcAft>
                <a:spcPts val="0"/>
              </a:spcAft>
              <a:buSzPts val="2800"/>
              <a:buFont typeface="Alexandria Light"/>
              <a:buNone/>
              <a:defRPr sz="3733">
                <a:latin typeface="Alexandria Light"/>
                <a:ea typeface="Alexandria Light"/>
                <a:cs typeface="Alexandria Light"/>
                <a:sym typeface="Alexandria Light"/>
              </a:defRPr>
            </a:lvl7pPr>
            <a:lvl8pPr lvl="7">
              <a:spcBef>
                <a:spcPts val="0"/>
              </a:spcBef>
              <a:spcAft>
                <a:spcPts val="0"/>
              </a:spcAft>
              <a:buSzPts val="2800"/>
              <a:buFont typeface="Alexandria Light"/>
              <a:buNone/>
              <a:defRPr sz="3733">
                <a:latin typeface="Alexandria Light"/>
                <a:ea typeface="Alexandria Light"/>
                <a:cs typeface="Alexandria Light"/>
                <a:sym typeface="Alexandria Light"/>
              </a:defRPr>
            </a:lvl8pPr>
            <a:lvl9pPr lvl="8">
              <a:spcBef>
                <a:spcPts val="0"/>
              </a:spcBef>
              <a:spcAft>
                <a:spcPts val="0"/>
              </a:spcAft>
              <a:buSzPts val="2800"/>
              <a:buFont typeface="Alexandria Light"/>
              <a:buNone/>
              <a:defRPr sz="3733">
                <a:latin typeface="Alexandria Light"/>
                <a:ea typeface="Alexandria Light"/>
                <a:cs typeface="Alexandria Light"/>
                <a:sym typeface="Alexandria Light"/>
              </a:defRPr>
            </a:lvl9pPr>
          </a:lstStyle>
          <a:p>
            <a:endParaRPr/>
          </a:p>
        </p:txBody>
      </p:sp>
      <p:sp>
        <p:nvSpPr>
          <p:cNvPr id="882" name="Google Shape;882;p31"/>
          <p:cNvSpPr txBox="1">
            <a:spLocks noGrp="1"/>
          </p:cNvSpPr>
          <p:nvPr>
            <p:ph type="subTitle" idx="6"/>
          </p:nvPr>
        </p:nvSpPr>
        <p:spPr>
          <a:xfrm>
            <a:off x="610867" y="5000233"/>
            <a:ext cx="2770000" cy="1476000"/>
          </a:xfrm>
          <a:prstGeom prst="rect">
            <a:avLst/>
          </a:prstGeom>
        </p:spPr>
        <p:txBody>
          <a:bodyPr spcFirstLastPara="1" wrap="square" lIns="91425" tIns="0" rIns="91425" bIns="0" anchor="ctr" anchorCtr="0">
            <a:normAutofit/>
          </a:bodyPr>
          <a:lstStyle>
            <a:lvl1pPr lvl="0">
              <a:spcBef>
                <a:spcPts val="0"/>
              </a:spcBef>
              <a:spcAft>
                <a:spcPts val="0"/>
              </a:spcAft>
              <a:buSzPts val="2800"/>
              <a:buFont typeface="Alexandria Light"/>
              <a:buNone/>
              <a:defRPr sz="3733">
                <a:latin typeface="Alexandria Light"/>
                <a:ea typeface="Alexandria Light"/>
                <a:cs typeface="Alexandria Light"/>
                <a:sym typeface="Alexandria Light"/>
              </a:defRPr>
            </a:lvl1pPr>
            <a:lvl2pPr lvl="1">
              <a:spcBef>
                <a:spcPts val="0"/>
              </a:spcBef>
              <a:spcAft>
                <a:spcPts val="0"/>
              </a:spcAft>
              <a:buSzPts val="2800"/>
              <a:buFont typeface="Alexandria Light"/>
              <a:buNone/>
              <a:defRPr sz="3733">
                <a:latin typeface="Alexandria Light"/>
                <a:ea typeface="Alexandria Light"/>
                <a:cs typeface="Alexandria Light"/>
                <a:sym typeface="Alexandria Light"/>
              </a:defRPr>
            </a:lvl2pPr>
            <a:lvl3pPr lvl="2">
              <a:spcBef>
                <a:spcPts val="0"/>
              </a:spcBef>
              <a:spcAft>
                <a:spcPts val="0"/>
              </a:spcAft>
              <a:buSzPts val="2800"/>
              <a:buFont typeface="Alexandria Light"/>
              <a:buNone/>
              <a:defRPr sz="3733">
                <a:latin typeface="Alexandria Light"/>
                <a:ea typeface="Alexandria Light"/>
                <a:cs typeface="Alexandria Light"/>
                <a:sym typeface="Alexandria Light"/>
              </a:defRPr>
            </a:lvl3pPr>
            <a:lvl4pPr lvl="3">
              <a:spcBef>
                <a:spcPts val="0"/>
              </a:spcBef>
              <a:spcAft>
                <a:spcPts val="0"/>
              </a:spcAft>
              <a:buSzPts val="2800"/>
              <a:buFont typeface="Alexandria Light"/>
              <a:buNone/>
              <a:defRPr sz="3733">
                <a:latin typeface="Alexandria Light"/>
                <a:ea typeface="Alexandria Light"/>
                <a:cs typeface="Alexandria Light"/>
                <a:sym typeface="Alexandria Light"/>
              </a:defRPr>
            </a:lvl4pPr>
            <a:lvl5pPr lvl="4">
              <a:spcBef>
                <a:spcPts val="0"/>
              </a:spcBef>
              <a:spcAft>
                <a:spcPts val="0"/>
              </a:spcAft>
              <a:buSzPts val="2800"/>
              <a:buFont typeface="Alexandria Light"/>
              <a:buNone/>
              <a:defRPr sz="3733">
                <a:latin typeface="Alexandria Light"/>
                <a:ea typeface="Alexandria Light"/>
                <a:cs typeface="Alexandria Light"/>
                <a:sym typeface="Alexandria Light"/>
              </a:defRPr>
            </a:lvl5pPr>
            <a:lvl6pPr lvl="5">
              <a:spcBef>
                <a:spcPts val="0"/>
              </a:spcBef>
              <a:spcAft>
                <a:spcPts val="0"/>
              </a:spcAft>
              <a:buSzPts val="2800"/>
              <a:buFont typeface="Alexandria Light"/>
              <a:buNone/>
              <a:defRPr sz="3733">
                <a:latin typeface="Alexandria Light"/>
                <a:ea typeface="Alexandria Light"/>
                <a:cs typeface="Alexandria Light"/>
                <a:sym typeface="Alexandria Light"/>
              </a:defRPr>
            </a:lvl6pPr>
            <a:lvl7pPr lvl="6">
              <a:spcBef>
                <a:spcPts val="0"/>
              </a:spcBef>
              <a:spcAft>
                <a:spcPts val="0"/>
              </a:spcAft>
              <a:buSzPts val="2800"/>
              <a:buFont typeface="Alexandria Light"/>
              <a:buNone/>
              <a:defRPr sz="3733">
                <a:latin typeface="Alexandria Light"/>
                <a:ea typeface="Alexandria Light"/>
                <a:cs typeface="Alexandria Light"/>
                <a:sym typeface="Alexandria Light"/>
              </a:defRPr>
            </a:lvl7pPr>
            <a:lvl8pPr lvl="7">
              <a:spcBef>
                <a:spcPts val="0"/>
              </a:spcBef>
              <a:spcAft>
                <a:spcPts val="0"/>
              </a:spcAft>
              <a:buSzPts val="2800"/>
              <a:buFont typeface="Alexandria Light"/>
              <a:buNone/>
              <a:defRPr sz="3733">
                <a:latin typeface="Alexandria Light"/>
                <a:ea typeface="Alexandria Light"/>
                <a:cs typeface="Alexandria Light"/>
                <a:sym typeface="Alexandria Light"/>
              </a:defRPr>
            </a:lvl8pPr>
            <a:lvl9pPr lvl="8">
              <a:spcBef>
                <a:spcPts val="0"/>
              </a:spcBef>
              <a:spcAft>
                <a:spcPts val="0"/>
              </a:spcAft>
              <a:buSzPts val="2800"/>
              <a:buFont typeface="Alexandria Light"/>
              <a:buNone/>
              <a:defRPr sz="3733">
                <a:latin typeface="Alexandria Light"/>
                <a:ea typeface="Alexandria Light"/>
                <a:cs typeface="Alexandria Light"/>
                <a:sym typeface="Alexandria Light"/>
              </a:defRPr>
            </a:lvl9pPr>
          </a:lstStyle>
          <a:p>
            <a:endParaRPr/>
          </a:p>
        </p:txBody>
      </p:sp>
      <p:sp>
        <p:nvSpPr>
          <p:cNvPr id="883" name="Google Shape;883;p31"/>
          <p:cNvSpPr txBox="1">
            <a:spLocks noGrp="1"/>
          </p:cNvSpPr>
          <p:nvPr>
            <p:ph type="ctrTitle"/>
          </p:nvPr>
        </p:nvSpPr>
        <p:spPr>
          <a:xfrm>
            <a:off x="610867" y="259000"/>
            <a:ext cx="8014800" cy="1046400"/>
          </a:xfrm>
          <a:prstGeom prst="rect">
            <a:avLst/>
          </a:prstGeom>
        </p:spPr>
        <p:txBody>
          <a:bodyPr spcFirstLastPara="1" wrap="square" lIns="91425" tIns="91425" rIns="91425" bIns="91425" anchor="t" anchorCtr="0">
            <a:normAutofit/>
          </a:bodyPr>
          <a:lstStyle>
            <a:lvl1pPr lvl="0">
              <a:spcBef>
                <a:spcPts val="0"/>
              </a:spcBef>
              <a:spcAft>
                <a:spcPts val="0"/>
              </a:spcAft>
              <a:buSzPts val="4000"/>
              <a:buFont typeface="Alexandria Black"/>
              <a:buNone/>
              <a:defRPr sz="5333"/>
            </a:lvl1pPr>
            <a:lvl2pPr lvl="1">
              <a:spcBef>
                <a:spcPts val="0"/>
              </a:spcBef>
              <a:spcAft>
                <a:spcPts val="0"/>
              </a:spcAft>
              <a:buSzPts val="4000"/>
              <a:buFont typeface="Alexandria Black"/>
              <a:buNone/>
              <a:defRPr sz="5333">
                <a:latin typeface="Alexandria Black"/>
                <a:ea typeface="Alexandria Black"/>
                <a:cs typeface="Alexandria Black"/>
                <a:sym typeface="Alexandria Black"/>
              </a:defRPr>
            </a:lvl2pPr>
            <a:lvl3pPr lvl="2">
              <a:spcBef>
                <a:spcPts val="0"/>
              </a:spcBef>
              <a:spcAft>
                <a:spcPts val="0"/>
              </a:spcAft>
              <a:buSzPts val="4000"/>
              <a:buFont typeface="Alexandria Black"/>
              <a:buNone/>
              <a:defRPr sz="5333">
                <a:latin typeface="Alexandria Black"/>
                <a:ea typeface="Alexandria Black"/>
                <a:cs typeface="Alexandria Black"/>
                <a:sym typeface="Alexandria Black"/>
              </a:defRPr>
            </a:lvl3pPr>
            <a:lvl4pPr lvl="3">
              <a:spcBef>
                <a:spcPts val="0"/>
              </a:spcBef>
              <a:spcAft>
                <a:spcPts val="0"/>
              </a:spcAft>
              <a:buSzPts val="4000"/>
              <a:buFont typeface="Alexandria Black"/>
              <a:buNone/>
              <a:defRPr sz="5333">
                <a:latin typeface="Alexandria Black"/>
                <a:ea typeface="Alexandria Black"/>
                <a:cs typeface="Alexandria Black"/>
                <a:sym typeface="Alexandria Black"/>
              </a:defRPr>
            </a:lvl4pPr>
            <a:lvl5pPr lvl="4">
              <a:spcBef>
                <a:spcPts val="0"/>
              </a:spcBef>
              <a:spcAft>
                <a:spcPts val="0"/>
              </a:spcAft>
              <a:buSzPts val="4000"/>
              <a:buFont typeface="Alexandria Black"/>
              <a:buNone/>
              <a:defRPr sz="5333">
                <a:latin typeface="Alexandria Black"/>
                <a:ea typeface="Alexandria Black"/>
                <a:cs typeface="Alexandria Black"/>
                <a:sym typeface="Alexandria Black"/>
              </a:defRPr>
            </a:lvl5pPr>
            <a:lvl6pPr lvl="5">
              <a:spcBef>
                <a:spcPts val="0"/>
              </a:spcBef>
              <a:spcAft>
                <a:spcPts val="0"/>
              </a:spcAft>
              <a:buSzPts val="4000"/>
              <a:buFont typeface="Alexandria Black"/>
              <a:buNone/>
              <a:defRPr sz="5333">
                <a:latin typeface="Alexandria Black"/>
                <a:ea typeface="Alexandria Black"/>
                <a:cs typeface="Alexandria Black"/>
                <a:sym typeface="Alexandria Black"/>
              </a:defRPr>
            </a:lvl6pPr>
            <a:lvl7pPr lvl="6">
              <a:spcBef>
                <a:spcPts val="0"/>
              </a:spcBef>
              <a:spcAft>
                <a:spcPts val="0"/>
              </a:spcAft>
              <a:buSzPts val="4000"/>
              <a:buFont typeface="Alexandria Black"/>
              <a:buNone/>
              <a:defRPr sz="5333">
                <a:latin typeface="Alexandria Black"/>
                <a:ea typeface="Alexandria Black"/>
                <a:cs typeface="Alexandria Black"/>
                <a:sym typeface="Alexandria Black"/>
              </a:defRPr>
            </a:lvl7pPr>
            <a:lvl8pPr lvl="7">
              <a:spcBef>
                <a:spcPts val="0"/>
              </a:spcBef>
              <a:spcAft>
                <a:spcPts val="0"/>
              </a:spcAft>
              <a:buSzPts val="4000"/>
              <a:buFont typeface="Alexandria Black"/>
              <a:buNone/>
              <a:defRPr sz="5333">
                <a:latin typeface="Alexandria Black"/>
                <a:ea typeface="Alexandria Black"/>
                <a:cs typeface="Alexandria Black"/>
                <a:sym typeface="Alexandria Black"/>
              </a:defRPr>
            </a:lvl8pPr>
            <a:lvl9pPr lvl="8">
              <a:spcBef>
                <a:spcPts val="0"/>
              </a:spcBef>
              <a:spcAft>
                <a:spcPts val="0"/>
              </a:spcAft>
              <a:buSzPts val="4000"/>
              <a:buFont typeface="Alexandria Black"/>
              <a:buNone/>
              <a:defRPr sz="5333">
                <a:latin typeface="Alexandria Black"/>
                <a:ea typeface="Alexandria Black"/>
                <a:cs typeface="Alexandria Black"/>
                <a:sym typeface="Alexandria Black"/>
              </a:defRPr>
            </a:lvl9pPr>
          </a:lstStyle>
          <a:p>
            <a:endParaRPr/>
          </a:p>
        </p:txBody>
      </p:sp>
      <p:sp>
        <p:nvSpPr>
          <p:cNvPr id="884" name="Google Shape;884;p3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544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20450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body - Alt 30">
  <p:cSld name="Title and body - Alt 30">
    <p:bg>
      <p:bgPr>
        <a:solidFill>
          <a:schemeClr val="dk1"/>
        </a:solidFill>
        <a:effectLst/>
      </p:bgPr>
    </p:bg>
    <p:spTree>
      <p:nvGrpSpPr>
        <p:cNvPr id="1" name="Shape 885"/>
        <p:cNvGrpSpPr/>
        <p:nvPr/>
      </p:nvGrpSpPr>
      <p:grpSpPr>
        <a:xfrm>
          <a:off x="0" y="0"/>
          <a:ext cx="0" cy="0"/>
          <a:chOff x="0" y="0"/>
          <a:chExt cx="0" cy="0"/>
        </a:xfrm>
      </p:grpSpPr>
      <p:cxnSp>
        <p:nvCxnSpPr>
          <p:cNvPr id="886" name="Google Shape;886;p32"/>
          <p:cNvCxnSpPr/>
          <p:nvPr/>
        </p:nvCxnSpPr>
        <p:spPr>
          <a:xfrm>
            <a:off x="12050900" y="-1400"/>
            <a:ext cx="0" cy="6851600"/>
          </a:xfrm>
          <a:prstGeom prst="straightConnector1">
            <a:avLst/>
          </a:prstGeom>
          <a:noFill/>
          <a:ln w="9525" cap="flat" cmpd="sng">
            <a:solidFill>
              <a:schemeClr val="accent6"/>
            </a:solidFill>
            <a:prstDash val="solid"/>
            <a:round/>
            <a:headEnd type="none" w="sm" len="sm"/>
            <a:tailEnd type="none" w="sm" len="sm"/>
          </a:ln>
        </p:spPr>
      </p:cxnSp>
      <p:grpSp>
        <p:nvGrpSpPr>
          <p:cNvPr id="887" name="Google Shape;887;p32"/>
          <p:cNvGrpSpPr/>
          <p:nvPr/>
        </p:nvGrpSpPr>
        <p:grpSpPr>
          <a:xfrm rot="10800000">
            <a:off x="6205033" y="122531"/>
            <a:ext cx="190400" cy="6337535"/>
            <a:chOff x="-30475" y="94400"/>
            <a:chExt cx="142800" cy="4914850"/>
          </a:xfrm>
        </p:grpSpPr>
        <p:sp>
          <p:nvSpPr>
            <p:cNvPr id="888" name="Google Shape;888;p32"/>
            <p:cNvSpPr/>
            <p:nvPr/>
          </p:nvSpPr>
          <p:spPr>
            <a:xfrm>
              <a:off x="-29595" y="94400"/>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89" name="Google Shape;889;p32"/>
            <p:cNvSpPr/>
            <p:nvPr/>
          </p:nvSpPr>
          <p:spPr>
            <a:xfrm>
              <a:off x="-29595" y="324226"/>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90" name="Google Shape;890;p32"/>
            <p:cNvSpPr/>
            <p:nvPr/>
          </p:nvSpPr>
          <p:spPr>
            <a:xfrm>
              <a:off x="-29595" y="558226"/>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91" name="Google Shape;891;p32"/>
            <p:cNvSpPr/>
            <p:nvPr/>
          </p:nvSpPr>
          <p:spPr>
            <a:xfrm>
              <a:off x="-29595" y="788052"/>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92" name="Google Shape;892;p32"/>
            <p:cNvSpPr/>
            <p:nvPr/>
          </p:nvSpPr>
          <p:spPr>
            <a:xfrm>
              <a:off x="-29595" y="1026215"/>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93" name="Google Shape;893;p32"/>
            <p:cNvSpPr/>
            <p:nvPr/>
          </p:nvSpPr>
          <p:spPr>
            <a:xfrm>
              <a:off x="-29595" y="1256040"/>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94" name="Google Shape;894;p32"/>
            <p:cNvSpPr/>
            <p:nvPr/>
          </p:nvSpPr>
          <p:spPr>
            <a:xfrm>
              <a:off x="-29595" y="1490041"/>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95" name="Google Shape;895;p32"/>
            <p:cNvSpPr/>
            <p:nvPr/>
          </p:nvSpPr>
          <p:spPr>
            <a:xfrm>
              <a:off x="-29595" y="1719867"/>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96" name="Google Shape;896;p32"/>
            <p:cNvSpPr/>
            <p:nvPr/>
          </p:nvSpPr>
          <p:spPr>
            <a:xfrm>
              <a:off x="-29595" y="1953880"/>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97" name="Google Shape;897;p32"/>
            <p:cNvSpPr/>
            <p:nvPr/>
          </p:nvSpPr>
          <p:spPr>
            <a:xfrm>
              <a:off x="-29595" y="2187880"/>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98" name="Google Shape;898;p32"/>
            <p:cNvSpPr/>
            <p:nvPr/>
          </p:nvSpPr>
          <p:spPr>
            <a:xfrm>
              <a:off x="-29595" y="2417706"/>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899" name="Google Shape;899;p32"/>
            <p:cNvSpPr/>
            <p:nvPr/>
          </p:nvSpPr>
          <p:spPr>
            <a:xfrm>
              <a:off x="-29595" y="2655869"/>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00" name="Google Shape;900;p32"/>
            <p:cNvSpPr/>
            <p:nvPr/>
          </p:nvSpPr>
          <p:spPr>
            <a:xfrm>
              <a:off x="-29595" y="2885695"/>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01" name="Google Shape;901;p32"/>
            <p:cNvSpPr/>
            <p:nvPr/>
          </p:nvSpPr>
          <p:spPr>
            <a:xfrm>
              <a:off x="-30475" y="3111145"/>
              <a:ext cx="1428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02" name="Google Shape;902;p32"/>
            <p:cNvSpPr/>
            <p:nvPr/>
          </p:nvSpPr>
          <p:spPr>
            <a:xfrm>
              <a:off x="-30475" y="3336595"/>
              <a:ext cx="1428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03" name="Google Shape;903;p32"/>
            <p:cNvSpPr/>
            <p:nvPr/>
          </p:nvSpPr>
          <p:spPr>
            <a:xfrm>
              <a:off x="-29595" y="3551197"/>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04" name="Google Shape;904;p32"/>
            <p:cNvSpPr/>
            <p:nvPr/>
          </p:nvSpPr>
          <p:spPr>
            <a:xfrm>
              <a:off x="-29595" y="3781022"/>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05" name="Google Shape;905;p32"/>
            <p:cNvSpPr/>
            <p:nvPr/>
          </p:nvSpPr>
          <p:spPr>
            <a:xfrm>
              <a:off x="-29595" y="4019185"/>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06" name="Google Shape;906;p32"/>
            <p:cNvSpPr/>
            <p:nvPr/>
          </p:nvSpPr>
          <p:spPr>
            <a:xfrm>
              <a:off x="-29595" y="4249011"/>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07" name="Google Shape;907;p32"/>
            <p:cNvSpPr/>
            <p:nvPr/>
          </p:nvSpPr>
          <p:spPr>
            <a:xfrm>
              <a:off x="-29595" y="4483011"/>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08" name="Google Shape;908;p32"/>
            <p:cNvSpPr/>
            <p:nvPr/>
          </p:nvSpPr>
          <p:spPr>
            <a:xfrm>
              <a:off x="-29595" y="4712837"/>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09" name="Google Shape;909;p32"/>
            <p:cNvSpPr/>
            <p:nvPr/>
          </p:nvSpPr>
          <p:spPr>
            <a:xfrm>
              <a:off x="-29595" y="4946850"/>
              <a:ext cx="141000" cy="62400"/>
            </a:xfrm>
            <a:prstGeom prst="mathMin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grpSp>
      <p:cxnSp>
        <p:nvCxnSpPr>
          <p:cNvPr id="910" name="Google Shape;910;p32"/>
          <p:cNvCxnSpPr/>
          <p:nvPr/>
        </p:nvCxnSpPr>
        <p:spPr>
          <a:xfrm>
            <a:off x="6376267" y="3200"/>
            <a:ext cx="0" cy="6851600"/>
          </a:xfrm>
          <a:prstGeom prst="straightConnector1">
            <a:avLst/>
          </a:prstGeom>
          <a:noFill/>
          <a:ln w="9525" cap="flat" cmpd="sng">
            <a:solidFill>
              <a:schemeClr val="accent1"/>
            </a:solidFill>
            <a:prstDash val="solid"/>
            <a:round/>
            <a:headEnd type="none" w="sm" len="sm"/>
            <a:tailEnd type="none" w="sm" len="sm"/>
          </a:ln>
        </p:spPr>
      </p:cxnSp>
      <p:sp>
        <p:nvSpPr>
          <p:cNvPr id="911" name="Google Shape;911;p32"/>
          <p:cNvSpPr/>
          <p:nvPr/>
        </p:nvSpPr>
        <p:spPr>
          <a:xfrm rot="10800000">
            <a:off x="6206227" y="6714099"/>
            <a:ext cx="188000" cy="80400"/>
          </a:xfrm>
          <a:prstGeom prst="mathMinus">
            <a:avLst>
              <a:gd name="adj1" fmla="val 23520"/>
            </a:avLst>
          </a:prstGeom>
          <a:solidFill>
            <a:schemeClr val="accent2"/>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12" name="Google Shape;912;p32"/>
          <p:cNvSpPr txBox="1">
            <a:spLocks noGrp="1"/>
          </p:cNvSpPr>
          <p:nvPr>
            <p:ph type="ctrTitle"/>
          </p:nvPr>
        </p:nvSpPr>
        <p:spPr>
          <a:xfrm>
            <a:off x="6757267" y="525000"/>
            <a:ext cx="5098400" cy="2232000"/>
          </a:xfrm>
          <a:prstGeom prst="rect">
            <a:avLst/>
          </a:prstGeom>
        </p:spPr>
        <p:txBody>
          <a:bodyPr spcFirstLastPara="1" wrap="square" lIns="91425" tIns="91425" rIns="91425" bIns="91425" anchor="ctr" anchorCtr="0">
            <a:normAutofit/>
          </a:bodyPr>
          <a:lstStyle>
            <a:lvl1pPr lvl="0">
              <a:lnSpc>
                <a:spcPct val="87000"/>
              </a:lnSpc>
              <a:spcBef>
                <a:spcPts val="0"/>
              </a:spcBef>
              <a:spcAft>
                <a:spcPts val="0"/>
              </a:spcAft>
              <a:buClr>
                <a:schemeClr val="lt1"/>
              </a:buClr>
              <a:buSzPts val="5500"/>
              <a:buFont typeface="Alexandria Black"/>
              <a:buNone/>
              <a:defRPr sz="7333">
                <a:solidFill>
                  <a:schemeClr val="lt1"/>
                </a:solidFill>
              </a:defRPr>
            </a:lvl1pPr>
            <a:lvl2pPr lvl="1">
              <a:spcBef>
                <a:spcPts val="0"/>
              </a:spcBef>
              <a:spcAft>
                <a:spcPts val="0"/>
              </a:spcAft>
              <a:buClr>
                <a:schemeClr val="lt1"/>
              </a:buClr>
              <a:buSzPts val="5500"/>
              <a:buNone/>
              <a:defRPr sz="7333">
                <a:solidFill>
                  <a:schemeClr val="lt1"/>
                </a:solidFill>
              </a:defRPr>
            </a:lvl2pPr>
            <a:lvl3pPr lvl="2">
              <a:spcBef>
                <a:spcPts val="0"/>
              </a:spcBef>
              <a:spcAft>
                <a:spcPts val="0"/>
              </a:spcAft>
              <a:buClr>
                <a:schemeClr val="lt1"/>
              </a:buClr>
              <a:buSzPts val="5500"/>
              <a:buNone/>
              <a:defRPr sz="7333">
                <a:solidFill>
                  <a:schemeClr val="lt1"/>
                </a:solidFill>
              </a:defRPr>
            </a:lvl3pPr>
            <a:lvl4pPr lvl="3">
              <a:spcBef>
                <a:spcPts val="0"/>
              </a:spcBef>
              <a:spcAft>
                <a:spcPts val="0"/>
              </a:spcAft>
              <a:buClr>
                <a:schemeClr val="lt1"/>
              </a:buClr>
              <a:buSzPts val="5500"/>
              <a:buNone/>
              <a:defRPr sz="7333">
                <a:solidFill>
                  <a:schemeClr val="lt1"/>
                </a:solidFill>
              </a:defRPr>
            </a:lvl4pPr>
            <a:lvl5pPr lvl="4">
              <a:spcBef>
                <a:spcPts val="0"/>
              </a:spcBef>
              <a:spcAft>
                <a:spcPts val="0"/>
              </a:spcAft>
              <a:buClr>
                <a:schemeClr val="lt1"/>
              </a:buClr>
              <a:buSzPts val="5500"/>
              <a:buNone/>
              <a:defRPr sz="7333">
                <a:solidFill>
                  <a:schemeClr val="lt1"/>
                </a:solidFill>
              </a:defRPr>
            </a:lvl5pPr>
            <a:lvl6pPr lvl="5">
              <a:spcBef>
                <a:spcPts val="0"/>
              </a:spcBef>
              <a:spcAft>
                <a:spcPts val="0"/>
              </a:spcAft>
              <a:buClr>
                <a:schemeClr val="lt1"/>
              </a:buClr>
              <a:buSzPts val="5500"/>
              <a:buNone/>
              <a:defRPr sz="7333">
                <a:solidFill>
                  <a:schemeClr val="lt1"/>
                </a:solidFill>
              </a:defRPr>
            </a:lvl6pPr>
            <a:lvl7pPr lvl="6">
              <a:spcBef>
                <a:spcPts val="0"/>
              </a:spcBef>
              <a:spcAft>
                <a:spcPts val="0"/>
              </a:spcAft>
              <a:buClr>
                <a:schemeClr val="lt1"/>
              </a:buClr>
              <a:buSzPts val="5500"/>
              <a:buNone/>
              <a:defRPr sz="7333">
                <a:solidFill>
                  <a:schemeClr val="lt1"/>
                </a:solidFill>
              </a:defRPr>
            </a:lvl7pPr>
            <a:lvl8pPr lvl="7">
              <a:spcBef>
                <a:spcPts val="0"/>
              </a:spcBef>
              <a:spcAft>
                <a:spcPts val="0"/>
              </a:spcAft>
              <a:buClr>
                <a:schemeClr val="lt1"/>
              </a:buClr>
              <a:buSzPts val="5500"/>
              <a:buNone/>
              <a:defRPr sz="7333">
                <a:solidFill>
                  <a:schemeClr val="lt1"/>
                </a:solidFill>
              </a:defRPr>
            </a:lvl8pPr>
            <a:lvl9pPr lvl="8">
              <a:spcBef>
                <a:spcPts val="0"/>
              </a:spcBef>
              <a:spcAft>
                <a:spcPts val="0"/>
              </a:spcAft>
              <a:buClr>
                <a:schemeClr val="lt1"/>
              </a:buClr>
              <a:buSzPts val="5500"/>
              <a:buNone/>
              <a:defRPr sz="7333">
                <a:solidFill>
                  <a:schemeClr val="lt1"/>
                </a:solidFill>
              </a:defRPr>
            </a:lvl9pPr>
          </a:lstStyle>
          <a:p>
            <a:endParaRPr/>
          </a:p>
        </p:txBody>
      </p:sp>
      <p:sp>
        <p:nvSpPr>
          <p:cNvPr id="913" name="Google Shape;913;p32"/>
          <p:cNvSpPr txBox="1"/>
          <p:nvPr/>
        </p:nvSpPr>
        <p:spPr>
          <a:xfrm>
            <a:off x="10014067" y="3872667"/>
            <a:ext cx="2727200" cy="636400"/>
          </a:xfrm>
          <a:prstGeom prst="rect">
            <a:avLst/>
          </a:prstGeom>
          <a:noFill/>
          <a:ln>
            <a:noFill/>
          </a:ln>
        </p:spPr>
        <p:txBody>
          <a:bodyPr spcFirstLastPara="1" wrap="square" lIns="121900" tIns="121900" rIns="121900" bIns="121900" anchor="b" anchorCtr="0">
            <a:noAutofit/>
          </a:bodyPr>
          <a:lstStyle/>
          <a:p>
            <a:pPr marL="0" lvl="0" indent="0" algn="l" rtl="0">
              <a:spcBef>
                <a:spcPts val="0"/>
              </a:spcBef>
              <a:spcAft>
                <a:spcPts val="0"/>
              </a:spcAft>
              <a:buSzPts val="1800"/>
              <a:buNone/>
            </a:pPr>
            <a:endParaRPr sz="2400">
              <a:solidFill>
                <a:schemeClr val="dk2"/>
              </a:solidFill>
            </a:endParaRPr>
          </a:p>
        </p:txBody>
      </p:sp>
      <p:sp>
        <p:nvSpPr>
          <p:cNvPr id="914" name="Google Shape;914;p32"/>
          <p:cNvSpPr txBox="1">
            <a:spLocks noGrp="1"/>
          </p:cNvSpPr>
          <p:nvPr>
            <p:ph type="subTitle" idx="1"/>
          </p:nvPr>
        </p:nvSpPr>
        <p:spPr>
          <a:xfrm>
            <a:off x="6759691" y="4052967"/>
            <a:ext cx="1166800" cy="800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800"/>
              <a:buNone/>
              <a:defRPr sz="1333">
                <a:solidFill>
                  <a:schemeClr val="lt1"/>
                </a:solidFill>
                <a:latin typeface="Lexend Medium"/>
                <a:ea typeface="Lexend Medium"/>
                <a:cs typeface="Lexend Medium"/>
                <a:sym typeface="Lexend Medium"/>
              </a:defRPr>
            </a:lvl1pPr>
            <a:lvl2pPr lvl="1">
              <a:spcBef>
                <a:spcPts val="0"/>
              </a:spcBef>
              <a:spcAft>
                <a:spcPts val="0"/>
              </a:spcAft>
              <a:buClr>
                <a:schemeClr val="lt1"/>
              </a:buClr>
              <a:buSzPts val="1000"/>
              <a:buNone/>
              <a:defRPr sz="1333">
                <a:solidFill>
                  <a:schemeClr val="lt1"/>
                </a:solidFill>
              </a:defRPr>
            </a:lvl2pPr>
            <a:lvl3pPr lvl="2">
              <a:spcBef>
                <a:spcPts val="0"/>
              </a:spcBef>
              <a:spcAft>
                <a:spcPts val="0"/>
              </a:spcAft>
              <a:buClr>
                <a:schemeClr val="lt1"/>
              </a:buClr>
              <a:buSzPts val="1000"/>
              <a:buNone/>
              <a:defRPr sz="1333">
                <a:solidFill>
                  <a:schemeClr val="lt1"/>
                </a:solidFill>
              </a:defRPr>
            </a:lvl3pPr>
            <a:lvl4pPr lvl="3">
              <a:spcBef>
                <a:spcPts val="0"/>
              </a:spcBef>
              <a:spcAft>
                <a:spcPts val="0"/>
              </a:spcAft>
              <a:buClr>
                <a:schemeClr val="lt1"/>
              </a:buClr>
              <a:buSzPts val="1000"/>
              <a:buNone/>
              <a:defRPr sz="1333">
                <a:solidFill>
                  <a:schemeClr val="lt1"/>
                </a:solidFill>
              </a:defRPr>
            </a:lvl4pPr>
            <a:lvl5pPr lvl="4">
              <a:spcBef>
                <a:spcPts val="0"/>
              </a:spcBef>
              <a:spcAft>
                <a:spcPts val="0"/>
              </a:spcAft>
              <a:buClr>
                <a:schemeClr val="lt1"/>
              </a:buClr>
              <a:buSzPts val="1000"/>
              <a:buNone/>
              <a:defRPr sz="1333">
                <a:solidFill>
                  <a:schemeClr val="lt1"/>
                </a:solidFill>
              </a:defRPr>
            </a:lvl5pPr>
            <a:lvl6pPr lvl="5">
              <a:spcBef>
                <a:spcPts val="0"/>
              </a:spcBef>
              <a:spcAft>
                <a:spcPts val="0"/>
              </a:spcAft>
              <a:buClr>
                <a:schemeClr val="lt1"/>
              </a:buClr>
              <a:buSzPts val="1000"/>
              <a:buNone/>
              <a:defRPr sz="1333">
                <a:solidFill>
                  <a:schemeClr val="lt1"/>
                </a:solidFill>
              </a:defRPr>
            </a:lvl6pPr>
            <a:lvl7pPr lvl="6">
              <a:spcBef>
                <a:spcPts val="0"/>
              </a:spcBef>
              <a:spcAft>
                <a:spcPts val="0"/>
              </a:spcAft>
              <a:buClr>
                <a:schemeClr val="lt1"/>
              </a:buClr>
              <a:buSzPts val="1000"/>
              <a:buNone/>
              <a:defRPr sz="1333">
                <a:solidFill>
                  <a:schemeClr val="lt1"/>
                </a:solidFill>
              </a:defRPr>
            </a:lvl7pPr>
            <a:lvl8pPr lvl="7">
              <a:spcBef>
                <a:spcPts val="0"/>
              </a:spcBef>
              <a:spcAft>
                <a:spcPts val="0"/>
              </a:spcAft>
              <a:buClr>
                <a:schemeClr val="lt1"/>
              </a:buClr>
              <a:buSzPts val="1000"/>
              <a:buNone/>
              <a:defRPr sz="1333">
                <a:solidFill>
                  <a:schemeClr val="lt1"/>
                </a:solidFill>
              </a:defRPr>
            </a:lvl8pPr>
            <a:lvl9pPr lvl="8">
              <a:spcBef>
                <a:spcPts val="0"/>
              </a:spcBef>
              <a:spcAft>
                <a:spcPts val="0"/>
              </a:spcAft>
              <a:buClr>
                <a:schemeClr val="lt1"/>
              </a:buClr>
              <a:buSzPts val="1000"/>
              <a:buNone/>
              <a:defRPr sz="1333">
                <a:solidFill>
                  <a:schemeClr val="lt1"/>
                </a:solidFill>
              </a:defRPr>
            </a:lvl9pPr>
          </a:lstStyle>
          <a:p>
            <a:endParaRPr/>
          </a:p>
        </p:txBody>
      </p:sp>
      <p:sp>
        <p:nvSpPr>
          <p:cNvPr id="915" name="Google Shape;915;p32"/>
          <p:cNvSpPr txBox="1">
            <a:spLocks noGrp="1"/>
          </p:cNvSpPr>
          <p:nvPr>
            <p:ph type="subTitle" idx="2"/>
          </p:nvPr>
        </p:nvSpPr>
        <p:spPr>
          <a:xfrm>
            <a:off x="6759691" y="4978800"/>
            <a:ext cx="1166800" cy="800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800"/>
              <a:buNone/>
              <a:defRPr sz="1333">
                <a:solidFill>
                  <a:schemeClr val="lt1"/>
                </a:solidFill>
                <a:latin typeface="Lexend Medium"/>
                <a:ea typeface="Lexend Medium"/>
                <a:cs typeface="Lexend Medium"/>
                <a:sym typeface="Lexend Medium"/>
              </a:defRPr>
            </a:lvl1pPr>
            <a:lvl2pPr lvl="1">
              <a:spcBef>
                <a:spcPts val="0"/>
              </a:spcBef>
              <a:spcAft>
                <a:spcPts val="0"/>
              </a:spcAft>
              <a:buClr>
                <a:schemeClr val="lt1"/>
              </a:buClr>
              <a:buSzPts val="1000"/>
              <a:buNone/>
              <a:defRPr sz="1333">
                <a:solidFill>
                  <a:schemeClr val="lt1"/>
                </a:solidFill>
              </a:defRPr>
            </a:lvl2pPr>
            <a:lvl3pPr lvl="2">
              <a:spcBef>
                <a:spcPts val="0"/>
              </a:spcBef>
              <a:spcAft>
                <a:spcPts val="0"/>
              </a:spcAft>
              <a:buClr>
                <a:schemeClr val="lt1"/>
              </a:buClr>
              <a:buSzPts val="1000"/>
              <a:buNone/>
              <a:defRPr sz="1333">
                <a:solidFill>
                  <a:schemeClr val="lt1"/>
                </a:solidFill>
              </a:defRPr>
            </a:lvl3pPr>
            <a:lvl4pPr lvl="3">
              <a:spcBef>
                <a:spcPts val="0"/>
              </a:spcBef>
              <a:spcAft>
                <a:spcPts val="0"/>
              </a:spcAft>
              <a:buClr>
                <a:schemeClr val="lt1"/>
              </a:buClr>
              <a:buSzPts val="1000"/>
              <a:buNone/>
              <a:defRPr sz="1333">
                <a:solidFill>
                  <a:schemeClr val="lt1"/>
                </a:solidFill>
              </a:defRPr>
            </a:lvl4pPr>
            <a:lvl5pPr lvl="4">
              <a:spcBef>
                <a:spcPts val="0"/>
              </a:spcBef>
              <a:spcAft>
                <a:spcPts val="0"/>
              </a:spcAft>
              <a:buClr>
                <a:schemeClr val="lt1"/>
              </a:buClr>
              <a:buSzPts val="1000"/>
              <a:buNone/>
              <a:defRPr sz="1333">
                <a:solidFill>
                  <a:schemeClr val="lt1"/>
                </a:solidFill>
              </a:defRPr>
            </a:lvl5pPr>
            <a:lvl6pPr lvl="5">
              <a:spcBef>
                <a:spcPts val="0"/>
              </a:spcBef>
              <a:spcAft>
                <a:spcPts val="0"/>
              </a:spcAft>
              <a:buClr>
                <a:schemeClr val="lt1"/>
              </a:buClr>
              <a:buSzPts val="1000"/>
              <a:buNone/>
              <a:defRPr sz="1333">
                <a:solidFill>
                  <a:schemeClr val="lt1"/>
                </a:solidFill>
              </a:defRPr>
            </a:lvl6pPr>
            <a:lvl7pPr lvl="6">
              <a:spcBef>
                <a:spcPts val="0"/>
              </a:spcBef>
              <a:spcAft>
                <a:spcPts val="0"/>
              </a:spcAft>
              <a:buClr>
                <a:schemeClr val="lt1"/>
              </a:buClr>
              <a:buSzPts val="1000"/>
              <a:buNone/>
              <a:defRPr sz="1333">
                <a:solidFill>
                  <a:schemeClr val="lt1"/>
                </a:solidFill>
              </a:defRPr>
            </a:lvl7pPr>
            <a:lvl8pPr lvl="7">
              <a:spcBef>
                <a:spcPts val="0"/>
              </a:spcBef>
              <a:spcAft>
                <a:spcPts val="0"/>
              </a:spcAft>
              <a:buClr>
                <a:schemeClr val="lt1"/>
              </a:buClr>
              <a:buSzPts val="1000"/>
              <a:buNone/>
              <a:defRPr sz="1333">
                <a:solidFill>
                  <a:schemeClr val="lt1"/>
                </a:solidFill>
              </a:defRPr>
            </a:lvl8pPr>
            <a:lvl9pPr lvl="8">
              <a:spcBef>
                <a:spcPts val="0"/>
              </a:spcBef>
              <a:spcAft>
                <a:spcPts val="0"/>
              </a:spcAft>
              <a:buClr>
                <a:schemeClr val="lt1"/>
              </a:buClr>
              <a:buSzPts val="1000"/>
              <a:buNone/>
              <a:defRPr sz="1333">
                <a:solidFill>
                  <a:schemeClr val="lt1"/>
                </a:solidFill>
              </a:defRPr>
            </a:lvl9pPr>
          </a:lstStyle>
          <a:p>
            <a:endParaRPr/>
          </a:p>
        </p:txBody>
      </p:sp>
      <p:sp>
        <p:nvSpPr>
          <p:cNvPr id="916" name="Google Shape;916;p32"/>
          <p:cNvSpPr txBox="1">
            <a:spLocks noGrp="1"/>
          </p:cNvSpPr>
          <p:nvPr>
            <p:ph type="subTitle" idx="3"/>
          </p:nvPr>
        </p:nvSpPr>
        <p:spPr>
          <a:xfrm>
            <a:off x="6759691" y="5904633"/>
            <a:ext cx="1166800" cy="800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800"/>
              <a:buNone/>
              <a:defRPr sz="1333">
                <a:solidFill>
                  <a:schemeClr val="lt1"/>
                </a:solidFill>
                <a:latin typeface="Lexend Medium"/>
                <a:ea typeface="Lexend Medium"/>
                <a:cs typeface="Lexend Medium"/>
                <a:sym typeface="Lexend Medium"/>
              </a:defRPr>
            </a:lvl1pPr>
            <a:lvl2pPr lvl="1">
              <a:spcBef>
                <a:spcPts val="0"/>
              </a:spcBef>
              <a:spcAft>
                <a:spcPts val="0"/>
              </a:spcAft>
              <a:buClr>
                <a:schemeClr val="lt1"/>
              </a:buClr>
              <a:buSzPts val="1000"/>
              <a:buNone/>
              <a:defRPr sz="1333">
                <a:solidFill>
                  <a:schemeClr val="lt1"/>
                </a:solidFill>
              </a:defRPr>
            </a:lvl2pPr>
            <a:lvl3pPr lvl="2">
              <a:spcBef>
                <a:spcPts val="0"/>
              </a:spcBef>
              <a:spcAft>
                <a:spcPts val="0"/>
              </a:spcAft>
              <a:buClr>
                <a:schemeClr val="lt1"/>
              </a:buClr>
              <a:buSzPts val="1000"/>
              <a:buNone/>
              <a:defRPr sz="1333">
                <a:solidFill>
                  <a:schemeClr val="lt1"/>
                </a:solidFill>
              </a:defRPr>
            </a:lvl3pPr>
            <a:lvl4pPr lvl="3">
              <a:spcBef>
                <a:spcPts val="0"/>
              </a:spcBef>
              <a:spcAft>
                <a:spcPts val="0"/>
              </a:spcAft>
              <a:buClr>
                <a:schemeClr val="lt1"/>
              </a:buClr>
              <a:buSzPts val="1000"/>
              <a:buNone/>
              <a:defRPr sz="1333">
                <a:solidFill>
                  <a:schemeClr val="lt1"/>
                </a:solidFill>
              </a:defRPr>
            </a:lvl4pPr>
            <a:lvl5pPr lvl="4">
              <a:spcBef>
                <a:spcPts val="0"/>
              </a:spcBef>
              <a:spcAft>
                <a:spcPts val="0"/>
              </a:spcAft>
              <a:buClr>
                <a:schemeClr val="lt1"/>
              </a:buClr>
              <a:buSzPts val="1000"/>
              <a:buNone/>
              <a:defRPr sz="1333">
                <a:solidFill>
                  <a:schemeClr val="lt1"/>
                </a:solidFill>
              </a:defRPr>
            </a:lvl5pPr>
            <a:lvl6pPr lvl="5">
              <a:spcBef>
                <a:spcPts val="0"/>
              </a:spcBef>
              <a:spcAft>
                <a:spcPts val="0"/>
              </a:spcAft>
              <a:buClr>
                <a:schemeClr val="lt1"/>
              </a:buClr>
              <a:buSzPts val="1000"/>
              <a:buNone/>
              <a:defRPr sz="1333">
                <a:solidFill>
                  <a:schemeClr val="lt1"/>
                </a:solidFill>
              </a:defRPr>
            </a:lvl6pPr>
            <a:lvl7pPr lvl="6">
              <a:spcBef>
                <a:spcPts val="0"/>
              </a:spcBef>
              <a:spcAft>
                <a:spcPts val="0"/>
              </a:spcAft>
              <a:buClr>
                <a:schemeClr val="lt1"/>
              </a:buClr>
              <a:buSzPts val="1000"/>
              <a:buNone/>
              <a:defRPr sz="1333">
                <a:solidFill>
                  <a:schemeClr val="lt1"/>
                </a:solidFill>
              </a:defRPr>
            </a:lvl7pPr>
            <a:lvl8pPr lvl="7">
              <a:spcBef>
                <a:spcPts val="0"/>
              </a:spcBef>
              <a:spcAft>
                <a:spcPts val="0"/>
              </a:spcAft>
              <a:buClr>
                <a:schemeClr val="lt1"/>
              </a:buClr>
              <a:buSzPts val="1000"/>
              <a:buNone/>
              <a:defRPr sz="1333">
                <a:solidFill>
                  <a:schemeClr val="lt1"/>
                </a:solidFill>
              </a:defRPr>
            </a:lvl8pPr>
            <a:lvl9pPr lvl="8">
              <a:spcBef>
                <a:spcPts val="0"/>
              </a:spcBef>
              <a:spcAft>
                <a:spcPts val="0"/>
              </a:spcAft>
              <a:buClr>
                <a:schemeClr val="lt1"/>
              </a:buClr>
              <a:buSzPts val="1000"/>
              <a:buNone/>
              <a:defRPr sz="1333">
                <a:solidFill>
                  <a:schemeClr val="lt1"/>
                </a:solidFill>
              </a:defRPr>
            </a:lvl9pPr>
          </a:lstStyle>
          <a:p>
            <a:endParaRPr/>
          </a:p>
        </p:txBody>
      </p:sp>
      <p:sp>
        <p:nvSpPr>
          <p:cNvPr id="917" name="Google Shape;917;p32"/>
          <p:cNvSpPr txBox="1">
            <a:spLocks noGrp="1"/>
          </p:cNvSpPr>
          <p:nvPr>
            <p:ph type="subTitle" idx="4"/>
          </p:nvPr>
        </p:nvSpPr>
        <p:spPr>
          <a:xfrm>
            <a:off x="8015233" y="4135167"/>
            <a:ext cx="2639200" cy="636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800"/>
              <a:buNone/>
              <a:defRPr sz="1333">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None/>
              <a:defRPr sz="1333">
                <a:solidFill>
                  <a:schemeClr val="lt1"/>
                </a:solidFill>
              </a:defRPr>
            </a:lvl2pPr>
            <a:lvl3pPr lvl="2">
              <a:spcBef>
                <a:spcPts val="0"/>
              </a:spcBef>
              <a:spcAft>
                <a:spcPts val="0"/>
              </a:spcAft>
              <a:buClr>
                <a:schemeClr val="lt1"/>
              </a:buClr>
              <a:buSzPts val="1000"/>
              <a:buNone/>
              <a:defRPr sz="1333">
                <a:solidFill>
                  <a:schemeClr val="lt1"/>
                </a:solidFill>
              </a:defRPr>
            </a:lvl3pPr>
            <a:lvl4pPr lvl="3">
              <a:spcBef>
                <a:spcPts val="0"/>
              </a:spcBef>
              <a:spcAft>
                <a:spcPts val="0"/>
              </a:spcAft>
              <a:buClr>
                <a:schemeClr val="lt1"/>
              </a:buClr>
              <a:buSzPts val="1000"/>
              <a:buNone/>
              <a:defRPr sz="1333">
                <a:solidFill>
                  <a:schemeClr val="lt1"/>
                </a:solidFill>
              </a:defRPr>
            </a:lvl4pPr>
            <a:lvl5pPr lvl="4">
              <a:spcBef>
                <a:spcPts val="0"/>
              </a:spcBef>
              <a:spcAft>
                <a:spcPts val="0"/>
              </a:spcAft>
              <a:buClr>
                <a:schemeClr val="lt1"/>
              </a:buClr>
              <a:buSzPts val="1000"/>
              <a:buNone/>
              <a:defRPr sz="1333">
                <a:solidFill>
                  <a:schemeClr val="lt1"/>
                </a:solidFill>
              </a:defRPr>
            </a:lvl5pPr>
            <a:lvl6pPr lvl="5">
              <a:spcBef>
                <a:spcPts val="0"/>
              </a:spcBef>
              <a:spcAft>
                <a:spcPts val="0"/>
              </a:spcAft>
              <a:buClr>
                <a:schemeClr val="lt1"/>
              </a:buClr>
              <a:buSzPts val="1000"/>
              <a:buNone/>
              <a:defRPr sz="1333">
                <a:solidFill>
                  <a:schemeClr val="lt1"/>
                </a:solidFill>
              </a:defRPr>
            </a:lvl6pPr>
            <a:lvl7pPr lvl="6">
              <a:spcBef>
                <a:spcPts val="0"/>
              </a:spcBef>
              <a:spcAft>
                <a:spcPts val="0"/>
              </a:spcAft>
              <a:buClr>
                <a:schemeClr val="lt1"/>
              </a:buClr>
              <a:buSzPts val="1000"/>
              <a:buNone/>
              <a:defRPr sz="1333">
                <a:solidFill>
                  <a:schemeClr val="lt1"/>
                </a:solidFill>
              </a:defRPr>
            </a:lvl7pPr>
            <a:lvl8pPr lvl="7">
              <a:spcBef>
                <a:spcPts val="0"/>
              </a:spcBef>
              <a:spcAft>
                <a:spcPts val="0"/>
              </a:spcAft>
              <a:buClr>
                <a:schemeClr val="lt1"/>
              </a:buClr>
              <a:buSzPts val="1000"/>
              <a:buNone/>
              <a:defRPr sz="1333">
                <a:solidFill>
                  <a:schemeClr val="lt1"/>
                </a:solidFill>
              </a:defRPr>
            </a:lvl8pPr>
            <a:lvl9pPr lvl="8">
              <a:spcBef>
                <a:spcPts val="0"/>
              </a:spcBef>
              <a:spcAft>
                <a:spcPts val="0"/>
              </a:spcAft>
              <a:buClr>
                <a:schemeClr val="lt1"/>
              </a:buClr>
              <a:buSzPts val="1000"/>
              <a:buNone/>
              <a:defRPr sz="1333">
                <a:solidFill>
                  <a:schemeClr val="lt1"/>
                </a:solidFill>
              </a:defRPr>
            </a:lvl9pPr>
          </a:lstStyle>
          <a:p>
            <a:endParaRPr/>
          </a:p>
        </p:txBody>
      </p:sp>
      <p:sp>
        <p:nvSpPr>
          <p:cNvPr id="918" name="Google Shape;918;p32"/>
          <p:cNvSpPr txBox="1">
            <a:spLocks noGrp="1"/>
          </p:cNvSpPr>
          <p:nvPr>
            <p:ph type="subTitle" idx="5"/>
          </p:nvPr>
        </p:nvSpPr>
        <p:spPr>
          <a:xfrm>
            <a:off x="8061200" y="5061000"/>
            <a:ext cx="2639200" cy="636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800"/>
              <a:buNone/>
              <a:defRPr sz="1333">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None/>
              <a:defRPr sz="1333">
                <a:solidFill>
                  <a:schemeClr val="lt1"/>
                </a:solidFill>
              </a:defRPr>
            </a:lvl2pPr>
            <a:lvl3pPr lvl="2">
              <a:spcBef>
                <a:spcPts val="0"/>
              </a:spcBef>
              <a:spcAft>
                <a:spcPts val="0"/>
              </a:spcAft>
              <a:buClr>
                <a:schemeClr val="lt1"/>
              </a:buClr>
              <a:buSzPts val="1000"/>
              <a:buNone/>
              <a:defRPr sz="1333">
                <a:solidFill>
                  <a:schemeClr val="lt1"/>
                </a:solidFill>
              </a:defRPr>
            </a:lvl3pPr>
            <a:lvl4pPr lvl="3">
              <a:spcBef>
                <a:spcPts val="0"/>
              </a:spcBef>
              <a:spcAft>
                <a:spcPts val="0"/>
              </a:spcAft>
              <a:buClr>
                <a:schemeClr val="lt1"/>
              </a:buClr>
              <a:buSzPts val="1000"/>
              <a:buNone/>
              <a:defRPr sz="1333">
                <a:solidFill>
                  <a:schemeClr val="lt1"/>
                </a:solidFill>
              </a:defRPr>
            </a:lvl4pPr>
            <a:lvl5pPr lvl="4">
              <a:spcBef>
                <a:spcPts val="0"/>
              </a:spcBef>
              <a:spcAft>
                <a:spcPts val="0"/>
              </a:spcAft>
              <a:buClr>
                <a:schemeClr val="lt1"/>
              </a:buClr>
              <a:buSzPts val="1000"/>
              <a:buNone/>
              <a:defRPr sz="1333">
                <a:solidFill>
                  <a:schemeClr val="lt1"/>
                </a:solidFill>
              </a:defRPr>
            </a:lvl5pPr>
            <a:lvl6pPr lvl="5">
              <a:spcBef>
                <a:spcPts val="0"/>
              </a:spcBef>
              <a:spcAft>
                <a:spcPts val="0"/>
              </a:spcAft>
              <a:buClr>
                <a:schemeClr val="lt1"/>
              </a:buClr>
              <a:buSzPts val="1000"/>
              <a:buNone/>
              <a:defRPr sz="1333">
                <a:solidFill>
                  <a:schemeClr val="lt1"/>
                </a:solidFill>
              </a:defRPr>
            </a:lvl6pPr>
            <a:lvl7pPr lvl="6">
              <a:spcBef>
                <a:spcPts val="0"/>
              </a:spcBef>
              <a:spcAft>
                <a:spcPts val="0"/>
              </a:spcAft>
              <a:buClr>
                <a:schemeClr val="lt1"/>
              </a:buClr>
              <a:buSzPts val="1000"/>
              <a:buNone/>
              <a:defRPr sz="1333">
                <a:solidFill>
                  <a:schemeClr val="lt1"/>
                </a:solidFill>
              </a:defRPr>
            </a:lvl7pPr>
            <a:lvl8pPr lvl="7">
              <a:spcBef>
                <a:spcPts val="0"/>
              </a:spcBef>
              <a:spcAft>
                <a:spcPts val="0"/>
              </a:spcAft>
              <a:buClr>
                <a:schemeClr val="lt1"/>
              </a:buClr>
              <a:buSzPts val="1000"/>
              <a:buNone/>
              <a:defRPr sz="1333">
                <a:solidFill>
                  <a:schemeClr val="lt1"/>
                </a:solidFill>
              </a:defRPr>
            </a:lvl8pPr>
            <a:lvl9pPr lvl="8">
              <a:spcBef>
                <a:spcPts val="0"/>
              </a:spcBef>
              <a:spcAft>
                <a:spcPts val="0"/>
              </a:spcAft>
              <a:buClr>
                <a:schemeClr val="lt1"/>
              </a:buClr>
              <a:buSzPts val="1000"/>
              <a:buNone/>
              <a:defRPr sz="1333">
                <a:solidFill>
                  <a:schemeClr val="lt1"/>
                </a:solidFill>
              </a:defRPr>
            </a:lvl9pPr>
          </a:lstStyle>
          <a:p>
            <a:endParaRPr/>
          </a:p>
        </p:txBody>
      </p:sp>
      <p:sp>
        <p:nvSpPr>
          <p:cNvPr id="919" name="Google Shape;919;p32"/>
          <p:cNvSpPr txBox="1">
            <a:spLocks noGrp="1"/>
          </p:cNvSpPr>
          <p:nvPr>
            <p:ph type="subTitle" idx="6"/>
          </p:nvPr>
        </p:nvSpPr>
        <p:spPr>
          <a:xfrm>
            <a:off x="8061200" y="5986833"/>
            <a:ext cx="2639200" cy="636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800"/>
              <a:buNone/>
              <a:defRPr sz="1333">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None/>
              <a:defRPr sz="1333">
                <a:solidFill>
                  <a:schemeClr val="lt1"/>
                </a:solidFill>
              </a:defRPr>
            </a:lvl2pPr>
            <a:lvl3pPr lvl="2">
              <a:spcBef>
                <a:spcPts val="0"/>
              </a:spcBef>
              <a:spcAft>
                <a:spcPts val="0"/>
              </a:spcAft>
              <a:buClr>
                <a:schemeClr val="lt1"/>
              </a:buClr>
              <a:buSzPts val="1000"/>
              <a:buNone/>
              <a:defRPr sz="1333">
                <a:solidFill>
                  <a:schemeClr val="lt1"/>
                </a:solidFill>
              </a:defRPr>
            </a:lvl3pPr>
            <a:lvl4pPr lvl="3">
              <a:spcBef>
                <a:spcPts val="0"/>
              </a:spcBef>
              <a:spcAft>
                <a:spcPts val="0"/>
              </a:spcAft>
              <a:buClr>
                <a:schemeClr val="lt1"/>
              </a:buClr>
              <a:buSzPts val="1000"/>
              <a:buNone/>
              <a:defRPr sz="1333">
                <a:solidFill>
                  <a:schemeClr val="lt1"/>
                </a:solidFill>
              </a:defRPr>
            </a:lvl4pPr>
            <a:lvl5pPr lvl="4">
              <a:spcBef>
                <a:spcPts val="0"/>
              </a:spcBef>
              <a:spcAft>
                <a:spcPts val="0"/>
              </a:spcAft>
              <a:buClr>
                <a:schemeClr val="lt1"/>
              </a:buClr>
              <a:buSzPts val="1000"/>
              <a:buNone/>
              <a:defRPr sz="1333">
                <a:solidFill>
                  <a:schemeClr val="lt1"/>
                </a:solidFill>
              </a:defRPr>
            </a:lvl5pPr>
            <a:lvl6pPr lvl="5">
              <a:spcBef>
                <a:spcPts val="0"/>
              </a:spcBef>
              <a:spcAft>
                <a:spcPts val="0"/>
              </a:spcAft>
              <a:buClr>
                <a:schemeClr val="lt1"/>
              </a:buClr>
              <a:buSzPts val="1000"/>
              <a:buNone/>
              <a:defRPr sz="1333">
                <a:solidFill>
                  <a:schemeClr val="lt1"/>
                </a:solidFill>
              </a:defRPr>
            </a:lvl6pPr>
            <a:lvl7pPr lvl="6">
              <a:spcBef>
                <a:spcPts val="0"/>
              </a:spcBef>
              <a:spcAft>
                <a:spcPts val="0"/>
              </a:spcAft>
              <a:buClr>
                <a:schemeClr val="lt1"/>
              </a:buClr>
              <a:buSzPts val="1000"/>
              <a:buNone/>
              <a:defRPr sz="1333">
                <a:solidFill>
                  <a:schemeClr val="lt1"/>
                </a:solidFill>
              </a:defRPr>
            </a:lvl7pPr>
            <a:lvl8pPr lvl="7">
              <a:spcBef>
                <a:spcPts val="0"/>
              </a:spcBef>
              <a:spcAft>
                <a:spcPts val="0"/>
              </a:spcAft>
              <a:buClr>
                <a:schemeClr val="lt1"/>
              </a:buClr>
              <a:buSzPts val="1000"/>
              <a:buNone/>
              <a:defRPr sz="1333">
                <a:solidFill>
                  <a:schemeClr val="lt1"/>
                </a:solidFill>
              </a:defRPr>
            </a:lvl8pPr>
            <a:lvl9pPr lvl="8">
              <a:spcBef>
                <a:spcPts val="0"/>
              </a:spcBef>
              <a:spcAft>
                <a:spcPts val="0"/>
              </a:spcAft>
              <a:buClr>
                <a:schemeClr val="lt1"/>
              </a:buClr>
              <a:buSzPts val="1000"/>
              <a:buNone/>
              <a:defRPr sz="1333">
                <a:solidFill>
                  <a:schemeClr val="lt1"/>
                </a:solidFill>
              </a:defRPr>
            </a:lvl9pPr>
          </a:lstStyle>
          <a:p>
            <a:endParaRPr/>
          </a:p>
        </p:txBody>
      </p:sp>
      <p:sp>
        <p:nvSpPr>
          <p:cNvPr id="920" name="Google Shape;920;p32"/>
          <p:cNvSpPr>
            <a:spLocks noGrp="1"/>
          </p:cNvSpPr>
          <p:nvPr>
            <p:ph type="pic" idx="7"/>
          </p:nvPr>
        </p:nvSpPr>
        <p:spPr>
          <a:xfrm>
            <a:off x="0" y="67"/>
            <a:ext cx="6236400" cy="6858000"/>
          </a:xfrm>
          <a:prstGeom prst="rect">
            <a:avLst/>
          </a:prstGeom>
          <a:noFill/>
          <a:ln>
            <a:noFill/>
          </a:ln>
        </p:spPr>
      </p:sp>
      <p:sp>
        <p:nvSpPr>
          <p:cNvPr id="921" name="Google Shape;921;p3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97989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5 black">
  <p:cSld name="Background 5 black">
    <p:bg>
      <p:bgPr>
        <a:solidFill>
          <a:schemeClr val="dk1"/>
        </a:solidFill>
        <a:effectLst/>
      </p:bgPr>
    </p:bg>
    <p:spTree>
      <p:nvGrpSpPr>
        <p:cNvPr id="1" name="Shape 922"/>
        <p:cNvGrpSpPr/>
        <p:nvPr/>
      </p:nvGrpSpPr>
      <p:grpSpPr>
        <a:xfrm>
          <a:off x="0" y="0"/>
          <a:ext cx="0" cy="0"/>
          <a:chOff x="0" y="0"/>
          <a:chExt cx="0" cy="0"/>
        </a:xfrm>
      </p:grpSpPr>
      <p:sp>
        <p:nvSpPr>
          <p:cNvPr id="923" name="Google Shape;923;p3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9pPr>
          </a:lstStyle>
          <a:p>
            <a:fld id="{00000000-1234-1234-1234-123412341234}" type="slidenum">
              <a:rPr lang="en" smtClean="0"/>
              <a:pPr/>
              <a:t>‹#›</a:t>
            </a:fld>
            <a:endParaRPr lang="en"/>
          </a:p>
        </p:txBody>
      </p:sp>
      <p:sp>
        <p:nvSpPr>
          <p:cNvPr id="924" name="Google Shape;924;p33"/>
          <p:cNvSpPr txBox="1">
            <a:spLocks noGrp="1"/>
          </p:cNvSpPr>
          <p:nvPr>
            <p:ph type="subTitle" idx="1"/>
          </p:nvPr>
        </p:nvSpPr>
        <p:spPr>
          <a:xfrm>
            <a:off x="633267" y="450600"/>
            <a:ext cx="3949200" cy="533600"/>
          </a:xfrm>
          <a:prstGeom prst="rect">
            <a:avLst/>
          </a:prstGeom>
        </p:spPr>
        <p:txBody>
          <a:bodyPr spcFirstLastPara="1" wrap="square" lIns="0" tIns="91425" rIns="91425" bIns="91425" anchor="ctr" anchorCtr="0">
            <a:normAutofit/>
          </a:bodyPr>
          <a:lstStyle>
            <a:lvl1pPr lvl="0">
              <a:lnSpc>
                <a:spcPct val="100000"/>
              </a:lnSpc>
              <a:spcBef>
                <a:spcPts val="0"/>
              </a:spcBef>
              <a:spcAft>
                <a:spcPts val="0"/>
              </a:spcAft>
              <a:buClr>
                <a:schemeClr val="lt1"/>
              </a:buClr>
              <a:buSzPts val="1000"/>
              <a:buFont typeface="Lexend"/>
              <a:buNone/>
              <a:defRPr sz="1333">
                <a:solidFill>
                  <a:schemeClr val="lt1"/>
                </a:solidFill>
              </a:defRPr>
            </a:lvl1pPr>
            <a:lvl2pPr lvl="1">
              <a:lnSpc>
                <a:spcPct val="100000"/>
              </a:lnSpc>
              <a:spcBef>
                <a:spcPts val="0"/>
              </a:spcBef>
              <a:spcAft>
                <a:spcPts val="0"/>
              </a:spcAft>
              <a:buClr>
                <a:schemeClr val="lt1"/>
              </a:buClr>
              <a:buSzPts val="1000"/>
              <a:buFont typeface="Lexend"/>
              <a:buNone/>
              <a:defRPr sz="1333">
                <a:solidFill>
                  <a:schemeClr val="lt1"/>
                </a:solidFill>
              </a:defRPr>
            </a:lvl2pPr>
            <a:lvl3pPr lvl="2">
              <a:lnSpc>
                <a:spcPct val="100000"/>
              </a:lnSpc>
              <a:spcBef>
                <a:spcPts val="0"/>
              </a:spcBef>
              <a:spcAft>
                <a:spcPts val="0"/>
              </a:spcAft>
              <a:buClr>
                <a:schemeClr val="lt1"/>
              </a:buClr>
              <a:buSzPts val="1000"/>
              <a:buFont typeface="Lexend"/>
              <a:buNone/>
              <a:defRPr sz="1333">
                <a:solidFill>
                  <a:schemeClr val="lt1"/>
                </a:solidFill>
              </a:defRPr>
            </a:lvl3pPr>
            <a:lvl4pPr lvl="3">
              <a:lnSpc>
                <a:spcPct val="100000"/>
              </a:lnSpc>
              <a:spcBef>
                <a:spcPts val="0"/>
              </a:spcBef>
              <a:spcAft>
                <a:spcPts val="0"/>
              </a:spcAft>
              <a:buClr>
                <a:schemeClr val="lt1"/>
              </a:buClr>
              <a:buSzPts val="1000"/>
              <a:buFont typeface="Lexend"/>
              <a:buNone/>
              <a:defRPr sz="1333">
                <a:solidFill>
                  <a:schemeClr val="lt1"/>
                </a:solidFill>
              </a:defRPr>
            </a:lvl4pPr>
            <a:lvl5pPr lvl="4">
              <a:lnSpc>
                <a:spcPct val="100000"/>
              </a:lnSpc>
              <a:spcBef>
                <a:spcPts val="0"/>
              </a:spcBef>
              <a:spcAft>
                <a:spcPts val="0"/>
              </a:spcAft>
              <a:buClr>
                <a:schemeClr val="lt1"/>
              </a:buClr>
              <a:buSzPts val="1000"/>
              <a:buFont typeface="Lexend"/>
              <a:buNone/>
              <a:defRPr sz="1333">
                <a:solidFill>
                  <a:schemeClr val="lt1"/>
                </a:solidFill>
              </a:defRPr>
            </a:lvl5pPr>
            <a:lvl6pPr lvl="5">
              <a:lnSpc>
                <a:spcPct val="100000"/>
              </a:lnSpc>
              <a:spcBef>
                <a:spcPts val="0"/>
              </a:spcBef>
              <a:spcAft>
                <a:spcPts val="0"/>
              </a:spcAft>
              <a:buClr>
                <a:schemeClr val="lt1"/>
              </a:buClr>
              <a:buSzPts val="1000"/>
              <a:buFont typeface="Lexend"/>
              <a:buNone/>
              <a:defRPr sz="1333">
                <a:solidFill>
                  <a:schemeClr val="lt1"/>
                </a:solidFill>
              </a:defRPr>
            </a:lvl6pPr>
            <a:lvl7pPr lvl="6">
              <a:lnSpc>
                <a:spcPct val="100000"/>
              </a:lnSpc>
              <a:spcBef>
                <a:spcPts val="0"/>
              </a:spcBef>
              <a:spcAft>
                <a:spcPts val="0"/>
              </a:spcAft>
              <a:buClr>
                <a:schemeClr val="lt1"/>
              </a:buClr>
              <a:buSzPts val="1000"/>
              <a:buFont typeface="Lexend"/>
              <a:buNone/>
              <a:defRPr sz="1333">
                <a:solidFill>
                  <a:schemeClr val="lt1"/>
                </a:solidFill>
              </a:defRPr>
            </a:lvl7pPr>
            <a:lvl8pPr lvl="7">
              <a:lnSpc>
                <a:spcPct val="100000"/>
              </a:lnSpc>
              <a:spcBef>
                <a:spcPts val="0"/>
              </a:spcBef>
              <a:spcAft>
                <a:spcPts val="0"/>
              </a:spcAft>
              <a:buClr>
                <a:schemeClr val="lt1"/>
              </a:buClr>
              <a:buSzPts val="1000"/>
              <a:buFont typeface="Lexend"/>
              <a:buNone/>
              <a:defRPr sz="1333">
                <a:solidFill>
                  <a:schemeClr val="lt1"/>
                </a:solidFill>
              </a:defRPr>
            </a:lvl8pPr>
            <a:lvl9pPr lvl="8">
              <a:lnSpc>
                <a:spcPct val="100000"/>
              </a:lnSpc>
              <a:spcBef>
                <a:spcPts val="0"/>
              </a:spcBef>
              <a:spcAft>
                <a:spcPts val="0"/>
              </a:spcAft>
              <a:buClr>
                <a:schemeClr val="lt1"/>
              </a:buClr>
              <a:buSzPts val="1000"/>
              <a:buFont typeface="Lexend"/>
              <a:buNone/>
              <a:defRPr sz="1333">
                <a:solidFill>
                  <a:schemeClr val="lt1"/>
                </a:solidFill>
              </a:defRPr>
            </a:lvl9pPr>
          </a:lstStyle>
          <a:p>
            <a:endParaRPr/>
          </a:p>
        </p:txBody>
      </p:sp>
      <p:sp>
        <p:nvSpPr>
          <p:cNvPr id="925" name="Google Shape;925;p33"/>
          <p:cNvSpPr txBox="1">
            <a:spLocks noGrp="1"/>
          </p:cNvSpPr>
          <p:nvPr>
            <p:ph type="subTitle" idx="2"/>
          </p:nvPr>
        </p:nvSpPr>
        <p:spPr>
          <a:xfrm>
            <a:off x="8609167" y="450600"/>
            <a:ext cx="2953600" cy="533600"/>
          </a:xfrm>
          <a:prstGeom prst="rect">
            <a:avLst/>
          </a:prstGeom>
        </p:spPr>
        <p:txBody>
          <a:bodyPr spcFirstLastPara="1" wrap="square" lIns="0" tIns="91425" rIns="18000" bIns="91425" anchor="ctr" anchorCtr="0">
            <a:normAutofit/>
          </a:bodyPr>
          <a:lstStyle>
            <a:lvl1pPr lvl="0" algn="r">
              <a:lnSpc>
                <a:spcPct val="100000"/>
              </a:lnSpc>
              <a:spcBef>
                <a:spcPts val="0"/>
              </a:spcBef>
              <a:spcAft>
                <a:spcPts val="0"/>
              </a:spcAft>
              <a:buClr>
                <a:schemeClr val="lt1"/>
              </a:buClr>
              <a:buSzPts val="1000"/>
              <a:buFont typeface="Lexend"/>
              <a:buNone/>
              <a:defRPr sz="1333">
                <a:solidFill>
                  <a:schemeClr val="lt1"/>
                </a:solidFill>
              </a:defRPr>
            </a:lvl1pPr>
            <a:lvl2pPr lvl="1" algn="r">
              <a:lnSpc>
                <a:spcPct val="100000"/>
              </a:lnSpc>
              <a:spcBef>
                <a:spcPts val="0"/>
              </a:spcBef>
              <a:spcAft>
                <a:spcPts val="0"/>
              </a:spcAft>
              <a:buClr>
                <a:schemeClr val="lt1"/>
              </a:buClr>
              <a:buSzPts val="1000"/>
              <a:buFont typeface="Lexend"/>
              <a:buNone/>
              <a:defRPr sz="1333">
                <a:solidFill>
                  <a:schemeClr val="lt1"/>
                </a:solidFill>
              </a:defRPr>
            </a:lvl2pPr>
            <a:lvl3pPr lvl="2" algn="r">
              <a:lnSpc>
                <a:spcPct val="100000"/>
              </a:lnSpc>
              <a:spcBef>
                <a:spcPts val="0"/>
              </a:spcBef>
              <a:spcAft>
                <a:spcPts val="0"/>
              </a:spcAft>
              <a:buClr>
                <a:schemeClr val="lt1"/>
              </a:buClr>
              <a:buSzPts val="1000"/>
              <a:buFont typeface="Lexend"/>
              <a:buNone/>
              <a:defRPr sz="1333">
                <a:solidFill>
                  <a:schemeClr val="lt1"/>
                </a:solidFill>
              </a:defRPr>
            </a:lvl3pPr>
            <a:lvl4pPr lvl="3" algn="r">
              <a:lnSpc>
                <a:spcPct val="100000"/>
              </a:lnSpc>
              <a:spcBef>
                <a:spcPts val="0"/>
              </a:spcBef>
              <a:spcAft>
                <a:spcPts val="0"/>
              </a:spcAft>
              <a:buClr>
                <a:schemeClr val="lt1"/>
              </a:buClr>
              <a:buSzPts val="1000"/>
              <a:buFont typeface="Lexend"/>
              <a:buNone/>
              <a:defRPr sz="1333">
                <a:solidFill>
                  <a:schemeClr val="lt1"/>
                </a:solidFill>
              </a:defRPr>
            </a:lvl4pPr>
            <a:lvl5pPr lvl="4" algn="r">
              <a:lnSpc>
                <a:spcPct val="100000"/>
              </a:lnSpc>
              <a:spcBef>
                <a:spcPts val="0"/>
              </a:spcBef>
              <a:spcAft>
                <a:spcPts val="0"/>
              </a:spcAft>
              <a:buClr>
                <a:schemeClr val="lt1"/>
              </a:buClr>
              <a:buSzPts val="1000"/>
              <a:buFont typeface="Lexend"/>
              <a:buNone/>
              <a:defRPr sz="1333">
                <a:solidFill>
                  <a:schemeClr val="lt1"/>
                </a:solidFill>
              </a:defRPr>
            </a:lvl5pPr>
            <a:lvl6pPr lvl="5" algn="r">
              <a:lnSpc>
                <a:spcPct val="100000"/>
              </a:lnSpc>
              <a:spcBef>
                <a:spcPts val="0"/>
              </a:spcBef>
              <a:spcAft>
                <a:spcPts val="0"/>
              </a:spcAft>
              <a:buClr>
                <a:schemeClr val="lt1"/>
              </a:buClr>
              <a:buSzPts val="1000"/>
              <a:buFont typeface="Lexend"/>
              <a:buNone/>
              <a:defRPr sz="1333">
                <a:solidFill>
                  <a:schemeClr val="lt1"/>
                </a:solidFill>
              </a:defRPr>
            </a:lvl6pPr>
            <a:lvl7pPr lvl="6" algn="r">
              <a:lnSpc>
                <a:spcPct val="100000"/>
              </a:lnSpc>
              <a:spcBef>
                <a:spcPts val="0"/>
              </a:spcBef>
              <a:spcAft>
                <a:spcPts val="0"/>
              </a:spcAft>
              <a:buClr>
                <a:schemeClr val="lt1"/>
              </a:buClr>
              <a:buSzPts val="1000"/>
              <a:buFont typeface="Lexend"/>
              <a:buNone/>
              <a:defRPr sz="1333">
                <a:solidFill>
                  <a:schemeClr val="lt1"/>
                </a:solidFill>
              </a:defRPr>
            </a:lvl7pPr>
            <a:lvl8pPr lvl="7" algn="r">
              <a:lnSpc>
                <a:spcPct val="100000"/>
              </a:lnSpc>
              <a:spcBef>
                <a:spcPts val="0"/>
              </a:spcBef>
              <a:spcAft>
                <a:spcPts val="0"/>
              </a:spcAft>
              <a:buClr>
                <a:schemeClr val="lt1"/>
              </a:buClr>
              <a:buSzPts val="1000"/>
              <a:buFont typeface="Lexend"/>
              <a:buNone/>
              <a:defRPr sz="1333">
                <a:solidFill>
                  <a:schemeClr val="lt1"/>
                </a:solidFill>
              </a:defRPr>
            </a:lvl8pPr>
            <a:lvl9pPr lvl="8" algn="r">
              <a:lnSpc>
                <a:spcPct val="100000"/>
              </a:lnSpc>
              <a:spcBef>
                <a:spcPts val="0"/>
              </a:spcBef>
              <a:spcAft>
                <a:spcPts val="0"/>
              </a:spcAft>
              <a:buClr>
                <a:schemeClr val="lt1"/>
              </a:buClr>
              <a:buSzPts val="1000"/>
              <a:buFont typeface="Lexend"/>
              <a:buNone/>
              <a:defRPr sz="1333">
                <a:solidFill>
                  <a:schemeClr val="lt1"/>
                </a:solidFill>
              </a:defRPr>
            </a:lvl9pPr>
          </a:lstStyle>
          <a:p>
            <a:endParaRPr/>
          </a:p>
        </p:txBody>
      </p:sp>
      <p:sp>
        <p:nvSpPr>
          <p:cNvPr id="926" name="Google Shape;926;p33"/>
          <p:cNvSpPr txBox="1">
            <a:spLocks noGrp="1"/>
          </p:cNvSpPr>
          <p:nvPr>
            <p:ph type="ctrTitle"/>
          </p:nvPr>
        </p:nvSpPr>
        <p:spPr>
          <a:xfrm>
            <a:off x="537700" y="2036267"/>
            <a:ext cx="9240000" cy="2273200"/>
          </a:xfrm>
          <a:prstGeom prst="rect">
            <a:avLst/>
          </a:prstGeom>
        </p:spPr>
        <p:txBody>
          <a:bodyPr spcFirstLastPara="1" wrap="square" lIns="91425" tIns="91425" rIns="91425" bIns="91425" anchor="ctr" anchorCtr="0">
            <a:normAutofit/>
          </a:bodyPr>
          <a:lstStyle>
            <a:lvl1pPr lvl="0">
              <a:lnSpc>
                <a:spcPct val="87000"/>
              </a:lnSpc>
              <a:spcBef>
                <a:spcPts val="0"/>
              </a:spcBef>
              <a:spcAft>
                <a:spcPts val="0"/>
              </a:spcAft>
              <a:buClr>
                <a:schemeClr val="lt1"/>
              </a:buClr>
              <a:buSzPts val="5500"/>
              <a:buFont typeface="Alexandria Black"/>
              <a:buNone/>
              <a:defRPr sz="7333">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927" name="Google Shape;927;p33"/>
          <p:cNvSpPr txBox="1">
            <a:spLocks noGrp="1"/>
          </p:cNvSpPr>
          <p:nvPr>
            <p:ph type="subTitle" idx="3"/>
          </p:nvPr>
        </p:nvSpPr>
        <p:spPr>
          <a:xfrm>
            <a:off x="633267" y="4382500"/>
            <a:ext cx="4622400" cy="1403600"/>
          </a:xfrm>
          <a:prstGeom prst="rect">
            <a:avLst/>
          </a:prstGeom>
        </p:spPr>
        <p:txBody>
          <a:bodyPr spcFirstLastPara="1" wrap="square" lIns="0" tIns="91425" rIns="91425" bIns="91425" anchor="b" anchorCtr="0">
            <a:normAutofit/>
          </a:bodyPr>
          <a:lstStyle>
            <a:lvl1pPr lvl="0">
              <a:lnSpc>
                <a:spcPct val="100000"/>
              </a:lnSpc>
              <a:spcBef>
                <a:spcPts val="0"/>
              </a:spcBef>
              <a:spcAft>
                <a:spcPts val="0"/>
              </a:spcAft>
              <a:buClr>
                <a:schemeClr val="lt1"/>
              </a:buClr>
              <a:buSzPts val="1000"/>
              <a:buFont typeface="Lexend"/>
              <a:buNone/>
              <a:defRPr sz="1333">
                <a:solidFill>
                  <a:schemeClr val="lt1"/>
                </a:solidFill>
              </a:defRPr>
            </a:lvl1pPr>
            <a:lvl2pPr lvl="1">
              <a:lnSpc>
                <a:spcPct val="100000"/>
              </a:lnSpc>
              <a:spcBef>
                <a:spcPts val="0"/>
              </a:spcBef>
              <a:spcAft>
                <a:spcPts val="0"/>
              </a:spcAft>
              <a:buClr>
                <a:schemeClr val="lt1"/>
              </a:buClr>
              <a:buSzPts val="1000"/>
              <a:buFont typeface="Lexend"/>
              <a:buNone/>
              <a:defRPr sz="1333">
                <a:solidFill>
                  <a:schemeClr val="lt1"/>
                </a:solidFill>
              </a:defRPr>
            </a:lvl2pPr>
            <a:lvl3pPr lvl="2">
              <a:lnSpc>
                <a:spcPct val="100000"/>
              </a:lnSpc>
              <a:spcBef>
                <a:spcPts val="0"/>
              </a:spcBef>
              <a:spcAft>
                <a:spcPts val="0"/>
              </a:spcAft>
              <a:buClr>
                <a:schemeClr val="lt1"/>
              </a:buClr>
              <a:buSzPts val="1000"/>
              <a:buFont typeface="Lexend"/>
              <a:buNone/>
              <a:defRPr sz="1333">
                <a:solidFill>
                  <a:schemeClr val="lt1"/>
                </a:solidFill>
              </a:defRPr>
            </a:lvl3pPr>
            <a:lvl4pPr lvl="3">
              <a:lnSpc>
                <a:spcPct val="100000"/>
              </a:lnSpc>
              <a:spcBef>
                <a:spcPts val="0"/>
              </a:spcBef>
              <a:spcAft>
                <a:spcPts val="0"/>
              </a:spcAft>
              <a:buClr>
                <a:schemeClr val="lt1"/>
              </a:buClr>
              <a:buSzPts val="1000"/>
              <a:buFont typeface="Lexend"/>
              <a:buNone/>
              <a:defRPr sz="1333">
                <a:solidFill>
                  <a:schemeClr val="lt1"/>
                </a:solidFill>
              </a:defRPr>
            </a:lvl4pPr>
            <a:lvl5pPr lvl="4">
              <a:lnSpc>
                <a:spcPct val="100000"/>
              </a:lnSpc>
              <a:spcBef>
                <a:spcPts val="0"/>
              </a:spcBef>
              <a:spcAft>
                <a:spcPts val="0"/>
              </a:spcAft>
              <a:buClr>
                <a:schemeClr val="lt1"/>
              </a:buClr>
              <a:buSzPts val="1000"/>
              <a:buFont typeface="Lexend"/>
              <a:buNone/>
              <a:defRPr sz="1333">
                <a:solidFill>
                  <a:schemeClr val="lt1"/>
                </a:solidFill>
              </a:defRPr>
            </a:lvl5pPr>
            <a:lvl6pPr lvl="5">
              <a:lnSpc>
                <a:spcPct val="100000"/>
              </a:lnSpc>
              <a:spcBef>
                <a:spcPts val="0"/>
              </a:spcBef>
              <a:spcAft>
                <a:spcPts val="0"/>
              </a:spcAft>
              <a:buClr>
                <a:schemeClr val="lt1"/>
              </a:buClr>
              <a:buSzPts val="1000"/>
              <a:buFont typeface="Lexend"/>
              <a:buNone/>
              <a:defRPr sz="1333">
                <a:solidFill>
                  <a:schemeClr val="lt1"/>
                </a:solidFill>
              </a:defRPr>
            </a:lvl6pPr>
            <a:lvl7pPr lvl="6">
              <a:lnSpc>
                <a:spcPct val="100000"/>
              </a:lnSpc>
              <a:spcBef>
                <a:spcPts val="0"/>
              </a:spcBef>
              <a:spcAft>
                <a:spcPts val="0"/>
              </a:spcAft>
              <a:buClr>
                <a:schemeClr val="lt1"/>
              </a:buClr>
              <a:buSzPts val="1000"/>
              <a:buFont typeface="Lexend"/>
              <a:buNone/>
              <a:defRPr sz="1333">
                <a:solidFill>
                  <a:schemeClr val="lt1"/>
                </a:solidFill>
              </a:defRPr>
            </a:lvl7pPr>
            <a:lvl8pPr lvl="7">
              <a:lnSpc>
                <a:spcPct val="100000"/>
              </a:lnSpc>
              <a:spcBef>
                <a:spcPts val="0"/>
              </a:spcBef>
              <a:spcAft>
                <a:spcPts val="0"/>
              </a:spcAft>
              <a:buClr>
                <a:schemeClr val="lt1"/>
              </a:buClr>
              <a:buSzPts val="1000"/>
              <a:buFont typeface="Lexend"/>
              <a:buNone/>
              <a:defRPr sz="1333">
                <a:solidFill>
                  <a:schemeClr val="lt1"/>
                </a:solidFill>
              </a:defRPr>
            </a:lvl8pPr>
            <a:lvl9pPr lvl="8">
              <a:lnSpc>
                <a:spcPct val="100000"/>
              </a:lnSpc>
              <a:spcBef>
                <a:spcPts val="0"/>
              </a:spcBef>
              <a:spcAft>
                <a:spcPts val="0"/>
              </a:spcAft>
              <a:buClr>
                <a:schemeClr val="lt1"/>
              </a:buClr>
              <a:buSzPts val="1000"/>
              <a:buFont typeface="Lexend"/>
              <a:buNone/>
              <a:defRPr sz="1333">
                <a:solidFill>
                  <a:schemeClr val="lt1"/>
                </a:solidFill>
              </a:defRPr>
            </a:lvl9pPr>
          </a:lstStyle>
          <a:p>
            <a:endParaRPr/>
          </a:p>
        </p:txBody>
      </p:sp>
      <p:sp>
        <p:nvSpPr>
          <p:cNvPr id="928" name="Google Shape;928;p33"/>
          <p:cNvSpPr txBox="1">
            <a:spLocks noGrp="1"/>
          </p:cNvSpPr>
          <p:nvPr>
            <p:ph type="subTitle" idx="4"/>
          </p:nvPr>
        </p:nvSpPr>
        <p:spPr>
          <a:xfrm>
            <a:off x="633267" y="5859133"/>
            <a:ext cx="4622400" cy="823200"/>
          </a:xfrm>
          <a:prstGeom prst="rect">
            <a:avLst/>
          </a:prstGeom>
        </p:spPr>
        <p:txBody>
          <a:bodyPr spcFirstLastPara="1" wrap="square" lIns="0" tIns="91425" rIns="91425" bIns="91425" anchor="b" anchorCtr="0">
            <a:normAutofit/>
          </a:bodyPr>
          <a:lstStyle>
            <a:lvl1pPr lvl="0">
              <a:lnSpc>
                <a:spcPct val="100000"/>
              </a:lnSpc>
              <a:spcBef>
                <a:spcPts val="0"/>
              </a:spcBef>
              <a:spcAft>
                <a:spcPts val="0"/>
              </a:spcAft>
              <a:buClr>
                <a:schemeClr val="lt1"/>
              </a:buClr>
              <a:buSzPts val="1000"/>
              <a:buNone/>
              <a:defRPr sz="1333" b="1">
                <a:solidFill>
                  <a:schemeClr val="lt1"/>
                </a:solidFill>
              </a:defRPr>
            </a:lvl1pPr>
            <a:lvl2pPr lvl="1">
              <a:lnSpc>
                <a:spcPct val="100000"/>
              </a:lnSpc>
              <a:spcBef>
                <a:spcPts val="0"/>
              </a:spcBef>
              <a:spcAft>
                <a:spcPts val="0"/>
              </a:spcAft>
              <a:buClr>
                <a:schemeClr val="lt1"/>
              </a:buClr>
              <a:buSzPts val="1000"/>
              <a:buNone/>
              <a:defRPr sz="1333" b="1">
                <a:solidFill>
                  <a:schemeClr val="lt1"/>
                </a:solidFill>
              </a:defRPr>
            </a:lvl2pPr>
            <a:lvl3pPr lvl="2">
              <a:lnSpc>
                <a:spcPct val="100000"/>
              </a:lnSpc>
              <a:spcBef>
                <a:spcPts val="0"/>
              </a:spcBef>
              <a:spcAft>
                <a:spcPts val="0"/>
              </a:spcAft>
              <a:buClr>
                <a:schemeClr val="lt1"/>
              </a:buClr>
              <a:buSzPts val="1000"/>
              <a:buNone/>
              <a:defRPr sz="1333" b="1">
                <a:solidFill>
                  <a:schemeClr val="lt1"/>
                </a:solidFill>
              </a:defRPr>
            </a:lvl3pPr>
            <a:lvl4pPr lvl="3">
              <a:lnSpc>
                <a:spcPct val="100000"/>
              </a:lnSpc>
              <a:spcBef>
                <a:spcPts val="0"/>
              </a:spcBef>
              <a:spcAft>
                <a:spcPts val="0"/>
              </a:spcAft>
              <a:buClr>
                <a:schemeClr val="lt1"/>
              </a:buClr>
              <a:buSzPts val="1000"/>
              <a:buNone/>
              <a:defRPr sz="1333" b="1">
                <a:solidFill>
                  <a:schemeClr val="lt1"/>
                </a:solidFill>
              </a:defRPr>
            </a:lvl4pPr>
            <a:lvl5pPr lvl="4">
              <a:lnSpc>
                <a:spcPct val="100000"/>
              </a:lnSpc>
              <a:spcBef>
                <a:spcPts val="0"/>
              </a:spcBef>
              <a:spcAft>
                <a:spcPts val="0"/>
              </a:spcAft>
              <a:buClr>
                <a:schemeClr val="lt1"/>
              </a:buClr>
              <a:buSzPts val="1000"/>
              <a:buNone/>
              <a:defRPr sz="1333" b="1">
                <a:solidFill>
                  <a:schemeClr val="lt1"/>
                </a:solidFill>
              </a:defRPr>
            </a:lvl5pPr>
            <a:lvl6pPr lvl="5">
              <a:lnSpc>
                <a:spcPct val="100000"/>
              </a:lnSpc>
              <a:spcBef>
                <a:spcPts val="0"/>
              </a:spcBef>
              <a:spcAft>
                <a:spcPts val="0"/>
              </a:spcAft>
              <a:buClr>
                <a:schemeClr val="lt1"/>
              </a:buClr>
              <a:buSzPts val="1000"/>
              <a:buNone/>
              <a:defRPr sz="1333" b="1">
                <a:solidFill>
                  <a:schemeClr val="lt1"/>
                </a:solidFill>
              </a:defRPr>
            </a:lvl6pPr>
            <a:lvl7pPr lvl="6">
              <a:lnSpc>
                <a:spcPct val="100000"/>
              </a:lnSpc>
              <a:spcBef>
                <a:spcPts val="0"/>
              </a:spcBef>
              <a:spcAft>
                <a:spcPts val="0"/>
              </a:spcAft>
              <a:buClr>
                <a:schemeClr val="lt1"/>
              </a:buClr>
              <a:buSzPts val="1000"/>
              <a:buNone/>
              <a:defRPr sz="1333" b="1">
                <a:solidFill>
                  <a:schemeClr val="lt1"/>
                </a:solidFill>
              </a:defRPr>
            </a:lvl7pPr>
            <a:lvl8pPr lvl="7">
              <a:lnSpc>
                <a:spcPct val="100000"/>
              </a:lnSpc>
              <a:spcBef>
                <a:spcPts val="0"/>
              </a:spcBef>
              <a:spcAft>
                <a:spcPts val="0"/>
              </a:spcAft>
              <a:buClr>
                <a:schemeClr val="lt1"/>
              </a:buClr>
              <a:buSzPts val="1000"/>
              <a:buNone/>
              <a:defRPr sz="1333" b="1">
                <a:solidFill>
                  <a:schemeClr val="lt1"/>
                </a:solidFill>
              </a:defRPr>
            </a:lvl8pPr>
            <a:lvl9pPr lvl="8">
              <a:lnSpc>
                <a:spcPct val="100000"/>
              </a:lnSpc>
              <a:spcBef>
                <a:spcPts val="0"/>
              </a:spcBef>
              <a:spcAft>
                <a:spcPts val="0"/>
              </a:spcAft>
              <a:buClr>
                <a:schemeClr val="lt1"/>
              </a:buClr>
              <a:buSzPts val="1000"/>
              <a:buNone/>
              <a:defRPr sz="1333" b="1">
                <a:solidFill>
                  <a:schemeClr val="lt1"/>
                </a:solidFill>
              </a:defRPr>
            </a:lvl9pPr>
          </a:lstStyle>
          <a:p>
            <a:endParaRPr/>
          </a:p>
        </p:txBody>
      </p:sp>
      <p:grpSp>
        <p:nvGrpSpPr>
          <p:cNvPr id="929" name="Google Shape;929;p33"/>
          <p:cNvGrpSpPr/>
          <p:nvPr/>
        </p:nvGrpSpPr>
        <p:grpSpPr>
          <a:xfrm rot="10800000">
            <a:off x="-25767" y="122531"/>
            <a:ext cx="190400" cy="6337535"/>
            <a:chOff x="-30475" y="94400"/>
            <a:chExt cx="142800" cy="4914850"/>
          </a:xfrm>
        </p:grpSpPr>
        <p:sp>
          <p:nvSpPr>
            <p:cNvPr id="930" name="Google Shape;930;p33"/>
            <p:cNvSpPr/>
            <p:nvPr/>
          </p:nvSpPr>
          <p:spPr>
            <a:xfrm>
              <a:off x="-29595" y="9440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31" name="Google Shape;931;p33"/>
            <p:cNvSpPr/>
            <p:nvPr/>
          </p:nvSpPr>
          <p:spPr>
            <a:xfrm>
              <a:off x="-29595" y="324226"/>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32" name="Google Shape;932;p33"/>
            <p:cNvSpPr/>
            <p:nvPr/>
          </p:nvSpPr>
          <p:spPr>
            <a:xfrm>
              <a:off x="-29595" y="558226"/>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33" name="Google Shape;933;p33"/>
            <p:cNvSpPr/>
            <p:nvPr/>
          </p:nvSpPr>
          <p:spPr>
            <a:xfrm>
              <a:off x="-29595" y="788052"/>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34" name="Google Shape;934;p33"/>
            <p:cNvSpPr/>
            <p:nvPr/>
          </p:nvSpPr>
          <p:spPr>
            <a:xfrm>
              <a:off x="-29595" y="1026215"/>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35" name="Google Shape;935;p33"/>
            <p:cNvSpPr/>
            <p:nvPr/>
          </p:nvSpPr>
          <p:spPr>
            <a:xfrm>
              <a:off x="-29595" y="125604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36" name="Google Shape;936;p33"/>
            <p:cNvSpPr/>
            <p:nvPr/>
          </p:nvSpPr>
          <p:spPr>
            <a:xfrm>
              <a:off x="-29595" y="1490041"/>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37" name="Google Shape;937;p33"/>
            <p:cNvSpPr/>
            <p:nvPr/>
          </p:nvSpPr>
          <p:spPr>
            <a:xfrm>
              <a:off x="-29595" y="1719867"/>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38" name="Google Shape;938;p33"/>
            <p:cNvSpPr/>
            <p:nvPr/>
          </p:nvSpPr>
          <p:spPr>
            <a:xfrm>
              <a:off x="-29595" y="195388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39" name="Google Shape;939;p33"/>
            <p:cNvSpPr/>
            <p:nvPr/>
          </p:nvSpPr>
          <p:spPr>
            <a:xfrm>
              <a:off x="-29595" y="218788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40" name="Google Shape;940;p33"/>
            <p:cNvSpPr/>
            <p:nvPr/>
          </p:nvSpPr>
          <p:spPr>
            <a:xfrm>
              <a:off x="-29595" y="2417706"/>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41" name="Google Shape;941;p33"/>
            <p:cNvSpPr/>
            <p:nvPr/>
          </p:nvSpPr>
          <p:spPr>
            <a:xfrm>
              <a:off x="-29595" y="2655869"/>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42" name="Google Shape;942;p33"/>
            <p:cNvSpPr/>
            <p:nvPr/>
          </p:nvSpPr>
          <p:spPr>
            <a:xfrm>
              <a:off x="-29595" y="2885695"/>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43" name="Google Shape;943;p33"/>
            <p:cNvSpPr/>
            <p:nvPr/>
          </p:nvSpPr>
          <p:spPr>
            <a:xfrm>
              <a:off x="-30475" y="3111145"/>
              <a:ext cx="1428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44" name="Google Shape;944;p33"/>
            <p:cNvSpPr/>
            <p:nvPr/>
          </p:nvSpPr>
          <p:spPr>
            <a:xfrm>
              <a:off x="-30475" y="3336595"/>
              <a:ext cx="1428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45" name="Google Shape;945;p33"/>
            <p:cNvSpPr/>
            <p:nvPr/>
          </p:nvSpPr>
          <p:spPr>
            <a:xfrm>
              <a:off x="-29595" y="3551197"/>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46" name="Google Shape;946;p33"/>
            <p:cNvSpPr/>
            <p:nvPr/>
          </p:nvSpPr>
          <p:spPr>
            <a:xfrm>
              <a:off x="-29595" y="3781022"/>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47" name="Google Shape;947;p33"/>
            <p:cNvSpPr/>
            <p:nvPr/>
          </p:nvSpPr>
          <p:spPr>
            <a:xfrm>
              <a:off x="-29595" y="4019185"/>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48" name="Google Shape;948;p33"/>
            <p:cNvSpPr/>
            <p:nvPr/>
          </p:nvSpPr>
          <p:spPr>
            <a:xfrm>
              <a:off x="-29595" y="4249011"/>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49" name="Google Shape;949;p33"/>
            <p:cNvSpPr/>
            <p:nvPr/>
          </p:nvSpPr>
          <p:spPr>
            <a:xfrm>
              <a:off x="-29595" y="4483011"/>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50" name="Google Shape;950;p33"/>
            <p:cNvSpPr/>
            <p:nvPr/>
          </p:nvSpPr>
          <p:spPr>
            <a:xfrm>
              <a:off x="-29595" y="4712837"/>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951" name="Google Shape;951;p33"/>
            <p:cNvSpPr/>
            <p:nvPr/>
          </p:nvSpPr>
          <p:spPr>
            <a:xfrm>
              <a:off x="-29595" y="494685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grpSp>
      <p:cxnSp>
        <p:nvCxnSpPr>
          <p:cNvPr id="952" name="Google Shape;952;p33"/>
          <p:cNvCxnSpPr/>
          <p:nvPr/>
        </p:nvCxnSpPr>
        <p:spPr>
          <a:xfrm>
            <a:off x="138133" y="3200"/>
            <a:ext cx="0" cy="6851600"/>
          </a:xfrm>
          <a:prstGeom prst="straightConnector1">
            <a:avLst/>
          </a:prstGeom>
          <a:noFill/>
          <a:ln w="9525" cap="flat" cmpd="sng">
            <a:solidFill>
              <a:schemeClr val="accent2"/>
            </a:solidFill>
            <a:prstDash val="solid"/>
            <a:round/>
            <a:headEnd type="none" w="sm" len="sm"/>
            <a:tailEnd type="none" w="sm" len="sm"/>
          </a:ln>
        </p:spPr>
      </p:cxnSp>
      <p:sp>
        <p:nvSpPr>
          <p:cNvPr id="953" name="Google Shape;953;p33"/>
          <p:cNvSpPr/>
          <p:nvPr/>
        </p:nvSpPr>
        <p:spPr>
          <a:xfrm rot="10800000">
            <a:off x="-24540" y="6684465"/>
            <a:ext cx="188000" cy="80400"/>
          </a:xfrm>
          <a:prstGeom prst="mathMinus">
            <a:avLst>
              <a:gd name="adj1" fmla="val 2352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Tree>
    <p:extLst>
      <p:ext uri="{BB962C8B-B14F-4D97-AF65-F5344CB8AC3E}">
        <p14:creationId xmlns:p14="http://schemas.microsoft.com/office/powerpoint/2010/main" val="3324809760"/>
      </p:ext>
    </p:extLst>
  </p:cSld>
  <p:clrMapOvr>
    <a:masterClrMapping/>
  </p:clrMapOvr>
  <p:extLst>
    <p:ext uri="{DCECCB84-F9BA-43D5-87BE-67443E8EF086}">
      <p15:sldGuideLst xmlns:p15="http://schemas.microsoft.com/office/powerpoint/2012/main">
        <p15:guide id="1">
          <p15:clr>
            <a:srgbClr val="E46962"/>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54"/>
        <p:cNvGrpSpPr/>
        <p:nvPr/>
      </p:nvGrpSpPr>
      <p:grpSpPr>
        <a:xfrm>
          <a:off x="0" y="0"/>
          <a:ext cx="0" cy="0"/>
          <a:chOff x="0" y="0"/>
          <a:chExt cx="0" cy="0"/>
        </a:xfrm>
      </p:grpSpPr>
      <p:sp>
        <p:nvSpPr>
          <p:cNvPr id="955" name="Google Shape;955;p3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56" name="Google Shape;956;p3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589544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957"/>
        <p:cNvGrpSpPr/>
        <p:nvPr/>
      </p:nvGrpSpPr>
      <p:grpSpPr>
        <a:xfrm>
          <a:off x="0" y="0"/>
          <a:ext cx="0" cy="0"/>
          <a:chOff x="0" y="0"/>
          <a:chExt cx="0" cy="0"/>
        </a:xfrm>
      </p:grpSpPr>
      <p:sp>
        <p:nvSpPr>
          <p:cNvPr id="958" name="Google Shape;958;p3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9737186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959"/>
        <p:cNvGrpSpPr/>
        <p:nvPr/>
      </p:nvGrpSpPr>
      <p:grpSpPr>
        <a:xfrm>
          <a:off x="0" y="0"/>
          <a:ext cx="0" cy="0"/>
          <a:chOff x="0" y="0"/>
          <a:chExt cx="0" cy="0"/>
        </a:xfrm>
      </p:grpSpPr>
      <p:sp>
        <p:nvSpPr>
          <p:cNvPr id="960" name="Google Shape;960;p3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1" name="Google Shape;961;p3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0337777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962"/>
        <p:cNvGrpSpPr/>
        <p:nvPr/>
      </p:nvGrpSpPr>
      <p:grpSpPr>
        <a:xfrm>
          <a:off x="0" y="0"/>
          <a:ext cx="0" cy="0"/>
          <a:chOff x="0" y="0"/>
          <a:chExt cx="0" cy="0"/>
        </a:xfrm>
      </p:grpSpPr>
      <p:sp>
        <p:nvSpPr>
          <p:cNvPr id="963" name="Google Shape;963;p3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4" name="Google Shape;964;p3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965" name="Google Shape;965;p3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2804268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66"/>
        <p:cNvGrpSpPr/>
        <p:nvPr/>
      </p:nvGrpSpPr>
      <p:grpSpPr>
        <a:xfrm>
          <a:off x="0" y="0"/>
          <a:ext cx="0" cy="0"/>
          <a:chOff x="0" y="0"/>
          <a:chExt cx="0" cy="0"/>
        </a:xfrm>
      </p:grpSpPr>
      <p:sp>
        <p:nvSpPr>
          <p:cNvPr id="967" name="Google Shape;967;p3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1972399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68"/>
        <p:cNvGrpSpPr/>
        <p:nvPr/>
      </p:nvGrpSpPr>
      <p:grpSpPr>
        <a:xfrm>
          <a:off x="0" y="0"/>
          <a:ext cx="0" cy="0"/>
          <a:chOff x="0" y="0"/>
          <a:chExt cx="0" cy="0"/>
        </a:xfrm>
      </p:grpSpPr>
      <p:sp>
        <p:nvSpPr>
          <p:cNvPr id="969" name="Google Shape;969;p3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70" name="Google Shape;970;p39"/>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1848139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71"/>
        <p:cNvGrpSpPr/>
        <p:nvPr/>
      </p:nvGrpSpPr>
      <p:grpSpPr>
        <a:xfrm>
          <a:off x="0" y="0"/>
          <a:ext cx="0" cy="0"/>
          <a:chOff x="0" y="0"/>
          <a:chExt cx="0" cy="0"/>
        </a:xfrm>
      </p:grpSpPr>
      <p:sp>
        <p:nvSpPr>
          <p:cNvPr id="972" name="Google Shape;972;p40"/>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1836768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3"/>
        <p:cNvGrpSpPr/>
        <p:nvPr/>
      </p:nvGrpSpPr>
      <p:grpSpPr>
        <a:xfrm>
          <a:off x="0" y="0"/>
          <a:ext cx="0" cy="0"/>
          <a:chOff x="0" y="0"/>
          <a:chExt cx="0" cy="0"/>
        </a:xfrm>
      </p:grpSpPr>
      <p:sp>
        <p:nvSpPr>
          <p:cNvPr id="974" name="Google Shape;974;p41"/>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75" name="Google Shape;975;p41"/>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76" name="Google Shape;976;p41"/>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426385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1902568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77"/>
        <p:cNvGrpSpPr/>
        <p:nvPr/>
      </p:nvGrpSpPr>
      <p:grpSpPr>
        <a:xfrm>
          <a:off x="0" y="0"/>
          <a:ext cx="0" cy="0"/>
          <a:chOff x="0" y="0"/>
          <a:chExt cx="0" cy="0"/>
        </a:xfrm>
      </p:grpSpPr>
      <p:sp>
        <p:nvSpPr>
          <p:cNvPr id="978" name="Google Shape;978;p4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5240475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79"/>
        <p:cNvGrpSpPr/>
        <p:nvPr/>
      </p:nvGrpSpPr>
      <p:grpSpPr>
        <a:xfrm>
          <a:off x="0" y="0"/>
          <a:ext cx="0" cy="0"/>
          <a:chOff x="0" y="0"/>
          <a:chExt cx="0" cy="0"/>
        </a:xfrm>
      </p:grpSpPr>
      <p:sp>
        <p:nvSpPr>
          <p:cNvPr id="980" name="Google Shape;980;p43"/>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981" name="Google Shape;981;p4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26585813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82"/>
        <p:cNvGrpSpPr/>
        <p:nvPr/>
      </p:nvGrpSpPr>
      <p:grpSpPr>
        <a:xfrm>
          <a:off x="0" y="0"/>
          <a:ext cx="0" cy="0"/>
          <a:chOff x="0" y="0"/>
          <a:chExt cx="0" cy="0"/>
        </a:xfrm>
      </p:grpSpPr>
    </p:spTree>
    <p:extLst>
      <p:ext uri="{BB962C8B-B14F-4D97-AF65-F5344CB8AC3E}">
        <p14:creationId xmlns:p14="http://schemas.microsoft.com/office/powerpoint/2010/main" val="22076826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983"/>
        <p:cNvGrpSpPr/>
        <p:nvPr/>
      </p:nvGrpSpPr>
      <p:grpSpPr>
        <a:xfrm>
          <a:off x="0" y="0"/>
          <a:ext cx="0" cy="0"/>
          <a:chOff x="0" y="0"/>
          <a:chExt cx="0" cy="0"/>
        </a:xfrm>
      </p:grpSpPr>
      <p:sp>
        <p:nvSpPr>
          <p:cNvPr id="984" name="Google Shape;984;p45"/>
          <p:cNvSpPr txBox="1">
            <a:spLocks noGrp="1"/>
          </p:cNvSpPr>
          <p:nvPr>
            <p:ph type="title"/>
          </p:nvPr>
        </p:nvSpPr>
        <p:spPr>
          <a:xfrm>
            <a:off x="903100" y="2443700"/>
            <a:ext cx="4289600" cy="19788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5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85" name="Google Shape;985;p45"/>
          <p:cNvSpPr txBox="1">
            <a:spLocks noGrp="1"/>
          </p:cNvSpPr>
          <p:nvPr>
            <p:ph type="subTitle" idx="1"/>
          </p:nvPr>
        </p:nvSpPr>
        <p:spPr>
          <a:xfrm>
            <a:off x="5875533" y="525000"/>
            <a:ext cx="5879600" cy="72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
        <p:nvSpPr>
          <p:cNvPr id="986" name="Google Shape;986;p45"/>
          <p:cNvSpPr txBox="1">
            <a:spLocks noGrp="1"/>
          </p:cNvSpPr>
          <p:nvPr>
            <p:ph type="subTitle" idx="2"/>
          </p:nvPr>
        </p:nvSpPr>
        <p:spPr>
          <a:xfrm>
            <a:off x="5875533" y="1535607"/>
            <a:ext cx="5879600" cy="72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
        <p:nvSpPr>
          <p:cNvPr id="987" name="Google Shape;987;p45"/>
          <p:cNvSpPr txBox="1">
            <a:spLocks noGrp="1"/>
          </p:cNvSpPr>
          <p:nvPr>
            <p:ph type="subTitle" idx="3"/>
          </p:nvPr>
        </p:nvSpPr>
        <p:spPr>
          <a:xfrm>
            <a:off x="5875533" y="4567427"/>
            <a:ext cx="5879600" cy="72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
        <p:nvSpPr>
          <p:cNvPr id="988" name="Google Shape;988;p45"/>
          <p:cNvSpPr txBox="1">
            <a:spLocks noGrp="1"/>
          </p:cNvSpPr>
          <p:nvPr>
            <p:ph type="subTitle" idx="4"/>
          </p:nvPr>
        </p:nvSpPr>
        <p:spPr>
          <a:xfrm>
            <a:off x="5875533" y="2546213"/>
            <a:ext cx="5879600" cy="72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
        <p:nvSpPr>
          <p:cNvPr id="989" name="Google Shape;989;p45"/>
          <p:cNvSpPr txBox="1">
            <a:spLocks noGrp="1"/>
          </p:cNvSpPr>
          <p:nvPr>
            <p:ph type="subTitle" idx="5"/>
          </p:nvPr>
        </p:nvSpPr>
        <p:spPr>
          <a:xfrm>
            <a:off x="5875533" y="5578033"/>
            <a:ext cx="5879600" cy="72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
        <p:nvSpPr>
          <p:cNvPr id="990" name="Google Shape;990;p45"/>
          <p:cNvSpPr txBox="1">
            <a:spLocks noGrp="1"/>
          </p:cNvSpPr>
          <p:nvPr>
            <p:ph type="subTitle" idx="6"/>
          </p:nvPr>
        </p:nvSpPr>
        <p:spPr>
          <a:xfrm>
            <a:off x="5875533" y="3556820"/>
            <a:ext cx="5879600" cy="72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33783262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991"/>
        <p:cNvGrpSpPr/>
        <p:nvPr/>
      </p:nvGrpSpPr>
      <p:grpSpPr>
        <a:xfrm>
          <a:off x="0" y="0"/>
          <a:ext cx="0" cy="0"/>
          <a:chOff x="0" y="0"/>
          <a:chExt cx="0" cy="0"/>
        </a:xfrm>
      </p:grpSpPr>
      <p:sp>
        <p:nvSpPr>
          <p:cNvPr id="992" name="Google Shape;992;p4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3" name="Google Shape;993;p46"/>
          <p:cNvSpPr txBox="1">
            <a:spLocks noGrp="1"/>
          </p:cNvSpPr>
          <p:nvPr>
            <p:ph type="body" idx="1"/>
          </p:nvPr>
        </p:nvSpPr>
        <p:spPr>
          <a:xfrm>
            <a:off x="415600" y="1536633"/>
            <a:ext cx="59652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994" name="Google Shape;994;p46"/>
          <p:cNvSpPr>
            <a:spLocks noGrp="1"/>
          </p:cNvSpPr>
          <p:nvPr>
            <p:ph type="pic" idx="2"/>
          </p:nvPr>
        </p:nvSpPr>
        <p:spPr>
          <a:xfrm>
            <a:off x="6656032" y="1537033"/>
            <a:ext cx="5120400" cy="4555200"/>
          </a:xfrm>
          <a:prstGeom prst="rect">
            <a:avLst/>
          </a:prstGeom>
          <a:noFill/>
          <a:ln>
            <a:noFill/>
          </a:ln>
        </p:spPr>
      </p:sp>
    </p:spTree>
    <p:extLst>
      <p:ext uri="{BB962C8B-B14F-4D97-AF65-F5344CB8AC3E}">
        <p14:creationId xmlns:p14="http://schemas.microsoft.com/office/powerpoint/2010/main" val="39043202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995"/>
        <p:cNvGrpSpPr/>
        <p:nvPr/>
      </p:nvGrpSpPr>
      <p:grpSpPr>
        <a:xfrm>
          <a:off x="0" y="0"/>
          <a:ext cx="0" cy="0"/>
          <a:chOff x="0" y="0"/>
          <a:chExt cx="0" cy="0"/>
        </a:xfrm>
      </p:grpSpPr>
      <p:sp>
        <p:nvSpPr>
          <p:cNvPr id="996" name="Google Shape;996;p47"/>
          <p:cNvSpPr txBox="1">
            <a:spLocks noGrp="1"/>
          </p:cNvSpPr>
          <p:nvPr>
            <p:ph type="title"/>
          </p:nvPr>
        </p:nvSpPr>
        <p:spPr>
          <a:xfrm>
            <a:off x="644233" y="600033"/>
            <a:ext cx="10912800" cy="10108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997" name="Google Shape;997;p47"/>
          <p:cNvSpPr txBox="1">
            <a:spLocks noGrp="1"/>
          </p:cNvSpPr>
          <p:nvPr>
            <p:ph type="body" idx="1"/>
          </p:nvPr>
        </p:nvSpPr>
        <p:spPr>
          <a:xfrm>
            <a:off x="644200" y="2983717"/>
            <a:ext cx="4826400" cy="31648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998" name="Google Shape;998;p47"/>
          <p:cNvSpPr txBox="1">
            <a:spLocks noGrp="1"/>
          </p:cNvSpPr>
          <p:nvPr>
            <p:ph type="body" idx="2"/>
          </p:nvPr>
        </p:nvSpPr>
        <p:spPr>
          <a:xfrm>
            <a:off x="6730667" y="2983717"/>
            <a:ext cx="4826400" cy="31648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999" name="Google Shape;999;p47"/>
          <p:cNvSpPr txBox="1">
            <a:spLocks noGrp="1"/>
          </p:cNvSpPr>
          <p:nvPr>
            <p:ph type="subTitle" idx="3"/>
          </p:nvPr>
        </p:nvSpPr>
        <p:spPr>
          <a:xfrm>
            <a:off x="644200" y="1781548"/>
            <a:ext cx="4826400" cy="72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
        <p:nvSpPr>
          <p:cNvPr id="1000" name="Google Shape;1000;p47"/>
          <p:cNvSpPr txBox="1">
            <a:spLocks noGrp="1"/>
          </p:cNvSpPr>
          <p:nvPr>
            <p:ph type="subTitle" idx="4"/>
          </p:nvPr>
        </p:nvSpPr>
        <p:spPr>
          <a:xfrm>
            <a:off x="6730667" y="1781548"/>
            <a:ext cx="4826400" cy="72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12792677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1001"/>
        <p:cNvGrpSpPr/>
        <p:nvPr/>
      </p:nvGrpSpPr>
      <p:grpSpPr>
        <a:xfrm>
          <a:off x="0" y="0"/>
          <a:ext cx="0" cy="0"/>
          <a:chOff x="0" y="0"/>
          <a:chExt cx="0" cy="0"/>
        </a:xfrm>
      </p:grpSpPr>
      <p:sp>
        <p:nvSpPr>
          <p:cNvPr id="1002" name="Google Shape;1002;p48"/>
          <p:cNvSpPr txBox="1">
            <a:spLocks noGrp="1"/>
          </p:cNvSpPr>
          <p:nvPr>
            <p:ph type="body" idx="1"/>
          </p:nvPr>
        </p:nvSpPr>
        <p:spPr>
          <a:xfrm>
            <a:off x="644233" y="3223333"/>
            <a:ext cx="3274000" cy="31648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003" name="Google Shape;1003;p48"/>
          <p:cNvSpPr txBox="1">
            <a:spLocks noGrp="1"/>
          </p:cNvSpPr>
          <p:nvPr>
            <p:ph type="body" idx="2"/>
          </p:nvPr>
        </p:nvSpPr>
        <p:spPr>
          <a:xfrm>
            <a:off x="4463633" y="3223333"/>
            <a:ext cx="3274000" cy="31648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004" name="Google Shape;1004;p48"/>
          <p:cNvSpPr txBox="1">
            <a:spLocks noGrp="1"/>
          </p:cNvSpPr>
          <p:nvPr>
            <p:ph type="title"/>
          </p:nvPr>
        </p:nvSpPr>
        <p:spPr>
          <a:xfrm>
            <a:off x="644233" y="600033"/>
            <a:ext cx="10912800" cy="10108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1005" name="Google Shape;1005;p48"/>
          <p:cNvSpPr txBox="1">
            <a:spLocks noGrp="1"/>
          </p:cNvSpPr>
          <p:nvPr>
            <p:ph type="subTitle" idx="3"/>
          </p:nvPr>
        </p:nvSpPr>
        <p:spPr>
          <a:xfrm>
            <a:off x="644233" y="1781533"/>
            <a:ext cx="3274000" cy="103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
        <p:nvSpPr>
          <p:cNvPr id="1006" name="Google Shape;1006;p48"/>
          <p:cNvSpPr txBox="1">
            <a:spLocks noGrp="1"/>
          </p:cNvSpPr>
          <p:nvPr>
            <p:ph type="subTitle" idx="4"/>
          </p:nvPr>
        </p:nvSpPr>
        <p:spPr>
          <a:xfrm>
            <a:off x="4463633" y="1781533"/>
            <a:ext cx="3274000" cy="103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
        <p:nvSpPr>
          <p:cNvPr id="1007" name="Google Shape;1007;p48"/>
          <p:cNvSpPr txBox="1">
            <a:spLocks noGrp="1"/>
          </p:cNvSpPr>
          <p:nvPr>
            <p:ph type="subTitle" idx="5"/>
          </p:nvPr>
        </p:nvSpPr>
        <p:spPr>
          <a:xfrm>
            <a:off x="8283033" y="1781533"/>
            <a:ext cx="3274000" cy="103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
        <p:nvSpPr>
          <p:cNvPr id="1008" name="Google Shape;1008;p48"/>
          <p:cNvSpPr txBox="1">
            <a:spLocks noGrp="1"/>
          </p:cNvSpPr>
          <p:nvPr>
            <p:ph type="body" idx="6"/>
          </p:nvPr>
        </p:nvSpPr>
        <p:spPr>
          <a:xfrm>
            <a:off x="8283033" y="3223333"/>
            <a:ext cx="3274000" cy="31648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9836811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1009"/>
        <p:cNvGrpSpPr/>
        <p:nvPr/>
      </p:nvGrpSpPr>
      <p:grpSpPr>
        <a:xfrm>
          <a:off x="0" y="0"/>
          <a:ext cx="0" cy="0"/>
          <a:chOff x="0" y="0"/>
          <a:chExt cx="0" cy="0"/>
        </a:xfrm>
      </p:grpSpPr>
      <p:sp>
        <p:nvSpPr>
          <p:cNvPr id="1010" name="Google Shape;1010;p49"/>
          <p:cNvSpPr txBox="1">
            <a:spLocks noGrp="1"/>
          </p:cNvSpPr>
          <p:nvPr>
            <p:ph type="body" idx="1"/>
          </p:nvPr>
        </p:nvSpPr>
        <p:spPr>
          <a:xfrm>
            <a:off x="488967" y="2345457"/>
            <a:ext cx="5118000" cy="1518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011" name="Google Shape;1011;p49"/>
          <p:cNvSpPr txBox="1">
            <a:spLocks noGrp="1"/>
          </p:cNvSpPr>
          <p:nvPr>
            <p:ph type="body" idx="2"/>
          </p:nvPr>
        </p:nvSpPr>
        <p:spPr>
          <a:xfrm>
            <a:off x="6584967" y="2345457"/>
            <a:ext cx="5118000" cy="1518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012" name="Google Shape;1012;p49"/>
          <p:cNvSpPr txBox="1">
            <a:spLocks noGrp="1"/>
          </p:cNvSpPr>
          <p:nvPr>
            <p:ph type="body" idx="3"/>
          </p:nvPr>
        </p:nvSpPr>
        <p:spPr>
          <a:xfrm>
            <a:off x="489000" y="4864767"/>
            <a:ext cx="5118000" cy="1518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013" name="Google Shape;1013;p49"/>
          <p:cNvSpPr txBox="1">
            <a:spLocks noGrp="1"/>
          </p:cNvSpPr>
          <p:nvPr>
            <p:ph type="body" idx="4"/>
          </p:nvPr>
        </p:nvSpPr>
        <p:spPr>
          <a:xfrm>
            <a:off x="6585000" y="4864767"/>
            <a:ext cx="5118000" cy="1518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014" name="Google Shape;1014;p49"/>
          <p:cNvSpPr txBox="1">
            <a:spLocks noGrp="1"/>
          </p:cNvSpPr>
          <p:nvPr>
            <p:ph type="title"/>
          </p:nvPr>
        </p:nvSpPr>
        <p:spPr>
          <a:xfrm>
            <a:off x="489000" y="600033"/>
            <a:ext cx="10912800" cy="10108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1015" name="Google Shape;1015;p49"/>
          <p:cNvSpPr txBox="1">
            <a:spLocks noGrp="1"/>
          </p:cNvSpPr>
          <p:nvPr>
            <p:ph type="subTitle" idx="5"/>
          </p:nvPr>
        </p:nvSpPr>
        <p:spPr>
          <a:xfrm>
            <a:off x="489017" y="1703876"/>
            <a:ext cx="5118000" cy="64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
        <p:nvSpPr>
          <p:cNvPr id="1016" name="Google Shape;1016;p49"/>
          <p:cNvSpPr txBox="1">
            <a:spLocks noGrp="1"/>
          </p:cNvSpPr>
          <p:nvPr>
            <p:ph type="subTitle" idx="6"/>
          </p:nvPr>
        </p:nvSpPr>
        <p:spPr>
          <a:xfrm>
            <a:off x="6584984" y="1703876"/>
            <a:ext cx="5118000" cy="64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
        <p:nvSpPr>
          <p:cNvPr id="1017" name="Google Shape;1017;p49"/>
          <p:cNvSpPr txBox="1">
            <a:spLocks noGrp="1"/>
          </p:cNvSpPr>
          <p:nvPr>
            <p:ph type="subTitle" idx="7"/>
          </p:nvPr>
        </p:nvSpPr>
        <p:spPr>
          <a:xfrm>
            <a:off x="6585015" y="4223151"/>
            <a:ext cx="5118000" cy="64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
        <p:nvSpPr>
          <p:cNvPr id="1018" name="Google Shape;1018;p49"/>
          <p:cNvSpPr txBox="1">
            <a:spLocks noGrp="1"/>
          </p:cNvSpPr>
          <p:nvPr>
            <p:ph type="subTitle" idx="8"/>
          </p:nvPr>
        </p:nvSpPr>
        <p:spPr>
          <a:xfrm>
            <a:off x="489000" y="4223151"/>
            <a:ext cx="5118000" cy="64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nSpc>
                <a:spcPct val="100000"/>
              </a:lnSpc>
              <a:spcBef>
                <a:spcPts val="0"/>
              </a:spcBef>
              <a:spcAft>
                <a:spcPts val="0"/>
              </a:spcAft>
              <a:buSzPts val="2000"/>
              <a:buNone/>
              <a:defRPr sz="2667"/>
            </a:lvl2pPr>
            <a:lvl3pPr lvl="2">
              <a:lnSpc>
                <a:spcPct val="100000"/>
              </a:lnSpc>
              <a:spcBef>
                <a:spcPts val="0"/>
              </a:spcBef>
              <a:spcAft>
                <a:spcPts val="0"/>
              </a:spcAft>
              <a:buSzPts val="2000"/>
              <a:buNone/>
              <a:defRPr sz="2667"/>
            </a:lvl3pPr>
            <a:lvl4pPr lvl="3">
              <a:lnSpc>
                <a:spcPct val="100000"/>
              </a:lnSpc>
              <a:spcBef>
                <a:spcPts val="0"/>
              </a:spcBef>
              <a:spcAft>
                <a:spcPts val="0"/>
              </a:spcAft>
              <a:buSzPts val="2000"/>
              <a:buNone/>
              <a:defRPr sz="2667"/>
            </a:lvl4pPr>
            <a:lvl5pPr lvl="4">
              <a:lnSpc>
                <a:spcPct val="100000"/>
              </a:lnSpc>
              <a:spcBef>
                <a:spcPts val="0"/>
              </a:spcBef>
              <a:spcAft>
                <a:spcPts val="0"/>
              </a:spcAft>
              <a:buSzPts val="2000"/>
              <a:buNone/>
              <a:defRPr sz="2667"/>
            </a:lvl5pPr>
            <a:lvl6pPr lvl="5">
              <a:lnSpc>
                <a:spcPct val="100000"/>
              </a:lnSpc>
              <a:spcBef>
                <a:spcPts val="0"/>
              </a:spcBef>
              <a:spcAft>
                <a:spcPts val="0"/>
              </a:spcAft>
              <a:buSzPts val="2000"/>
              <a:buNone/>
              <a:defRPr sz="2667"/>
            </a:lvl6pPr>
            <a:lvl7pPr lvl="6">
              <a:lnSpc>
                <a:spcPct val="100000"/>
              </a:lnSpc>
              <a:spcBef>
                <a:spcPts val="0"/>
              </a:spcBef>
              <a:spcAft>
                <a:spcPts val="0"/>
              </a:spcAft>
              <a:buSzPts val="2000"/>
              <a:buNone/>
              <a:defRPr sz="2667"/>
            </a:lvl7pPr>
            <a:lvl8pPr lvl="7">
              <a:lnSpc>
                <a:spcPct val="100000"/>
              </a:lnSpc>
              <a:spcBef>
                <a:spcPts val="0"/>
              </a:spcBef>
              <a:spcAft>
                <a:spcPts val="0"/>
              </a:spcAft>
              <a:buSzPts val="2000"/>
              <a:buNone/>
              <a:defRPr sz="2667"/>
            </a:lvl8pPr>
            <a:lvl9pPr lvl="8">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1056041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1019"/>
        <p:cNvGrpSpPr/>
        <p:nvPr/>
      </p:nvGrpSpPr>
      <p:grpSpPr>
        <a:xfrm>
          <a:off x="0" y="0"/>
          <a:ext cx="0" cy="0"/>
          <a:chOff x="0" y="0"/>
          <a:chExt cx="0" cy="0"/>
        </a:xfrm>
      </p:grpSpPr>
      <p:sp>
        <p:nvSpPr>
          <p:cNvPr id="1020" name="Google Shape;1020;p50"/>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21" name="Google Shape;1021;p50"/>
          <p:cNvSpPr>
            <a:spLocks noGrp="1"/>
          </p:cNvSpPr>
          <p:nvPr>
            <p:ph type="pic" idx="2"/>
          </p:nvPr>
        </p:nvSpPr>
        <p:spPr>
          <a:xfrm>
            <a:off x="415600" y="1560567"/>
            <a:ext cx="11360800" cy="4657200"/>
          </a:xfrm>
          <a:prstGeom prst="rect">
            <a:avLst/>
          </a:prstGeom>
          <a:noFill/>
          <a:ln>
            <a:noFill/>
          </a:ln>
        </p:spPr>
      </p:sp>
    </p:spTree>
    <p:extLst>
      <p:ext uri="{BB962C8B-B14F-4D97-AF65-F5344CB8AC3E}">
        <p14:creationId xmlns:p14="http://schemas.microsoft.com/office/powerpoint/2010/main" val="34170593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1022"/>
        <p:cNvGrpSpPr/>
        <p:nvPr/>
      </p:nvGrpSpPr>
      <p:grpSpPr>
        <a:xfrm>
          <a:off x="0" y="0"/>
          <a:ext cx="0" cy="0"/>
          <a:chOff x="0" y="0"/>
          <a:chExt cx="0" cy="0"/>
        </a:xfrm>
      </p:grpSpPr>
      <p:sp>
        <p:nvSpPr>
          <p:cNvPr id="1023" name="Google Shape;1023;p51"/>
          <p:cNvSpPr txBox="1">
            <a:spLocks noGrp="1"/>
          </p:cNvSpPr>
          <p:nvPr>
            <p:ph type="body" idx="1"/>
          </p:nvPr>
        </p:nvSpPr>
        <p:spPr>
          <a:xfrm>
            <a:off x="415600" y="5440300"/>
            <a:ext cx="5370000" cy="12348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24" name="Google Shape;1024;p51"/>
          <p:cNvSpPr>
            <a:spLocks noGrp="1"/>
          </p:cNvSpPr>
          <p:nvPr>
            <p:ph type="pic" idx="2"/>
          </p:nvPr>
        </p:nvSpPr>
        <p:spPr>
          <a:xfrm>
            <a:off x="6406433" y="1511067"/>
            <a:ext cx="5370000" cy="3190400"/>
          </a:xfrm>
          <a:prstGeom prst="rect">
            <a:avLst/>
          </a:prstGeom>
          <a:noFill/>
          <a:ln>
            <a:noFill/>
          </a:ln>
        </p:spPr>
      </p:sp>
      <p:sp>
        <p:nvSpPr>
          <p:cNvPr id="1025" name="Google Shape;1025;p51"/>
          <p:cNvSpPr>
            <a:spLocks noGrp="1"/>
          </p:cNvSpPr>
          <p:nvPr>
            <p:ph type="pic" idx="3"/>
          </p:nvPr>
        </p:nvSpPr>
        <p:spPr>
          <a:xfrm>
            <a:off x="415633" y="1511067"/>
            <a:ext cx="5370000" cy="3190400"/>
          </a:xfrm>
          <a:prstGeom prst="rect">
            <a:avLst/>
          </a:prstGeom>
          <a:noFill/>
          <a:ln>
            <a:noFill/>
          </a:ln>
        </p:spPr>
      </p:sp>
      <p:sp>
        <p:nvSpPr>
          <p:cNvPr id="1026" name="Google Shape;1026;p51"/>
          <p:cNvSpPr txBox="1">
            <a:spLocks noGrp="1"/>
          </p:cNvSpPr>
          <p:nvPr>
            <p:ph type="body" idx="4"/>
          </p:nvPr>
        </p:nvSpPr>
        <p:spPr>
          <a:xfrm>
            <a:off x="6406433" y="5440300"/>
            <a:ext cx="5370000" cy="12348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27" name="Google Shape;1027;p5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28" name="Google Shape;1028;p51"/>
          <p:cNvSpPr txBox="1">
            <a:spLocks noGrp="1"/>
          </p:cNvSpPr>
          <p:nvPr>
            <p:ph type="subTitle" idx="5"/>
          </p:nvPr>
        </p:nvSpPr>
        <p:spPr>
          <a:xfrm>
            <a:off x="415633" y="4777200"/>
            <a:ext cx="5370000" cy="64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2400"/>
            </a:lvl2pPr>
            <a:lvl3pPr lvl="2">
              <a:lnSpc>
                <a:spcPct val="100000"/>
              </a:lnSpc>
              <a:spcBef>
                <a:spcPts val="0"/>
              </a:spcBef>
              <a:spcAft>
                <a:spcPts val="0"/>
              </a:spcAft>
              <a:buSzPts val="1800"/>
              <a:buNone/>
              <a:defRPr sz="2400"/>
            </a:lvl3pPr>
            <a:lvl4pPr lvl="3">
              <a:lnSpc>
                <a:spcPct val="100000"/>
              </a:lnSpc>
              <a:spcBef>
                <a:spcPts val="0"/>
              </a:spcBef>
              <a:spcAft>
                <a:spcPts val="0"/>
              </a:spcAft>
              <a:buSzPts val="1800"/>
              <a:buNone/>
              <a:defRPr sz="2400"/>
            </a:lvl4pPr>
            <a:lvl5pPr lvl="4">
              <a:lnSpc>
                <a:spcPct val="100000"/>
              </a:lnSpc>
              <a:spcBef>
                <a:spcPts val="0"/>
              </a:spcBef>
              <a:spcAft>
                <a:spcPts val="0"/>
              </a:spcAft>
              <a:buSzPts val="1800"/>
              <a:buNone/>
              <a:defRPr sz="2400"/>
            </a:lvl5pPr>
            <a:lvl6pPr lvl="5">
              <a:lnSpc>
                <a:spcPct val="100000"/>
              </a:lnSpc>
              <a:spcBef>
                <a:spcPts val="0"/>
              </a:spcBef>
              <a:spcAft>
                <a:spcPts val="0"/>
              </a:spcAft>
              <a:buSzPts val="1800"/>
              <a:buNone/>
              <a:defRPr sz="2400"/>
            </a:lvl6pPr>
            <a:lvl7pPr lvl="6">
              <a:lnSpc>
                <a:spcPct val="100000"/>
              </a:lnSpc>
              <a:spcBef>
                <a:spcPts val="0"/>
              </a:spcBef>
              <a:spcAft>
                <a:spcPts val="0"/>
              </a:spcAft>
              <a:buSzPts val="1800"/>
              <a:buNone/>
              <a:defRPr sz="2400"/>
            </a:lvl7pPr>
            <a:lvl8pPr lvl="7">
              <a:lnSpc>
                <a:spcPct val="100000"/>
              </a:lnSpc>
              <a:spcBef>
                <a:spcPts val="0"/>
              </a:spcBef>
              <a:spcAft>
                <a:spcPts val="0"/>
              </a:spcAft>
              <a:buSzPts val="1800"/>
              <a:buNone/>
              <a:defRPr sz="2400"/>
            </a:lvl8pPr>
            <a:lvl9pPr lvl="8">
              <a:lnSpc>
                <a:spcPct val="100000"/>
              </a:lnSpc>
              <a:spcBef>
                <a:spcPts val="0"/>
              </a:spcBef>
              <a:spcAft>
                <a:spcPts val="0"/>
              </a:spcAft>
              <a:buSzPts val="1800"/>
              <a:buNone/>
              <a:defRPr sz="2400"/>
            </a:lvl9pPr>
          </a:lstStyle>
          <a:p>
            <a:endParaRPr/>
          </a:p>
        </p:txBody>
      </p:sp>
      <p:sp>
        <p:nvSpPr>
          <p:cNvPr id="1029" name="Google Shape;1029;p51"/>
          <p:cNvSpPr txBox="1">
            <a:spLocks noGrp="1"/>
          </p:cNvSpPr>
          <p:nvPr>
            <p:ph type="subTitle" idx="6"/>
          </p:nvPr>
        </p:nvSpPr>
        <p:spPr>
          <a:xfrm>
            <a:off x="6406433" y="4777200"/>
            <a:ext cx="5370000" cy="64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2400"/>
            </a:lvl2pPr>
            <a:lvl3pPr lvl="2">
              <a:lnSpc>
                <a:spcPct val="100000"/>
              </a:lnSpc>
              <a:spcBef>
                <a:spcPts val="0"/>
              </a:spcBef>
              <a:spcAft>
                <a:spcPts val="0"/>
              </a:spcAft>
              <a:buSzPts val="1800"/>
              <a:buNone/>
              <a:defRPr sz="2400"/>
            </a:lvl3pPr>
            <a:lvl4pPr lvl="3">
              <a:lnSpc>
                <a:spcPct val="100000"/>
              </a:lnSpc>
              <a:spcBef>
                <a:spcPts val="0"/>
              </a:spcBef>
              <a:spcAft>
                <a:spcPts val="0"/>
              </a:spcAft>
              <a:buSzPts val="1800"/>
              <a:buNone/>
              <a:defRPr sz="2400"/>
            </a:lvl4pPr>
            <a:lvl5pPr lvl="4">
              <a:lnSpc>
                <a:spcPct val="100000"/>
              </a:lnSpc>
              <a:spcBef>
                <a:spcPts val="0"/>
              </a:spcBef>
              <a:spcAft>
                <a:spcPts val="0"/>
              </a:spcAft>
              <a:buSzPts val="1800"/>
              <a:buNone/>
              <a:defRPr sz="2400"/>
            </a:lvl5pPr>
            <a:lvl6pPr lvl="5">
              <a:lnSpc>
                <a:spcPct val="100000"/>
              </a:lnSpc>
              <a:spcBef>
                <a:spcPts val="0"/>
              </a:spcBef>
              <a:spcAft>
                <a:spcPts val="0"/>
              </a:spcAft>
              <a:buSzPts val="1800"/>
              <a:buNone/>
              <a:defRPr sz="2400"/>
            </a:lvl6pPr>
            <a:lvl7pPr lvl="6">
              <a:lnSpc>
                <a:spcPct val="100000"/>
              </a:lnSpc>
              <a:spcBef>
                <a:spcPts val="0"/>
              </a:spcBef>
              <a:spcAft>
                <a:spcPts val="0"/>
              </a:spcAft>
              <a:buSzPts val="1800"/>
              <a:buNone/>
              <a:defRPr sz="2400"/>
            </a:lvl7pPr>
            <a:lvl8pPr lvl="7">
              <a:lnSpc>
                <a:spcPct val="100000"/>
              </a:lnSpc>
              <a:spcBef>
                <a:spcPts val="0"/>
              </a:spcBef>
              <a:spcAft>
                <a:spcPts val="0"/>
              </a:spcAft>
              <a:buSzPts val="1800"/>
              <a:buNone/>
              <a:defRPr sz="2400"/>
            </a:lvl8pPr>
            <a:lvl9pPr lvl="8">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71947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7276097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1030"/>
        <p:cNvGrpSpPr/>
        <p:nvPr/>
      </p:nvGrpSpPr>
      <p:grpSpPr>
        <a:xfrm>
          <a:off x="0" y="0"/>
          <a:ext cx="0" cy="0"/>
          <a:chOff x="0" y="0"/>
          <a:chExt cx="0" cy="0"/>
        </a:xfrm>
      </p:grpSpPr>
      <p:sp>
        <p:nvSpPr>
          <p:cNvPr id="1031" name="Google Shape;1031;p52"/>
          <p:cNvSpPr txBox="1">
            <a:spLocks noGrp="1"/>
          </p:cNvSpPr>
          <p:nvPr>
            <p:ph type="body" idx="1"/>
          </p:nvPr>
        </p:nvSpPr>
        <p:spPr>
          <a:xfrm>
            <a:off x="415600" y="5215600"/>
            <a:ext cx="3502800" cy="13580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32" name="Google Shape;1032;p52"/>
          <p:cNvSpPr>
            <a:spLocks noGrp="1"/>
          </p:cNvSpPr>
          <p:nvPr>
            <p:ph type="pic" idx="2"/>
          </p:nvPr>
        </p:nvSpPr>
        <p:spPr>
          <a:xfrm>
            <a:off x="8273633" y="1504433"/>
            <a:ext cx="3502800" cy="3030800"/>
          </a:xfrm>
          <a:prstGeom prst="rect">
            <a:avLst/>
          </a:prstGeom>
          <a:noFill/>
          <a:ln>
            <a:noFill/>
          </a:ln>
        </p:spPr>
      </p:sp>
      <p:sp>
        <p:nvSpPr>
          <p:cNvPr id="1033" name="Google Shape;1033;p52"/>
          <p:cNvSpPr>
            <a:spLocks noGrp="1"/>
          </p:cNvSpPr>
          <p:nvPr>
            <p:ph type="pic" idx="3"/>
          </p:nvPr>
        </p:nvSpPr>
        <p:spPr>
          <a:xfrm>
            <a:off x="415633" y="1504433"/>
            <a:ext cx="3502800" cy="3030800"/>
          </a:xfrm>
          <a:prstGeom prst="rect">
            <a:avLst/>
          </a:prstGeom>
          <a:noFill/>
          <a:ln>
            <a:noFill/>
          </a:ln>
        </p:spPr>
      </p:sp>
      <p:sp>
        <p:nvSpPr>
          <p:cNvPr id="1034" name="Google Shape;1034;p52"/>
          <p:cNvSpPr txBox="1">
            <a:spLocks noGrp="1"/>
          </p:cNvSpPr>
          <p:nvPr>
            <p:ph type="body" idx="4"/>
          </p:nvPr>
        </p:nvSpPr>
        <p:spPr>
          <a:xfrm>
            <a:off x="8273633" y="5215600"/>
            <a:ext cx="3502800" cy="13580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35" name="Google Shape;1035;p52"/>
          <p:cNvSpPr>
            <a:spLocks noGrp="1"/>
          </p:cNvSpPr>
          <p:nvPr>
            <p:ph type="pic" idx="5"/>
          </p:nvPr>
        </p:nvSpPr>
        <p:spPr>
          <a:xfrm>
            <a:off x="4340333" y="1504433"/>
            <a:ext cx="3502800" cy="3030800"/>
          </a:xfrm>
          <a:prstGeom prst="rect">
            <a:avLst/>
          </a:prstGeom>
          <a:noFill/>
          <a:ln>
            <a:noFill/>
          </a:ln>
        </p:spPr>
      </p:sp>
      <p:sp>
        <p:nvSpPr>
          <p:cNvPr id="1036" name="Google Shape;1036;p52"/>
          <p:cNvSpPr txBox="1">
            <a:spLocks noGrp="1"/>
          </p:cNvSpPr>
          <p:nvPr>
            <p:ph type="body" idx="6"/>
          </p:nvPr>
        </p:nvSpPr>
        <p:spPr>
          <a:xfrm>
            <a:off x="4340333" y="5215600"/>
            <a:ext cx="3502800" cy="13580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37" name="Google Shape;1037;p5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38" name="Google Shape;1038;p52"/>
          <p:cNvSpPr txBox="1">
            <a:spLocks noGrp="1"/>
          </p:cNvSpPr>
          <p:nvPr>
            <p:ph type="subTitle" idx="7"/>
          </p:nvPr>
        </p:nvSpPr>
        <p:spPr>
          <a:xfrm>
            <a:off x="415633" y="4574000"/>
            <a:ext cx="3502800" cy="64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2400"/>
            </a:lvl2pPr>
            <a:lvl3pPr lvl="2">
              <a:lnSpc>
                <a:spcPct val="100000"/>
              </a:lnSpc>
              <a:spcBef>
                <a:spcPts val="0"/>
              </a:spcBef>
              <a:spcAft>
                <a:spcPts val="0"/>
              </a:spcAft>
              <a:buSzPts val="1800"/>
              <a:buNone/>
              <a:defRPr sz="2400"/>
            </a:lvl3pPr>
            <a:lvl4pPr lvl="3">
              <a:lnSpc>
                <a:spcPct val="100000"/>
              </a:lnSpc>
              <a:spcBef>
                <a:spcPts val="0"/>
              </a:spcBef>
              <a:spcAft>
                <a:spcPts val="0"/>
              </a:spcAft>
              <a:buSzPts val="1800"/>
              <a:buNone/>
              <a:defRPr sz="2400"/>
            </a:lvl4pPr>
            <a:lvl5pPr lvl="4">
              <a:lnSpc>
                <a:spcPct val="100000"/>
              </a:lnSpc>
              <a:spcBef>
                <a:spcPts val="0"/>
              </a:spcBef>
              <a:spcAft>
                <a:spcPts val="0"/>
              </a:spcAft>
              <a:buSzPts val="1800"/>
              <a:buNone/>
              <a:defRPr sz="2400"/>
            </a:lvl5pPr>
            <a:lvl6pPr lvl="5">
              <a:lnSpc>
                <a:spcPct val="100000"/>
              </a:lnSpc>
              <a:spcBef>
                <a:spcPts val="0"/>
              </a:spcBef>
              <a:spcAft>
                <a:spcPts val="0"/>
              </a:spcAft>
              <a:buSzPts val="1800"/>
              <a:buNone/>
              <a:defRPr sz="2400"/>
            </a:lvl6pPr>
            <a:lvl7pPr lvl="6">
              <a:lnSpc>
                <a:spcPct val="100000"/>
              </a:lnSpc>
              <a:spcBef>
                <a:spcPts val="0"/>
              </a:spcBef>
              <a:spcAft>
                <a:spcPts val="0"/>
              </a:spcAft>
              <a:buSzPts val="1800"/>
              <a:buNone/>
              <a:defRPr sz="2400"/>
            </a:lvl7pPr>
            <a:lvl8pPr lvl="7">
              <a:lnSpc>
                <a:spcPct val="100000"/>
              </a:lnSpc>
              <a:spcBef>
                <a:spcPts val="0"/>
              </a:spcBef>
              <a:spcAft>
                <a:spcPts val="0"/>
              </a:spcAft>
              <a:buSzPts val="1800"/>
              <a:buNone/>
              <a:defRPr sz="2400"/>
            </a:lvl8pPr>
            <a:lvl9pPr lvl="8">
              <a:lnSpc>
                <a:spcPct val="100000"/>
              </a:lnSpc>
              <a:spcBef>
                <a:spcPts val="0"/>
              </a:spcBef>
              <a:spcAft>
                <a:spcPts val="0"/>
              </a:spcAft>
              <a:buSzPts val="1800"/>
              <a:buNone/>
              <a:defRPr sz="2400"/>
            </a:lvl9pPr>
          </a:lstStyle>
          <a:p>
            <a:endParaRPr/>
          </a:p>
        </p:txBody>
      </p:sp>
      <p:sp>
        <p:nvSpPr>
          <p:cNvPr id="1039" name="Google Shape;1039;p52"/>
          <p:cNvSpPr txBox="1">
            <a:spLocks noGrp="1"/>
          </p:cNvSpPr>
          <p:nvPr>
            <p:ph type="subTitle" idx="8"/>
          </p:nvPr>
        </p:nvSpPr>
        <p:spPr>
          <a:xfrm>
            <a:off x="8273633" y="4574000"/>
            <a:ext cx="3502800" cy="64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2400"/>
            </a:lvl2pPr>
            <a:lvl3pPr lvl="2">
              <a:lnSpc>
                <a:spcPct val="100000"/>
              </a:lnSpc>
              <a:spcBef>
                <a:spcPts val="0"/>
              </a:spcBef>
              <a:spcAft>
                <a:spcPts val="0"/>
              </a:spcAft>
              <a:buSzPts val="1800"/>
              <a:buNone/>
              <a:defRPr sz="2400"/>
            </a:lvl3pPr>
            <a:lvl4pPr lvl="3">
              <a:lnSpc>
                <a:spcPct val="100000"/>
              </a:lnSpc>
              <a:spcBef>
                <a:spcPts val="0"/>
              </a:spcBef>
              <a:spcAft>
                <a:spcPts val="0"/>
              </a:spcAft>
              <a:buSzPts val="1800"/>
              <a:buNone/>
              <a:defRPr sz="2400"/>
            </a:lvl4pPr>
            <a:lvl5pPr lvl="4">
              <a:lnSpc>
                <a:spcPct val="100000"/>
              </a:lnSpc>
              <a:spcBef>
                <a:spcPts val="0"/>
              </a:spcBef>
              <a:spcAft>
                <a:spcPts val="0"/>
              </a:spcAft>
              <a:buSzPts val="1800"/>
              <a:buNone/>
              <a:defRPr sz="2400"/>
            </a:lvl5pPr>
            <a:lvl6pPr lvl="5">
              <a:lnSpc>
                <a:spcPct val="100000"/>
              </a:lnSpc>
              <a:spcBef>
                <a:spcPts val="0"/>
              </a:spcBef>
              <a:spcAft>
                <a:spcPts val="0"/>
              </a:spcAft>
              <a:buSzPts val="1800"/>
              <a:buNone/>
              <a:defRPr sz="2400"/>
            </a:lvl6pPr>
            <a:lvl7pPr lvl="6">
              <a:lnSpc>
                <a:spcPct val="100000"/>
              </a:lnSpc>
              <a:spcBef>
                <a:spcPts val="0"/>
              </a:spcBef>
              <a:spcAft>
                <a:spcPts val="0"/>
              </a:spcAft>
              <a:buSzPts val="1800"/>
              <a:buNone/>
              <a:defRPr sz="2400"/>
            </a:lvl7pPr>
            <a:lvl8pPr lvl="7">
              <a:lnSpc>
                <a:spcPct val="100000"/>
              </a:lnSpc>
              <a:spcBef>
                <a:spcPts val="0"/>
              </a:spcBef>
              <a:spcAft>
                <a:spcPts val="0"/>
              </a:spcAft>
              <a:buSzPts val="1800"/>
              <a:buNone/>
              <a:defRPr sz="2400"/>
            </a:lvl8pPr>
            <a:lvl9pPr lvl="8">
              <a:lnSpc>
                <a:spcPct val="100000"/>
              </a:lnSpc>
              <a:spcBef>
                <a:spcPts val="0"/>
              </a:spcBef>
              <a:spcAft>
                <a:spcPts val="0"/>
              </a:spcAft>
              <a:buSzPts val="1800"/>
              <a:buNone/>
              <a:defRPr sz="2400"/>
            </a:lvl9pPr>
          </a:lstStyle>
          <a:p>
            <a:endParaRPr/>
          </a:p>
        </p:txBody>
      </p:sp>
      <p:sp>
        <p:nvSpPr>
          <p:cNvPr id="1040" name="Google Shape;1040;p52"/>
          <p:cNvSpPr txBox="1">
            <a:spLocks noGrp="1"/>
          </p:cNvSpPr>
          <p:nvPr>
            <p:ph type="subTitle" idx="9"/>
          </p:nvPr>
        </p:nvSpPr>
        <p:spPr>
          <a:xfrm>
            <a:off x="4340333" y="4574000"/>
            <a:ext cx="3502800" cy="64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2400"/>
            </a:lvl2pPr>
            <a:lvl3pPr lvl="2">
              <a:lnSpc>
                <a:spcPct val="100000"/>
              </a:lnSpc>
              <a:spcBef>
                <a:spcPts val="0"/>
              </a:spcBef>
              <a:spcAft>
                <a:spcPts val="0"/>
              </a:spcAft>
              <a:buSzPts val="1800"/>
              <a:buNone/>
              <a:defRPr sz="2400"/>
            </a:lvl3pPr>
            <a:lvl4pPr lvl="3">
              <a:lnSpc>
                <a:spcPct val="100000"/>
              </a:lnSpc>
              <a:spcBef>
                <a:spcPts val="0"/>
              </a:spcBef>
              <a:spcAft>
                <a:spcPts val="0"/>
              </a:spcAft>
              <a:buSzPts val="1800"/>
              <a:buNone/>
              <a:defRPr sz="2400"/>
            </a:lvl4pPr>
            <a:lvl5pPr lvl="4">
              <a:lnSpc>
                <a:spcPct val="100000"/>
              </a:lnSpc>
              <a:spcBef>
                <a:spcPts val="0"/>
              </a:spcBef>
              <a:spcAft>
                <a:spcPts val="0"/>
              </a:spcAft>
              <a:buSzPts val="1800"/>
              <a:buNone/>
              <a:defRPr sz="2400"/>
            </a:lvl5pPr>
            <a:lvl6pPr lvl="5">
              <a:lnSpc>
                <a:spcPct val="100000"/>
              </a:lnSpc>
              <a:spcBef>
                <a:spcPts val="0"/>
              </a:spcBef>
              <a:spcAft>
                <a:spcPts val="0"/>
              </a:spcAft>
              <a:buSzPts val="1800"/>
              <a:buNone/>
              <a:defRPr sz="2400"/>
            </a:lvl6pPr>
            <a:lvl7pPr lvl="6">
              <a:lnSpc>
                <a:spcPct val="100000"/>
              </a:lnSpc>
              <a:spcBef>
                <a:spcPts val="0"/>
              </a:spcBef>
              <a:spcAft>
                <a:spcPts val="0"/>
              </a:spcAft>
              <a:buSzPts val="1800"/>
              <a:buNone/>
              <a:defRPr sz="2400"/>
            </a:lvl7pPr>
            <a:lvl8pPr lvl="7">
              <a:lnSpc>
                <a:spcPct val="100000"/>
              </a:lnSpc>
              <a:spcBef>
                <a:spcPts val="0"/>
              </a:spcBef>
              <a:spcAft>
                <a:spcPts val="0"/>
              </a:spcAft>
              <a:buSzPts val="1800"/>
              <a:buNone/>
              <a:defRPr sz="2400"/>
            </a:lvl8pPr>
            <a:lvl9pPr lvl="8">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868437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1041"/>
        <p:cNvGrpSpPr/>
        <p:nvPr/>
      </p:nvGrpSpPr>
      <p:grpSpPr>
        <a:xfrm>
          <a:off x="0" y="0"/>
          <a:ext cx="0" cy="0"/>
          <a:chOff x="0" y="0"/>
          <a:chExt cx="0" cy="0"/>
        </a:xfrm>
      </p:grpSpPr>
      <p:sp>
        <p:nvSpPr>
          <p:cNvPr id="1042" name="Google Shape;1042;p53"/>
          <p:cNvSpPr>
            <a:spLocks noGrp="1"/>
          </p:cNvSpPr>
          <p:nvPr>
            <p:ph type="pic" idx="2"/>
          </p:nvPr>
        </p:nvSpPr>
        <p:spPr>
          <a:xfrm>
            <a:off x="415600" y="593367"/>
            <a:ext cx="11360800" cy="5624400"/>
          </a:xfrm>
          <a:prstGeom prst="rect">
            <a:avLst/>
          </a:prstGeom>
          <a:noFill/>
          <a:ln>
            <a:noFill/>
          </a:ln>
        </p:spPr>
      </p:sp>
    </p:spTree>
    <p:extLst>
      <p:ext uri="{BB962C8B-B14F-4D97-AF65-F5344CB8AC3E}">
        <p14:creationId xmlns:p14="http://schemas.microsoft.com/office/powerpoint/2010/main" val="25405579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1043"/>
        <p:cNvGrpSpPr/>
        <p:nvPr/>
      </p:nvGrpSpPr>
      <p:grpSpPr>
        <a:xfrm>
          <a:off x="0" y="0"/>
          <a:ext cx="0" cy="0"/>
          <a:chOff x="0" y="0"/>
          <a:chExt cx="0" cy="0"/>
        </a:xfrm>
      </p:grpSpPr>
      <p:sp>
        <p:nvSpPr>
          <p:cNvPr id="1044" name="Google Shape;1044;p54"/>
          <p:cNvSpPr>
            <a:spLocks noGrp="1"/>
          </p:cNvSpPr>
          <p:nvPr>
            <p:ph type="pic" idx="2"/>
          </p:nvPr>
        </p:nvSpPr>
        <p:spPr>
          <a:xfrm>
            <a:off x="4519467" y="158551"/>
            <a:ext cx="2191600" cy="2046800"/>
          </a:xfrm>
          <a:prstGeom prst="rect">
            <a:avLst/>
          </a:prstGeom>
          <a:noFill/>
          <a:ln>
            <a:noFill/>
          </a:ln>
        </p:spPr>
      </p:sp>
      <p:sp>
        <p:nvSpPr>
          <p:cNvPr id="1045" name="Google Shape;1045;p54"/>
          <p:cNvSpPr>
            <a:spLocks noGrp="1"/>
          </p:cNvSpPr>
          <p:nvPr>
            <p:ph type="pic" idx="3"/>
          </p:nvPr>
        </p:nvSpPr>
        <p:spPr>
          <a:xfrm>
            <a:off x="6927913" y="158551"/>
            <a:ext cx="2191600" cy="2046800"/>
          </a:xfrm>
          <a:prstGeom prst="rect">
            <a:avLst/>
          </a:prstGeom>
          <a:noFill/>
          <a:ln>
            <a:noFill/>
          </a:ln>
        </p:spPr>
      </p:sp>
      <p:sp>
        <p:nvSpPr>
          <p:cNvPr id="1046" name="Google Shape;1046;p54"/>
          <p:cNvSpPr>
            <a:spLocks noGrp="1"/>
          </p:cNvSpPr>
          <p:nvPr>
            <p:ph type="pic" idx="4"/>
          </p:nvPr>
        </p:nvSpPr>
        <p:spPr>
          <a:xfrm>
            <a:off x="9336360" y="158551"/>
            <a:ext cx="2191600" cy="2046800"/>
          </a:xfrm>
          <a:prstGeom prst="rect">
            <a:avLst/>
          </a:prstGeom>
          <a:noFill/>
          <a:ln>
            <a:noFill/>
          </a:ln>
        </p:spPr>
      </p:sp>
      <p:sp>
        <p:nvSpPr>
          <p:cNvPr id="1047" name="Google Shape;1047;p54"/>
          <p:cNvSpPr>
            <a:spLocks noGrp="1"/>
          </p:cNvSpPr>
          <p:nvPr>
            <p:ph type="pic" idx="5"/>
          </p:nvPr>
        </p:nvSpPr>
        <p:spPr>
          <a:xfrm>
            <a:off x="4519451" y="2405616"/>
            <a:ext cx="2191600" cy="2046800"/>
          </a:xfrm>
          <a:prstGeom prst="rect">
            <a:avLst/>
          </a:prstGeom>
          <a:noFill/>
          <a:ln>
            <a:noFill/>
          </a:ln>
        </p:spPr>
      </p:sp>
      <p:sp>
        <p:nvSpPr>
          <p:cNvPr id="1048" name="Google Shape;1048;p54"/>
          <p:cNvSpPr>
            <a:spLocks noGrp="1"/>
          </p:cNvSpPr>
          <p:nvPr>
            <p:ph type="pic" idx="6"/>
          </p:nvPr>
        </p:nvSpPr>
        <p:spPr>
          <a:xfrm>
            <a:off x="6927896" y="2405616"/>
            <a:ext cx="2191600" cy="2046800"/>
          </a:xfrm>
          <a:prstGeom prst="rect">
            <a:avLst/>
          </a:prstGeom>
          <a:noFill/>
          <a:ln>
            <a:noFill/>
          </a:ln>
        </p:spPr>
      </p:sp>
      <p:sp>
        <p:nvSpPr>
          <p:cNvPr id="1049" name="Google Shape;1049;p54"/>
          <p:cNvSpPr>
            <a:spLocks noGrp="1"/>
          </p:cNvSpPr>
          <p:nvPr>
            <p:ph type="pic" idx="7"/>
          </p:nvPr>
        </p:nvSpPr>
        <p:spPr>
          <a:xfrm>
            <a:off x="9336343" y="2405616"/>
            <a:ext cx="2191600" cy="2046800"/>
          </a:xfrm>
          <a:prstGeom prst="rect">
            <a:avLst/>
          </a:prstGeom>
          <a:noFill/>
          <a:ln>
            <a:noFill/>
          </a:ln>
        </p:spPr>
      </p:sp>
      <p:sp>
        <p:nvSpPr>
          <p:cNvPr id="1050" name="Google Shape;1050;p54"/>
          <p:cNvSpPr txBox="1">
            <a:spLocks noGrp="1"/>
          </p:cNvSpPr>
          <p:nvPr>
            <p:ph type="title"/>
          </p:nvPr>
        </p:nvSpPr>
        <p:spPr>
          <a:xfrm>
            <a:off x="468733" y="593367"/>
            <a:ext cx="3462400" cy="615523"/>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51" name="Google Shape;1051;p54"/>
          <p:cNvSpPr>
            <a:spLocks noGrp="1"/>
          </p:cNvSpPr>
          <p:nvPr>
            <p:ph type="pic" idx="8"/>
          </p:nvPr>
        </p:nvSpPr>
        <p:spPr>
          <a:xfrm>
            <a:off x="4519451" y="4652649"/>
            <a:ext cx="2191600" cy="2046800"/>
          </a:xfrm>
          <a:prstGeom prst="rect">
            <a:avLst/>
          </a:prstGeom>
          <a:noFill/>
          <a:ln>
            <a:noFill/>
          </a:ln>
        </p:spPr>
      </p:sp>
      <p:sp>
        <p:nvSpPr>
          <p:cNvPr id="1052" name="Google Shape;1052;p54"/>
          <p:cNvSpPr>
            <a:spLocks noGrp="1"/>
          </p:cNvSpPr>
          <p:nvPr>
            <p:ph type="pic" idx="9"/>
          </p:nvPr>
        </p:nvSpPr>
        <p:spPr>
          <a:xfrm>
            <a:off x="6927896" y="4652649"/>
            <a:ext cx="2191600" cy="2046800"/>
          </a:xfrm>
          <a:prstGeom prst="rect">
            <a:avLst/>
          </a:prstGeom>
          <a:noFill/>
          <a:ln>
            <a:noFill/>
          </a:ln>
        </p:spPr>
      </p:sp>
      <p:sp>
        <p:nvSpPr>
          <p:cNvPr id="1053" name="Google Shape;1053;p54"/>
          <p:cNvSpPr>
            <a:spLocks noGrp="1"/>
          </p:cNvSpPr>
          <p:nvPr>
            <p:ph type="pic" idx="13"/>
          </p:nvPr>
        </p:nvSpPr>
        <p:spPr>
          <a:xfrm>
            <a:off x="9336343" y="4652649"/>
            <a:ext cx="2191600" cy="2046800"/>
          </a:xfrm>
          <a:prstGeom prst="rect">
            <a:avLst/>
          </a:prstGeom>
          <a:noFill/>
          <a:ln>
            <a:noFill/>
          </a:ln>
        </p:spPr>
      </p:sp>
    </p:spTree>
    <p:extLst>
      <p:ext uri="{BB962C8B-B14F-4D97-AF65-F5344CB8AC3E}">
        <p14:creationId xmlns:p14="http://schemas.microsoft.com/office/powerpoint/2010/main" val="870208379"/>
      </p:ext>
    </p:extLst>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23708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1475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44297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7805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6680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140949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0741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693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3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7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9143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3394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800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540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1546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7455" y="3085765"/>
            <a:ext cx="10986811"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 name="Title 1"/>
          <p:cNvSpPr>
            <a:spLocks noGrp="1"/>
          </p:cNvSpPr>
          <p:nvPr>
            <p:ph type="ctrTitle"/>
          </p:nvPr>
        </p:nvSpPr>
        <p:spPr>
          <a:xfrm>
            <a:off x="774923" y="990600"/>
            <a:ext cx="10653003"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74923" y="2495445"/>
            <a:ext cx="10653003"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BCAD085-E8A6-8845-BD4E-CB4CCA059FC4}" type="datetimeFigureOut">
              <a:rPr lang="en-US" smtClean="0"/>
              <a:t>12/4/2025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568622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405678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74923" y="2228004"/>
            <a:ext cx="10653003"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89764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03529" y="5141974"/>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925" y="3036573"/>
            <a:ext cx="1065300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74925" y="4541417"/>
            <a:ext cx="1065300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BCAD085-E8A6-8845-BD4E-CB4CCA059FC4}" type="datetimeFigureOut">
              <a:rPr lang="en-US" smtClean="0"/>
              <a:t>12/4/2025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816963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74924" y="2228003"/>
            <a:ext cx="51993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709" y="2228004"/>
            <a:ext cx="5210216"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69309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82959" y="2228003"/>
            <a:ext cx="4791333"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4924" y="2926052"/>
            <a:ext cx="5199369"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25745" y="2228003"/>
            <a:ext cx="480218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21021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98551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37482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32294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29"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7" y="5262296"/>
            <a:ext cx="4715500"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95199" y="601200"/>
            <a:ext cx="109872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687103"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BCAD085-E8A6-8845-BD4E-CB4CCA059FC4}" type="datetimeFigureOut">
              <a:rPr lang="en-US" smtClean="0"/>
              <a:t>12/4/2025</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678075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923" y="4693389"/>
            <a:ext cx="10653003"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97458" y="599725"/>
            <a:ext cx="10984941"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774923" y="5260127"/>
            <a:ext cx="10653003"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12/4/2025</a:t>
            </a:fld>
            <a:endParaRPr lang="en-US"/>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42588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85562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7431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263563" cy="365125"/>
          </a:xfrm>
        </p:spPr>
        <p:txBody>
          <a:bodyPr/>
          <a:lstStyle>
            <a:lvl1pPr>
              <a:defRPr>
                <a:solidFill>
                  <a:schemeClr val="accent1">
                    <a:lumMod val="75000"/>
                    <a:lumOff val="25000"/>
                  </a:schemeClr>
                </a:solidFill>
              </a:defRPr>
            </a:lvl1pPr>
          </a:lstStyle>
          <a:p>
            <a:fld id="{5BCAD085-E8A6-8845-BD4E-CB4CCA059FC4}" type="datetimeFigureOut">
              <a:rPr lang="en-US" smtClean="0"/>
              <a:t>12/4/2025</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535052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75843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6474399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130828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489083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dirty="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232546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dirty="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750058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31769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942035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26544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5251984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4579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3918137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3529241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2654062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6611793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051902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20451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2943369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9208064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dirty="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495028684"/>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dirty="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40215006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36486541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020576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dirty="0"/>
              <a:t>12/4/2025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27428088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25863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dirty="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2572024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15528977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12/4/2025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2609240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12/4/2025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37590874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762327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24379730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54448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096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963641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57717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86068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9871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74934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09082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97481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69198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11590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47266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78429" y="889820"/>
            <a:ext cx="9989573" cy="3598602"/>
          </a:xfrm>
        </p:spPr>
        <p:txBody>
          <a:bodyPr/>
          <a:lstStyle>
            <a:lvl1pPr>
              <a:defRPr sz="5400"/>
            </a:lvl1pPr>
          </a:lstStyle>
          <a:p>
            <a:pPr lvl="0"/>
            <a:r>
              <a:rPr lang="en-US"/>
              <a:t>Click to edit Master title style</a:t>
            </a:r>
          </a:p>
        </p:txBody>
      </p:sp>
      <p:sp>
        <p:nvSpPr>
          <p:cNvPr id="3" name="Subtitle 2"/>
          <p:cNvSpPr txBox="1">
            <a:spLocks noGrp="1"/>
          </p:cNvSpPr>
          <p:nvPr>
            <p:ph type="subTitle" idx="1"/>
          </p:nvPr>
        </p:nvSpPr>
        <p:spPr>
          <a:xfrm>
            <a:off x="678429" y="4488423"/>
            <a:ext cx="6991776" cy="1302773"/>
          </a:xfrm>
        </p:spPr>
        <p:txBody>
          <a:bodyPr anchor="b"/>
          <a:lstStyle>
            <a:lvl1pPr marL="0" indent="0">
              <a:buNone/>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CFE59106-425E-AB9C-192E-745D5D3D30FD}"/>
              </a:ext>
            </a:extLst>
          </p:cNvPr>
          <p:cNvSpPr txBox="1">
            <a:spLocks noGrp="1"/>
          </p:cNvSpPr>
          <p:nvPr>
            <p:ph type="dt" sz="half" idx="10"/>
          </p:nvPr>
        </p:nvSpPr>
        <p:spPr>
          <a:ln/>
        </p:spPr>
        <p:txBody>
          <a:bodyPr/>
          <a:lstStyle>
            <a:lvl1pPr>
              <a:defRPr/>
            </a:lvl1pPr>
          </a:lstStyle>
          <a:p>
            <a:pPr>
              <a:defRPr/>
            </a:pPr>
            <a:fld id="{4881E5B9-C3DF-4054-A1DB-C3E0DCCA307F}" type="datetime1">
              <a:rPr/>
              <a:pPr>
                <a:defRPr/>
              </a:pPr>
              <a:t>12/4/2025</a:t>
            </a:fld>
            <a:endParaRPr/>
          </a:p>
        </p:txBody>
      </p:sp>
      <p:sp>
        <p:nvSpPr>
          <p:cNvPr id="5" name="Footer Placeholder 4">
            <a:extLst>
              <a:ext uri="{FF2B5EF4-FFF2-40B4-BE49-F238E27FC236}">
                <a16:creationId xmlns:a16="http://schemas.microsoft.com/office/drawing/2014/main" id="{AC2E0A54-2EB3-9025-4F20-A213DB087CD0}"/>
              </a:ext>
            </a:extLst>
          </p:cNvPr>
          <p:cNvSpPr txBox="1">
            <a:spLocks noGrp="1"/>
          </p:cNvSpPr>
          <p:nvPr>
            <p:ph type="ftr" sz="quarter" idx="11"/>
          </p:nvPr>
        </p:nvSpPr>
        <p:spPr>
          <a:ln/>
        </p:spPr>
        <p:txBody>
          <a:bodyPr/>
          <a:lstStyle>
            <a:lvl1pPr>
              <a:defRPr/>
            </a:lvl1pPr>
          </a:lstStyle>
          <a:p>
            <a:pPr>
              <a:defRPr/>
            </a:pPr>
            <a:r>
              <a:t>             </a:t>
            </a:r>
          </a:p>
        </p:txBody>
      </p:sp>
      <p:sp>
        <p:nvSpPr>
          <p:cNvPr id="6" name="Slide Number Placeholder 5">
            <a:extLst>
              <a:ext uri="{FF2B5EF4-FFF2-40B4-BE49-F238E27FC236}">
                <a16:creationId xmlns:a16="http://schemas.microsoft.com/office/drawing/2014/main" id="{07FF6FC9-C223-1E78-C9B0-97FB6D8E9BF4}"/>
              </a:ext>
            </a:extLst>
          </p:cNvPr>
          <p:cNvSpPr txBox="1">
            <a:spLocks noGrp="1"/>
          </p:cNvSpPr>
          <p:nvPr>
            <p:ph type="sldNum" sz="quarter" idx="12"/>
          </p:nvPr>
        </p:nvSpPr>
        <p:spPr>
          <a:ln/>
        </p:spPr>
        <p:txBody>
          <a:bodyPr/>
          <a:lstStyle>
            <a:lvl1pPr>
              <a:defRPr/>
            </a:lvl1pPr>
          </a:lstStyle>
          <a:p>
            <a:pPr>
              <a:defRPr/>
            </a:pPr>
            <a:fld id="{BCDCCC85-01CB-4014-B580-88EB95E31699}" type="slidenum">
              <a:rPr/>
              <a:pPr>
                <a:defRPr/>
              </a:pPr>
              <a:t>‹#›</a:t>
            </a:fld>
            <a:endParaRPr/>
          </a:p>
        </p:txBody>
      </p:sp>
    </p:spTree>
    <p:extLst>
      <p:ext uri="{BB962C8B-B14F-4D97-AF65-F5344CB8AC3E}">
        <p14:creationId xmlns:p14="http://schemas.microsoft.com/office/powerpoint/2010/main" val="189170690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394897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A9623-AB94-7080-F4A3-4BA583A4B3BE}"/>
              </a:ext>
            </a:extLst>
          </p:cNvPr>
          <p:cNvSpPr txBox="1">
            <a:spLocks noGrp="1"/>
          </p:cNvSpPr>
          <p:nvPr>
            <p:ph type="dt" sz="half" idx="10"/>
          </p:nvPr>
        </p:nvSpPr>
        <p:spPr>
          <a:ln/>
        </p:spPr>
        <p:txBody>
          <a:bodyPr/>
          <a:lstStyle>
            <a:lvl1pPr>
              <a:defRPr/>
            </a:lvl1pPr>
          </a:lstStyle>
          <a:p>
            <a:pPr>
              <a:defRPr/>
            </a:pPr>
            <a:fld id="{805C70DC-4625-434C-99B5-5B48EF00AF6D}" type="datetime1">
              <a:rPr/>
              <a:pPr>
                <a:defRPr/>
              </a:pPr>
              <a:t>12/4/2025</a:t>
            </a:fld>
            <a:endParaRPr/>
          </a:p>
        </p:txBody>
      </p:sp>
      <p:sp>
        <p:nvSpPr>
          <p:cNvPr id="5" name="Footer Placeholder 4">
            <a:extLst>
              <a:ext uri="{FF2B5EF4-FFF2-40B4-BE49-F238E27FC236}">
                <a16:creationId xmlns:a16="http://schemas.microsoft.com/office/drawing/2014/main" id="{3AE5505F-D2B7-EF11-C7C9-E7CF1FC9A6E1}"/>
              </a:ext>
            </a:extLst>
          </p:cNvPr>
          <p:cNvSpPr txBox="1">
            <a:spLocks noGrp="1"/>
          </p:cNvSpPr>
          <p:nvPr>
            <p:ph type="ftr" sz="quarter" idx="11"/>
          </p:nvPr>
        </p:nvSpPr>
        <p:spPr>
          <a:ln/>
        </p:spPr>
        <p:txBody>
          <a:bodyPr/>
          <a:lstStyle>
            <a:lvl1pPr>
              <a:defRPr/>
            </a:lvl1pPr>
          </a:lstStyle>
          <a:p>
            <a:pPr>
              <a:defRPr/>
            </a:pPr>
            <a:r>
              <a:t>             </a:t>
            </a:r>
          </a:p>
        </p:txBody>
      </p:sp>
      <p:sp>
        <p:nvSpPr>
          <p:cNvPr id="6" name="Slide Number Placeholder 5">
            <a:extLst>
              <a:ext uri="{FF2B5EF4-FFF2-40B4-BE49-F238E27FC236}">
                <a16:creationId xmlns:a16="http://schemas.microsoft.com/office/drawing/2014/main" id="{D99C341D-F604-6236-8715-22DD4D2E42B5}"/>
              </a:ext>
            </a:extLst>
          </p:cNvPr>
          <p:cNvSpPr txBox="1">
            <a:spLocks noGrp="1"/>
          </p:cNvSpPr>
          <p:nvPr>
            <p:ph type="sldNum" sz="quarter" idx="12"/>
          </p:nvPr>
        </p:nvSpPr>
        <p:spPr>
          <a:ln/>
        </p:spPr>
        <p:txBody>
          <a:bodyPr/>
          <a:lstStyle>
            <a:lvl1pPr>
              <a:defRPr/>
            </a:lvl1pPr>
          </a:lstStyle>
          <a:p>
            <a:pPr>
              <a:defRPr/>
            </a:pPr>
            <a:fld id="{A78748F0-1AAC-4344-8D7B-BA9DA27D3B64}" type="slidenum">
              <a:rPr/>
              <a:pPr>
                <a:defRPr/>
              </a:pPr>
              <a:t>‹#›</a:t>
            </a:fld>
            <a:endParaRPr/>
          </a:p>
        </p:txBody>
      </p:sp>
    </p:spTree>
    <p:extLst>
      <p:ext uri="{BB962C8B-B14F-4D97-AF65-F5344CB8AC3E}">
        <p14:creationId xmlns:p14="http://schemas.microsoft.com/office/powerpoint/2010/main" val="1735124108"/>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15380" y="1709735"/>
            <a:ext cx="10632067" cy="2852735"/>
          </a:xfrm>
        </p:spPr>
        <p:txBody>
          <a:bodyPr anchor="b"/>
          <a:lstStyle>
            <a:lvl1pPr>
              <a:defRPr sz="6000"/>
            </a:lvl1pPr>
          </a:lstStyle>
          <a:p>
            <a:pPr lvl="0"/>
            <a:r>
              <a:rPr lang="en-US"/>
              <a:t>Click to edit Master title style</a:t>
            </a:r>
          </a:p>
        </p:txBody>
      </p:sp>
      <p:sp>
        <p:nvSpPr>
          <p:cNvPr id="3" name="Text Placeholder 2"/>
          <p:cNvSpPr txBox="1">
            <a:spLocks noGrp="1"/>
          </p:cNvSpPr>
          <p:nvPr>
            <p:ph type="body" idx="1"/>
          </p:nvPr>
        </p:nvSpPr>
        <p:spPr>
          <a:xfrm>
            <a:off x="715380" y="4589465"/>
            <a:ext cx="10632067"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3D34B75B-9615-422B-7158-5FDDDAC3718B}"/>
              </a:ext>
            </a:extLst>
          </p:cNvPr>
          <p:cNvSpPr txBox="1">
            <a:spLocks noGrp="1"/>
          </p:cNvSpPr>
          <p:nvPr>
            <p:ph type="dt" sz="half" idx="10"/>
          </p:nvPr>
        </p:nvSpPr>
        <p:spPr>
          <a:ln/>
        </p:spPr>
        <p:txBody>
          <a:bodyPr/>
          <a:lstStyle>
            <a:lvl1pPr>
              <a:defRPr/>
            </a:lvl1pPr>
          </a:lstStyle>
          <a:p>
            <a:pPr>
              <a:defRPr/>
            </a:pPr>
            <a:fld id="{8D5EB839-024B-4DC9-A829-6EBA6F237DAD}" type="datetime1">
              <a:rPr/>
              <a:pPr>
                <a:defRPr/>
              </a:pPr>
              <a:t>12/4/2025</a:t>
            </a:fld>
            <a:endParaRPr/>
          </a:p>
        </p:txBody>
      </p:sp>
      <p:sp>
        <p:nvSpPr>
          <p:cNvPr id="5" name="Footer Placeholder 4">
            <a:extLst>
              <a:ext uri="{FF2B5EF4-FFF2-40B4-BE49-F238E27FC236}">
                <a16:creationId xmlns:a16="http://schemas.microsoft.com/office/drawing/2014/main" id="{515B150D-6B95-542A-E6AD-5A098E1E5513}"/>
              </a:ext>
            </a:extLst>
          </p:cNvPr>
          <p:cNvSpPr txBox="1">
            <a:spLocks noGrp="1"/>
          </p:cNvSpPr>
          <p:nvPr>
            <p:ph type="ftr" sz="quarter" idx="11"/>
          </p:nvPr>
        </p:nvSpPr>
        <p:spPr>
          <a:ln/>
        </p:spPr>
        <p:txBody>
          <a:bodyPr/>
          <a:lstStyle>
            <a:lvl1pPr>
              <a:defRPr/>
            </a:lvl1pPr>
          </a:lstStyle>
          <a:p>
            <a:pPr>
              <a:defRPr/>
            </a:pPr>
            <a:r>
              <a:t>             </a:t>
            </a:r>
          </a:p>
        </p:txBody>
      </p:sp>
      <p:sp>
        <p:nvSpPr>
          <p:cNvPr id="6" name="Slide Number Placeholder 5">
            <a:extLst>
              <a:ext uri="{FF2B5EF4-FFF2-40B4-BE49-F238E27FC236}">
                <a16:creationId xmlns:a16="http://schemas.microsoft.com/office/drawing/2014/main" id="{775973BA-0F11-B9DD-FAC3-8CDE7E9AC1D7}"/>
              </a:ext>
            </a:extLst>
          </p:cNvPr>
          <p:cNvSpPr txBox="1">
            <a:spLocks noGrp="1"/>
          </p:cNvSpPr>
          <p:nvPr>
            <p:ph type="sldNum" sz="quarter" idx="12"/>
          </p:nvPr>
        </p:nvSpPr>
        <p:spPr>
          <a:ln/>
        </p:spPr>
        <p:txBody>
          <a:bodyPr/>
          <a:lstStyle>
            <a:lvl1pPr>
              <a:defRPr/>
            </a:lvl1pPr>
          </a:lstStyle>
          <a:p>
            <a:pPr>
              <a:defRPr/>
            </a:pPr>
            <a:fld id="{2CF850D5-5624-4FEA-909F-4F3FFB4708B9}" type="slidenum">
              <a:rPr/>
              <a:pPr>
                <a:defRPr/>
              </a:pPr>
              <a:t>‹#›</a:t>
            </a:fld>
            <a:endParaRPr/>
          </a:p>
        </p:txBody>
      </p:sp>
    </p:spTree>
    <p:extLst>
      <p:ext uri="{BB962C8B-B14F-4D97-AF65-F5344CB8AC3E}">
        <p14:creationId xmlns:p14="http://schemas.microsoft.com/office/powerpoint/2010/main" val="35571057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700631" y="922099"/>
            <a:ext cx="10691265" cy="1127930"/>
          </a:xfrm>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715380" y="2128686"/>
            <a:ext cx="5304416" cy="384441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172200" y="2128686"/>
            <a:ext cx="5219696" cy="384441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34580A8-7533-60B9-0BEC-E662915F4927}"/>
              </a:ext>
            </a:extLst>
          </p:cNvPr>
          <p:cNvSpPr txBox="1">
            <a:spLocks noGrp="1"/>
          </p:cNvSpPr>
          <p:nvPr>
            <p:ph type="dt" sz="half" idx="10"/>
          </p:nvPr>
        </p:nvSpPr>
        <p:spPr>
          <a:ln/>
        </p:spPr>
        <p:txBody>
          <a:bodyPr/>
          <a:lstStyle>
            <a:lvl1pPr>
              <a:defRPr/>
            </a:lvl1pPr>
          </a:lstStyle>
          <a:p>
            <a:pPr>
              <a:defRPr/>
            </a:pPr>
            <a:fld id="{EC1B17DE-B151-4471-B215-B48C7A9477FE}" type="datetime1">
              <a:rPr/>
              <a:pPr>
                <a:defRPr/>
              </a:pPr>
              <a:t>12/4/2025</a:t>
            </a:fld>
            <a:endParaRPr/>
          </a:p>
        </p:txBody>
      </p:sp>
      <p:sp>
        <p:nvSpPr>
          <p:cNvPr id="6" name="Footer Placeholder 4">
            <a:extLst>
              <a:ext uri="{FF2B5EF4-FFF2-40B4-BE49-F238E27FC236}">
                <a16:creationId xmlns:a16="http://schemas.microsoft.com/office/drawing/2014/main" id="{E4742E00-9973-8129-C740-A07FDF668961}"/>
              </a:ext>
            </a:extLst>
          </p:cNvPr>
          <p:cNvSpPr txBox="1">
            <a:spLocks noGrp="1"/>
          </p:cNvSpPr>
          <p:nvPr>
            <p:ph type="ftr" sz="quarter" idx="11"/>
          </p:nvPr>
        </p:nvSpPr>
        <p:spPr>
          <a:ln/>
        </p:spPr>
        <p:txBody>
          <a:bodyPr/>
          <a:lstStyle>
            <a:lvl1pPr>
              <a:defRPr/>
            </a:lvl1pPr>
          </a:lstStyle>
          <a:p>
            <a:pPr>
              <a:defRPr/>
            </a:pPr>
            <a:r>
              <a:t>             </a:t>
            </a:r>
          </a:p>
        </p:txBody>
      </p:sp>
      <p:sp>
        <p:nvSpPr>
          <p:cNvPr id="7" name="Slide Number Placeholder 5">
            <a:extLst>
              <a:ext uri="{FF2B5EF4-FFF2-40B4-BE49-F238E27FC236}">
                <a16:creationId xmlns:a16="http://schemas.microsoft.com/office/drawing/2014/main" id="{9F66452E-564B-9F3B-4AD0-228C695DC638}"/>
              </a:ext>
            </a:extLst>
          </p:cNvPr>
          <p:cNvSpPr txBox="1">
            <a:spLocks noGrp="1"/>
          </p:cNvSpPr>
          <p:nvPr>
            <p:ph type="sldNum" sz="quarter" idx="12"/>
          </p:nvPr>
        </p:nvSpPr>
        <p:spPr>
          <a:ln/>
        </p:spPr>
        <p:txBody>
          <a:bodyPr/>
          <a:lstStyle>
            <a:lvl1pPr>
              <a:defRPr/>
            </a:lvl1pPr>
          </a:lstStyle>
          <a:p>
            <a:pPr>
              <a:defRPr/>
            </a:pPr>
            <a:fld id="{4461EC2B-9BED-412C-ADDE-271D3E0DCF8A}" type="slidenum">
              <a:rPr/>
              <a:pPr>
                <a:defRPr/>
              </a:pPr>
              <a:t>‹#›</a:t>
            </a:fld>
            <a:endParaRPr/>
          </a:p>
        </p:txBody>
      </p:sp>
    </p:spTree>
    <p:extLst>
      <p:ext uri="{BB962C8B-B14F-4D97-AF65-F5344CB8AC3E}">
        <p14:creationId xmlns:p14="http://schemas.microsoft.com/office/powerpoint/2010/main" val="2587473225"/>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685891" y="929149"/>
            <a:ext cx="10640004" cy="761539"/>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715380" y="1681160"/>
            <a:ext cx="5282196" cy="657225"/>
          </a:xfrm>
        </p:spPr>
        <p:txBody>
          <a:bodyPr anchor="b"/>
          <a:lstStyle>
            <a:lvl1pPr marL="0" indent="0">
              <a:buNone/>
              <a:defRPr sz="1600" b="1">
                <a:latin typeface="Univers Condensed"/>
              </a:defRPr>
            </a:lvl1pPr>
          </a:lstStyle>
          <a:p>
            <a:pPr lvl="0"/>
            <a:r>
              <a:rPr lang="en-US"/>
              <a:t>Click to edit Master text styles</a:t>
            </a:r>
          </a:p>
        </p:txBody>
      </p:sp>
      <p:sp>
        <p:nvSpPr>
          <p:cNvPr id="4" name="Content Placeholder 3"/>
          <p:cNvSpPr txBox="1">
            <a:spLocks noGrp="1"/>
          </p:cNvSpPr>
          <p:nvPr>
            <p:ph idx="2"/>
          </p:nvPr>
        </p:nvSpPr>
        <p:spPr>
          <a:xfrm>
            <a:off x="715380" y="2505071"/>
            <a:ext cx="5282196" cy="342377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6172200" y="1681160"/>
            <a:ext cx="5183184" cy="657225"/>
          </a:xfrm>
        </p:spPr>
        <p:txBody>
          <a:bodyPr anchor="b"/>
          <a:lstStyle>
            <a:lvl1pPr marL="0" indent="0">
              <a:buNone/>
              <a:defRPr sz="1600" b="1">
                <a:latin typeface="Univers Condensed"/>
              </a:defRPr>
            </a:lvl1pPr>
          </a:lstStyle>
          <a:p>
            <a:pPr lvl="0"/>
            <a:r>
              <a:rPr lang="en-US"/>
              <a:t>Click to edit Master text styles</a:t>
            </a:r>
          </a:p>
        </p:txBody>
      </p:sp>
      <p:sp>
        <p:nvSpPr>
          <p:cNvPr id="6" name="Content Placeholder 5"/>
          <p:cNvSpPr txBox="1">
            <a:spLocks noGrp="1"/>
          </p:cNvSpPr>
          <p:nvPr>
            <p:ph idx="4"/>
          </p:nvPr>
        </p:nvSpPr>
        <p:spPr>
          <a:xfrm>
            <a:off x="6172200" y="2505071"/>
            <a:ext cx="5183184" cy="342377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5A63511-40B3-824F-2D37-2C8FDB848645}"/>
              </a:ext>
            </a:extLst>
          </p:cNvPr>
          <p:cNvSpPr txBox="1">
            <a:spLocks noGrp="1"/>
          </p:cNvSpPr>
          <p:nvPr>
            <p:ph type="dt" sz="half" idx="10"/>
          </p:nvPr>
        </p:nvSpPr>
        <p:spPr>
          <a:ln/>
        </p:spPr>
        <p:txBody>
          <a:bodyPr/>
          <a:lstStyle>
            <a:lvl1pPr>
              <a:defRPr/>
            </a:lvl1pPr>
          </a:lstStyle>
          <a:p>
            <a:pPr>
              <a:defRPr/>
            </a:pPr>
            <a:fld id="{7B33B615-C4B9-4F25-97AB-32BE2F16D4A5}" type="datetime1">
              <a:rPr/>
              <a:pPr>
                <a:defRPr/>
              </a:pPr>
              <a:t>12/4/2025</a:t>
            </a:fld>
            <a:endParaRPr/>
          </a:p>
        </p:txBody>
      </p:sp>
      <p:sp>
        <p:nvSpPr>
          <p:cNvPr id="8" name="Footer Placeholder 4">
            <a:extLst>
              <a:ext uri="{FF2B5EF4-FFF2-40B4-BE49-F238E27FC236}">
                <a16:creationId xmlns:a16="http://schemas.microsoft.com/office/drawing/2014/main" id="{B21551B1-FA56-A08D-BD61-D2420FBBF914}"/>
              </a:ext>
            </a:extLst>
          </p:cNvPr>
          <p:cNvSpPr txBox="1">
            <a:spLocks noGrp="1"/>
          </p:cNvSpPr>
          <p:nvPr>
            <p:ph type="ftr" sz="quarter" idx="11"/>
          </p:nvPr>
        </p:nvSpPr>
        <p:spPr>
          <a:ln/>
        </p:spPr>
        <p:txBody>
          <a:bodyPr/>
          <a:lstStyle>
            <a:lvl1pPr>
              <a:defRPr/>
            </a:lvl1pPr>
          </a:lstStyle>
          <a:p>
            <a:pPr>
              <a:defRPr/>
            </a:pPr>
            <a:r>
              <a:t>             </a:t>
            </a:r>
          </a:p>
        </p:txBody>
      </p:sp>
      <p:sp>
        <p:nvSpPr>
          <p:cNvPr id="9" name="Slide Number Placeholder 5">
            <a:extLst>
              <a:ext uri="{FF2B5EF4-FFF2-40B4-BE49-F238E27FC236}">
                <a16:creationId xmlns:a16="http://schemas.microsoft.com/office/drawing/2014/main" id="{50FC4F6F-2CB3-BEB0-2A7F-3FA432F469A0}"/>
              </a:ext>
            </a:extLst>
          </p:cNvPr>
          <p:cNvSpPr txBox="1">
            <a:spLocks noGrp="1"/>
          </p:cNvSpPr>
          <p:nvPr>
            <p:ph type="sldNum" sz="quarter" idx="12"/>
          </p:nvPr>
        </p:nvSpPr>
        <p:spPr>
          <a:ln/>
        </p:spPr>
        <p:txBody>
          <a:bodyPr/>
          <a:lstStyle>
            <a:lvl1pPr>
              <a:defRPr/>
            </a:lvl1pPr>
          </a:lstStyle>
          <a:p>
            <a:pPr>
              <a:defRPr/>
            </a:pPr>
            <a:fld id="{EE35315D-93ED-4C72-BC41-5C263C9838E7}" type="slidenum">
              <a:rPr/>
              <a:pPr>
                <a:defRPr/>
              </a:pPr>
              <a:t>‹#›</a:t>
            </a:fld>
            <a:endParaRPr/>
          </a:p>
        </p:txBody>
      </p:sp>
    </p:spTree>
    <p:extLst>
      <p:ext uri="{BB962C8B-B14F-4D97-AF65-F5344CB8AC3E}">
        <p14:creationId xmlns:p14="http://schemas.microsoft.com/office/powerpoint/2010/main" val="13621741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3">
            <a:extLst>
              <a:ext uri="{FF2B5EF4-FFF2-40B4-BE49-F238E27FC236}">
                <a16:creationId xmlns:a16="http://schemas.microsoft.com/office/drawing/2014/main" id="{F9E6610B-408F-48A8-1E44-9E3662928EA5}"/>
              </a:ext>
            </a:extLst>
          </p:cNvPr>
          <p:cNvSpPr txBox="1">
            <a:spLocks noGrp="1"/>
          </p:cNvSpPr>
          <p:nvPr>
            <p:ph type="dt" sz="half" idx="10"/>
          </p:nvPr>
        </p:nvSpPr>
        <p:spPr>
          <a:ln/>
        </p:spPr>
        <p:txBody>
          <a:bodyPr/>
          <a:lstStyle>
            <a:lvl1pPr>
              <a:defRPr/>
            </a:lvl1pPr>
          </a:lstStyle>
          <a:p>
            <a:pPr>
              <a:defRPr/>
            </a:pPr>
            <a:fld id="{E552F148-DE75-4A5F-B198-6BF5ACA56C37}" type="datetime1">
              <a:rPr/>
              <a:pPr>
                <a:defRPr/>
              </a:pPr>
              <a:t>12/4/2025</a:t>
            </a:fld>
            <a:endParaRPr/>
          </a:p>
        </p:txBody>
      </p:sp>
      <p:sp>
        <p:nvSpPr>
          <p:cNvPr id="4" name="Footer Placeholder 4">
            <a:extLst>
              <a:ext uri="{FF2B5EF4-FFF2-40B4-BE49-F238E27FC236}">
                <a16:creationId xmlns:a16="http://schemas.microsoft.com/office/drawing/2014/main" id="{937DD11F-C376-1E15-2630-1E388494E768}"/>
              </a:ext>
            </a:extLst>
          </p:cNvPr>
          <p:cNvSpPr txBox="1">
            <a:spLocks noGrp="1"/>
          </p:cNvSpPr>
          <p:nvPr>
            <p:ph type="ftr" sz="quarter" idx="11"/>
          </p:nvPr>
        </p:nvSpPr>
        <p:spPr>
          <a:ln/>
        </p:spPr>
        <p:txBody>
          <a:bodyPr/>
          <a:lstStyle>
            <a:lvl1pPr>
              <a:defRPr/>
            </a:lvl1pPr>
          </a:lstStyle>
          <a:p>
            <a:pPr>
              <a:defRPr/>
            </a:pPr>
            <a:r>
              <a:t>             </a:t>
            </a:r>
          </a:p>
        </p:txBody>
      </p:sp>
      <p:sp>
        <p:nvSpPr>
          <p:cNvPr id="5" name="Slide Number Placeholder 5">
            <a:extLst>
              <a:ext uri="{FF2B5EF4-FFF2-40B4-BE49-F238E27FC236}">
                <a16:creationId xmlns:a16="http://schemas.microsoft.com/office/drawing/2014/main" id="{DE0D24AA-5EC3-C94E-0177-DE8432E2A4E5}"/>
              </a:ext>
            </a:extLst>
          </p:cNvPr>
          <p:cNvSpPr txBox="1">
            <a:spLocks noGrp="1"/>
          </p:cNvSpPr>
          <p:nvPr>
            <p:ph type="sldNum" sz="quarter" idx="12"/>
          </p:nvPr>
        </p:nvSpPr>
        <p:spPr>
          <a:ln/>
        </p:spPr>
        <p:txBody>
          <a:bodyPr/>
          <a:lstStyle>
            <a:lvl1pPr>
              <a:defRPr/>
            </a:lvl1pPr>
          </a:lstStyle>
          <a:p>
            <a:pPr>
              <a:defRPr/>
            </a:pPr>
            <a:fld id="{827CF440-E6A8-453C-8877-5A205C2ECAB7}" type="slidenum">
              <a:rPr/>
              <a:pPr>
                <a:defRPr/>
              </a:pPr>
              <a:t>‹#›</a:t>
            </a:fld>
            <a:endParaRPr/>
          </a:p>
        </p:txBody>
      </p:sp>
    </p:spTree>
    <p:extLst>
      <p:ext uri="{BB962C8B-B14F-4D97-AF65-F5344CB8AC3E}">
        <p14:creationId xmlns:p14="http://schemas.microsoft.com/office/powerpoint/2010/main" val="15039092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6FC594-63E8-318E-46A6-6D45FA706447}"/>
              </a:ext>
            </a:extLst>
          </p:cNvPr>
          <p:cNvSpPr txBox="1">
            <a:spLocks noGrp="1"/>
          </p:cNvSpPr>
          <p:nvPr>
            <p:ph type="dt" sz="half" idx="10"/>
          </p:nvPr>
        </p:nvSpPr>
        <p:spPr>
          <a:ln/>
        </p:spPr>
        <p:txBody>
          <a:bodyPr/>
          <a:lstStyle>
            <a:lvl1pPr>
              <a:defRPr/>
            </a:lvl1pPr>
          </a:lstStyle>
          <a:p>
            <a:pPr>
              <a:defRPr/>
            </a:pPr>
            <a:fld id="{764DC567-B634-44C6-9438-768B3E1972C5}" type="datetime1">
              <a:rPr/>
              <a:pPr>
                <a:defRPr/>
              </a:pPr>
              <a:t>12/4/2025</a:t>
            </a:fld>
            <a:endParaRPr/>
          </a:p>
        </p:txBody>
      </p:sp>
      <p:sp>
        <p:nvSpPr>
          <p:cNvPr id="3" name="Footer Placeholder 4">
            <a:extLst>
              <a:ext uri="{FF2B5EF4-FFF2-40B4-BE49-F238E27FC236}">
                <a16:creationId xmlns:a16="http://schemas.microsoft.com/office/drawing/2014/main" id="{E6C0615F-807A-C4F9-7E52-3FB2AA27B5F8}"/>
              </a:ext>
            </a:extLst>
          </p:cNvPr>
          <p:cNvSpPr txBox="1">
            <a:spLocks noGrp="1"/>
          </p:cNvSpPr>
          <p:nvPr>
            <p:ph type="ftr" sz="quarter" idx="11"/>
          </p:nvPr>
        </p:nvSpPr>
        <p:spPr>
          <a:ln/>
        </p:spPr>
        <p:txBody>
          <a:bodyPr/>
          <a:lstStyle>
            <a:lvl1pPr>
              <a:defRPr/>
            </a:lvl1pPr>
          </a:lstStyle>
          <a:p>
            <a:pPr>
              <a:defRPr/>
            </a:pPr>
            <a:r>
              <a:t>             </a:t>
            </a:r>
          </a:p>
        </p:txBody>
      </p:sp>
      <p:sp>
        <p:nvSpPr>
          <p:cNvPr id="4" name="Slide Number Placeholder 5">
            <a:extLst>
              <a:ext uri="{FF2B5EF4-FFF2-40B4-BE49-F238E27FC236}">
                <a16:creationId xmlns:a16="http://schemas.microsoft.com/office/drawing/2014/main" id="{4ED45F54-B9FE-3661-B7D9-1820DBFAC055}"/>
              </a:ext>
            </a:extLst>
          </p:cNvPr>
          <p:cNvSpPr txBox="1">
            <a:spLocks noGrp="1"/>
          </p:cNvSpPr>
          <p:nvPr>
            <p:ph type="sldNum" sz="quarter" idx="12"/>
          </p:nvPr>
        </p:nvSpPr>
        <p:spPr>
          <a:ln/>
        </p:spPr>
        <p:txBody>
          <a:bodyPr/>
          <a:lstStyle>
            <a:lvl1pPr>
              <a:defRPr/>
            </a:lvl1pPr>
          </a:lstStyle>
          <a:p>
            <a:pPr>
              <a:defRPr/>
            </a:pPr>
            <a:fld id="{281E8C47-BEEA-4F3B-92E7-C5A769AD3109}" type="slidenum">
              <a:rPr/>
              <a:pPr>
                <a:defRPr/>
              </a:pPr>
              <a:t>‹#›</a:t>
            </a:fld>
            <a:endParaRPr/>
          </a:p>
        </p:txBody>
      </p:sp>
    </p:spTree>
    <p:extLst>
      <p:ext uri="{BB962C8B-B14F-4D97-AF65-F5344CB8AC3E}">
        <p14:creationId xmlns:p14="http://schemas.microsoft.com/office/powerpoint/2010/main" val="22165802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78429" y="781665"/>
            <a:ext cx="4093595" cy="1223448"/>
          </a:xfrm>
        </p:spPr>
        <p:txBody>
          <a:bodyPr anchor="b"/>
          <a:lstStyle>
            <a:lvl1pPr>
              <a:defRPr sz="3200"/>
            </a:lvl1pPr>
          </a:lstStyle>
          <a:p>
            <a:pPr lvl="0"/>
            <a:r>
              <a:rPr lang="en-US"/>
              <a:t>Click to edit Master title style</a:t>
            </a:r>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688259" y="2315498"/>
            <a:ext cx="4093595" cy="3553495"/>
          </a:xfrm>
        </p:spPr>
        <p:txBody>
          <a:bodyPr/>
          <a:lstStyle>
            <a:lvl1pPr marL="0" indent="0">
              <a:buNone/>
              <a:defRPr sz="1600"/>
            </a:lvl1pPr>
          </a:lstStyle>
          <a:p>
            <a:pPr lvl="0"/>
            <a:r>
              <a:rPr lang="en-US"/>
              <a:t>Click to edit Master text styles</a:t>
            </a:r>
          </a:p>
        </p:txBody>
      </p:sp>
      <p:sp>
        <p:nvSpPr>
          <p:cNvPr id="5" name="Date Placeholder 3">
            <a:extLst>
              <a:ext uri="{FF2B5EF4-FFF2-40B4-BE49-F238E27FC236}">
                <a16:creationId xmlns:a16="http://schemas.microsoft.com/office/drawing/2014/main" id="{1CDE4DCF-A929-5423-4E0D-F096933AF42B}"/>
              </a:ext>
            </a:extLst>
          </p:cNvPr>
          <p:cNvSpPr txBox="1">
            <a:spLocks noGrp="1"/>
          </p:cNvSpPr>
          <p:nvPr>
            <p:ph type="dt" sz="half" idx="10"/>
          </p:nvPr>
        </p:nvSpPr>
        <p:spPr>
          <a:ln/>
        </p:spPr>
        <p:txBody>
          <a:bodyPr/>
          <a:lstStyle>
            <a:lvl1pPr>
              <a:defRPr/>
            </a:lvl1pPr>
          </a:lstStyle>
          <a:p>
            <a:pPr>
              <a:defRPr/>
            </a:pPr>
            <a:fld id="{1B4FDC30-A12A-4CA0-ABB9-19CE28E62138}" type="datetime1">
              <a:rPr/>
              <a:pPr>
                <a:defRPr/>
              </a:pPr>
              <a:t>12/4/2025</a:t>
            </a:fld>
            <a:endParaRPr/>
          </a:p>
        </p:txBody>
      </p:sp>
      <p:sp>
        <p:nvSpPr>
          <p:cNvPr id="6" name="Footer Placeholder 4">
            <a:extLst>
              <a:ext uri="{FF2B5EF4-FFF2-40B4-BE49-F238E27FC236}">
                <a16:creationId xmlns:a16="http://schemas.microsoft.com/office/drawing/2014/main" id="{C9CE66CA-6E8E-0370-D8EE-31CD69F0E4DE}"/>
              </a:ext>
            </a:extLst>
          </p:cNvPr>
          <p:cNvSpPr txBox="1">
            <a:spLocks noGrp="1"/>
          </p:cNvSpPr>
          <p:nvPr>
            <p:ph type="ftr" sz="quarter" idx="11"/>
          </p:nvPr>
        </p:nvSpPr>
        <p:spPr>
          <a:ln/>
        </p:spPr>
        <p:txBody>
          <a:bodyPr/>
          <a:lstStyle>
            <a:lvl1pPr>
              <a:defRPr/>
            </a:lvl1pPr>
          </a:lstStyle>
          <a:p>
            <a:pPr>
              <a:defRPr/>
            </a:pPr>
            <a:r>
              <a:t>             </a:t>
            </a:r>
          </a:p>
        </p:txBody>
      </p:sp>
      <p:sp>
        <p:nvSpPr>
          <p:cNvPr id="7" name="Slide Number Placeholder 5">
            <a:extLst>
              <a:ext uri="{FF2B5EF4-FFF2-40B4-BE49-F238E27FC236}">
                <a16:creationId xmlns:a16="http://schemas.microsoft.com/office/drawing/2014/main" id="{BEA0BB78-99F2-C92D-0FF3-44CC1106174E}"/>
              </a:ext>
            </a:extLst>
          </p:cNvPr>
          <p:cNvSpPr txBox="1">
            <a:spLocks noGrp="1"/>
          </p:cNvSpPr>
          <p:nvPr>
            <p:ph type="sldNum" sz="quarter" idx="12"/>
          </p:nvPr>
        </p:nvSpPr>
        <p:spPr>
          <a:ln/>
        </p:spPr>
        <p:txBody>
          <a:bodyPr/>
          <a:lstStyle>
            <a:lvl1pPr>
              <a:defRPr/>
            </a:lvl1pPr>
          </a:lstStyle>
          <a:p>
            <a:pPr>
              <a:defRPr/>
            </a:pPr>
            <a:fld id="{6743092B-AC9B-4FC4-AD21-6D994136B32E}" type="slidenum">
              <a:rPr/>
              <a:pPr>
                <a:defRPr/>
              </a:pPr>
              <a:t>‹#›</a:t>
            </a:fld>
            <a:endParaRPr/>
          </a:p>
        </p:txBody>
      </p:sp>
    </p:spTree>
    <p:extLst>
      <p:ext uri="{BB962C8B-B14F-4D97-AF65-F5344CB8AC3E}">
        <p14:creationId xmlns:p14="http://schemas.microsoft.com/office/powerpoint/2010/main" val="1420469579"/>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83340" y="1066803"/>
            <a:ext cx="4103434" cy="1317522"/>
          </a:xfrm>
        </p:spPr>
        <p:txBody>
          <a:bodyPr anchor="b"/>
          <a:lstStyle>
            <a:lvl1pPr>
              <a:defRPr sz="3200"/>
            </a:lvl1pPr>
          </a:lstStyle>
          <a:p>
            <a:pPr lvl="0"/>
            <a:r>
              <a:rPr lang="en-US"/>
              <a:t>Click to edit Master title style</a:t>
            </a:r>
          </a:p>
        </p:txBody>
      </p:sp>
      <p:sp>
        <p:nvSpPr>
          <p:cNvPr id="3" name="Picture Placeholder 2"/>
          <p:cNvSpPr txBox="1">
            <a:spLocks noGrp="1"/>
          </p:cNvSpPr>
          <p:nvPr>
            <p:ph type="pic" idx="1"/>
          </p:nvPr>
        </p:nvSpPr>
        <p:spPr>
          <a:xfrm>
            <a:off x="5183184" y="1066803"/>
            <a:ext cx="6172200" cy="4794254"/>
          </a:xfrm>
        </p:spPr>
        <p:txBody>
          <a:bodyPr>
            <a:normAutofit/>
          </a:bodyPr>
          <a:lstStyle>
            <a:lvl1pPr marL="0" indent="0">
              <a:buNone/>
              <a:defRPr sz="3200"/>
            </a:lvl1pPr>
          </a:lstStyle>
          <a:p>
            <a:pPr lvl="0"/>
            <a:endParaRPr lang="en-US" noProof="0"/>
          </a:p>
        </p:txBody>
      </p:sp>
      <p:sp>
        <p:nvSpPr>
          <p:cNvPr id="4" name="Text Placeholder 3"/>
          <p:cNvSpPr txBox="1">
            <a:spLocks noGrp="1"/>
          </p:cNvSpPr>
          <p:nvPr>
            <p:ph type="body" idx="2"/>
          </p:nvPr>
        </p:nvSpPr>
        <p:spPr>
          <a:xfrm>
            <a:off x="683340" y="2552703"/>
            <a:ext cx="4103434" cy="3316291"/>
          </a:xfrm>
        </p:spPr>
        <p:txBody>
          <a:bodyPr/>
          <a:lstStyle>
            <a:lvl1pPr marL="0" indent="0">
              <a:buNone/>
              <a:defRPr sz="1600"/>
            </a:lvl1pPr>
          </a:lstStyle>
          <a:p>
            <a:pPr lvl="0"/>
            <a:r>
              <a:rPr lang="en-US"/>
              <a:t>Click to edit Master text styles</a:t>
            </a:r>
          </a:p>
        </p:txBody>
      </p:sp>
      <p:sp>
        <p:nvSpPr>
          <p:cNvPr id="5" name="Date Placeholder 3">
            <a:extLst>
              <a:ext uri="{FF2B5EF4-FFF2-40B4-BE49-F238E27FC236}">
                <a16:creationId xmlns:a16="http://schemas.microsoft.com/office/drawing/2014/main" id="{1DD3E3E2-5D46-1892-379B-4D378466629E}"/>
              </a:ext>
            </a:extLst>
          </p:cNvPr>
          <p:cNvSpPr txBox="1">
            <a:spLocks noGrp="1"/>
          </p:cNvSpPr>
          <p:nvPr>
            <p:ph type="dt" sz="half" idx="10"/>
          </p:nvPr>
        </p:nvSpPr>
        <p:spPr>
          <a:ln/>
        </p:spPr>
        <p:txBody>
          <a:bodyPr/>
          <a:lstStyle>
            <a:lvl1pPr>
              <a:defRPr/>
            </a:lvl1pPr>
          </a:lstStyle>
          <a:p>
            <a:pPr>
              <a:defRPr/>
            </a:pPr>
            <a:fld id="{D313C4E3-BA65-435B-8BAE-8A32CFBABCD7}" type="datetime1">
              <a:rPr/>
              <a:pPr>
                <a:defRPr/>
              </a:pPr>
              <a:t>12/4/2025</a:t>
            </a:fld>
            <a:endParaRPr/>
          </a:p>
        </p:txBody>
      </p:sp>
      <p:sp>
        <p:nvSpPr>
          <p:cNvPr id="6" name="Footer Placeholder 4">
            <a:extLst>
              <a:ext uri="{FF2B5EF4-FFF2-40B4-BE49-F238E27FC236}">
                <a16:creationId xmlns:a16="http://schemas.microsoft.com/office/drawing/2014/main" id="{D2A9D902-249A-0566-4484-10687D88460E}"/>
              </a:ext>
            </a:extLst>
          </p:cNvPr>
          <p:cNvSpPr txBox="1">
            <a:spLocks noGrp="1"/>
          </p:cNvSpPr>
          <p:nvPr>
            <p:ph type="ftr" sz="quarter" idx="11"/>
          </p:nvPr>
        </p:nvSpPr>
        <p:spPr>
          <a:ln/>
        </p:spPr>
        <p:txBody>
          <a:bodyPr/>
          <a:lstStyle>
            <a:lvl1pPr>
              <a:defRPr/>
            </a:lvl1pPr>
          </a:lstStyle>
          <a:p>
            <a:pPr>
              <a:defRPr/>
            </a:pPr>
            <a:r>
              <a:t>             </a:t>
            </a:r>
          </a:p>
        </p:txBody>
      </p:sp>
      <p:sp>
        <p:nvSpPr>
          <p:cNvPr id="7" name="Slide Number Placeholder 5">
            <a:extLst>
              <a:ext uri="{FF2B5EF4-FFF2-40B4-BE49-F238E27FC236}">
                <a16:creationId xmlns:a16="http://schemas.microsoft.com/office/drawing/2014/main" id="{DF23979C-B72E-6AF1-F2D5-F14323634E3E}"/>
              </a:ext>
            </a:extLst>
          </p:cNvPr>
          <p:cNvSpPr txBox="1">
            <a:spLocks noGrp="1"/>
          </p:cNvSpPr>
          <p:nvPr>
            <p:ph type="sldNum" sz="quarter" idx="12"/>
          </p:nvPr>
        </p:nvSpPr>
        <p:spPr>
          <a:ln/>
        </p:spPr>
        <p:txBody>
          <a:bodyPr/>
          <a:lstStyle>
            <a:lvl1pPr>
              <a:defRPr/>
            </a:lvl1pPr>
          </a:lstStyle>
          <a:p>
            <a:pPr>
              <a:defRPr/>
            </a:pPr>
            <a:fld id="{C4E5BA1C-3978-4B89-BF22-81D1E687EACD}" type="slidenum">
              <a:rPr/>
              <a:pPr>
                <a:defRPr/>
              </a:pPr>
              <a:t>‹#›</a:t>
            </a:fld>
            <a:endParaRPr/>
          </a:p>
        </p:txBody>
      </p:sp>
    </p:spTree>
    <p:extLst>
      <p:ext uri="{BB962C8B-B14F-4D97-AF65-F5344CB8AC3E}">
        <p14:creationId xmlns:p14="http://schemas.microsoft.com/office/powerpoint/2010/main" val="28647044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52D9B-5259-15C8-3A15-8E6890FFD690}"/>
              </a:ext>
            </a:extLst>
          </p:cNvPr>
          <p:cNvSpPr txBox="1">
            <a:spLocks noGrp="1"/>
          </p:cNvSpPr>
          <p:nvPr>
            <p:ph type="dt" sz="half" idx="10"/>
          </p:nvPr>
        </p:nvSpPr>
        <p:spPr>
          <a:ln/>
        </p:spPr>
        <p:txBody>
          <a:bodyPr/>
          <a:lstStyle>
            <a:lvl1pPr>
              <a:defRPr/>
            </a:lvl1pPr>
          </a:lstStyle>
          <a:p>
            <a:pPr>
              <a:defRPr/>
            </a:pPr>
            <a:fld id="{6449CCEA-3338-40FE-A286-0D99A81AFD52}" type="datetime1">
              <a:rPr/>
              <a:pPr>
                <a:defRPr/>
              </a:pPr>
              <a:t>12/4/2025</a:t>
            </a:fld>
            <a:endParaRPr/>
          </a:p>
        </p:txBody>
      </p:sp>
      <p:sp>
        <p:nvSpPr>
          <p:cNvPr id="5" name="Footer Placeholder 4">
            <a:extLst>
              <a:ext uri="{FF2B5EF4-FFF2-40B4-BE49-F238E27FC236}">
                <a16:creationId xmlns:a16="http://schemas.microsoft.com/office/drawing/2014/main" id="{F53C9DC0-CAB6-960F-3422-CA3008A9F712}"/>
              </a:ext>
            </a:extLst>
          </p:cNvPr>
          <p:cNvSpPr txBox="1">
            <a:spLocks noGrp="1"/>
          </p:cNvSpPr>
          <p:nvPr>
            <p:ph type="ftr" sz="quarter" idx="11"/>
          </p:nvPr>
        </p:nvSpPr>
        <p:spPr>
          <a:ln/>
        </p:spPr>
        <p:txBody>
          <a:bodyPr/>
          <a:lstStyle>
            <a:lvl1pPr>
              <a:defRPr/>
            </a:lvl1pPr>
          </a:lstStyle>
          <a:p>
            <a:pPr>
              <a:defRPr/>
            </a:pPr>
            <a:r>
              <a:t>             </a:t>
            </a:r>
          </a:p>
        </p:txBody>
      </p:sp>
      <p:sp>
        <p:nvSpPr>
          <p:cNvPr id="6" name="Slide Number Placeholder 5">
            <a:extLst>
              <a:ext uri="{FF2B5EF4-FFF2-40B4-BE49-F238E27FC236}">
                <a16:creationId xmlns:a16="http://schemas.microsoft.com/office/drawing/2014/main" id="{9C7A28BD-FA0D-2E0C-45BB-ADD87E1C81D6}"/>
              </a:ext>
            </a:extLst>
          </p:cNvPr>
          <p:cNvSpPr txBox="1">
            <a:spLocks noGrp="1"/>
          </p:cNvSpPr>
          <p:nvPr>
            <p:ph type="sldNum" sz="quarter" idx="12"/>
          </p:nvPr>
        </p:nvSpPr>
        <p:spPr>
          <a:ln/>
        </p:spPr>
        <p:txBody>
          <a:bodyPr/>
          <a:lstStyle>
            <a:lvl1pPr>
              <a:defRPr/>
            </a:lvl1pPr>
          </a:lstStyle>
          <a:p>
            <a:pPr>
              <a:defRPr/>
            </a:pPr>
            <a:fld id="{10385A42-BBF3-4937-9589-4A4D79210AE0}" type="slidenum">
              <a:rPr/>
              <a:pPr>
                <a:defRPr/>
              </a:pPr>
              <a:t>‹#›</a:t>
            </a:fld>
            <a:endParaRPr/>
          </a:p>
        </p:txBody>
      </p:sp>
    </p:spTree>
    <p:extLst>
      <p:ext uri="{BB962C8B-B14F-4D97-AF65-F5344CB8AC3E}">
        <p14:creationId xmlns:p14="http://schemas.microsoft.com/office/powerpoint/2010/main" val="38691893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9242325" y="997976"/>
            <a:ext cx="2349038" cy="4984952"/>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838203" y="997976"/>
            <a:ext cx="8404122" cy="4984952"/>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380F0-5841-005A-A4C4-45FFD1F986CC}"/>
              </a:ext>
            </a:extLst>
          </p:cNvPr>
          <p:cNvSpPr txBox="1">
            <a:spLocks noGrp="1"/>
          </p:cNvSpPr>
          <p:nvPr>
            <p:ph type="dt" sz="half" idx="10"/>
          </p:nvPr>
        </p:nvSpPr>
        <p:spPr>
          <a:ln/>
        </p:spPr>
        <p:txBody>
          <a:bodyPr/>
          <a:lstStyle>
            <a:lvl1pPr>
              <a:defRPr/>
            </a:lvl1pPr>
          </a:lstStyle>
          <a:p>
            <a:pPr>
              <a:defRPr/>
            </a:pPr>
            <a:fld id="{05DD3773-013E-418C-A0B0-317583088420}" type="datetime1">
              <a:rPr/>
              <a:pPr>
                <a:defRPr/>
              </a:pPr>
              <a:t>12/4/2025</a:t>
            </a:fld>
            <a:endParaRPr/>
          </a:p>
        </p:txBody>
      </p:sp>
      <p:sp>
        <p:nvSpPr>
          <p:cNvPr id="5" name="Footer Placeholder 4">
            <a:extLst>
              <a:ext uri="{FF2B5EF4-FFF2-40B4-BE49-F238E27FC236}">
                <a16:creationId xmlns:a16="http://schemas.microsoft.com/office/drawing/2014/main" id="{AD0F03A1-318E-C76B-6BD5-CF1DAECC9884}"/>
              </a:ext>
            </a:extLst>
          </p:cNvPr>
          <p:cNvSpPr txBox="1">
            <a:spLocks noGrp="1"/>
          </p:cNvSpPr>
          <p:nvPr>
            <p:ph type="ftr" sz="quarter" idx="11"/>
          </p:nvPr>
        </p:nvSpPr>
        <p:spPr>
          <a:ln/>
        </p:spPr>
        <p:txBody>
          <a:bodyPr/>
          <a:lstStyle>
            <a:lvl1pPr>
              <a:defRPr/>
            </a:lvl1pPr>
          </a:lstStyle>
          <a:p>
            <a:pPr>
              <a:defRPr/>
            </a:pPr>
            <a:r>
              <a:t>             </a:t>
            </a:r>
          </a:p>
        </p:txBody>
      </p:sp>
      <p:sp>
        <p:nvSpPr>
          <p:cNvPr id="6" name="Slide Number Placeholder 5">
            <a:extLst>
              <a:ext uri="{FF2B5EF4-FFF2-40B4-BE49-F238E27FC236}">
                <a16:creationId xmlns:a16="http://schemas.microsoft.com/office/drawing/2014/main" id="{24FCD1FE-01C4-6CDE-91D9-FFB9FDF5EE9F}"/>
              </a:ext>
            </a:extLst>
          </p:cNvPr>
          <p:cNvSpPr txBox="1">
            <a:spLocks noGrp="1"/>
          </p:cNvSpPr>
          <p:nvPr>
            <p:ph type="sldNum" sz="quarter" idx="12"/>
          </p:nvPr>
        </p:nvSpPr>
        <p:spPr>
          <a:ln/>
        </p:spPr>
        <p:txBody>
          <a:bodyPr/>
          <a:lstStyle>
            <a:lvl1pPr>
              <a:defRPr/>
            </a:lvl1pPr>
          </a:lstStyle>
          <a:p>
            <a:pPr>
              <a:defRPr/>
            </a:pPr>
            <a:fld id="{24E855FE-2ED4-43B4-90F9-5B2A3D289867}" type="slidenum">
              <a:rPr/>
              <a:pPr>
                <a:defRPr/>
              </a:pPr>
              <a:t>‹#›</a:t>
            </a:fld>
            <a:endParaRPr/>
          </a:p>
        </p:txBody>
      </p:sp>
    </p:spTree>
    <p:extLst>
      <p:ext uri="{BB962C8B-B14F-4D97-AF65-F5344CB8AC3E}">
        <p14:creationId xmlns:p14="http://schemas.microsoft.com/office/powerpoint/2010/main" val="1776464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47138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Alt 1">
  <p:cSld name="Section header- Alt 1">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rot="10800000">
            <a:off x="11846200" y="6523800"/>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cxnSp>
        <p:nvCxnSpPr>
          <p:cNvPr id="11" name="Google Shape;11;p2"/>
          <p:cNvCxnSpPr/>
          <p:nvPr/>
        </p:nvCxnSpPr>
        <p:spPr>
          <a:xfrm rot="10800000">
            <a:off x="11899203" y="2585267"/>
            <a:ext cx="0" cy="4264800"/>
          </a:xfrm>
          <a:prstGeom prst="straightConnector1">
            <a:avLst/>
          </a:prstGeom>
          <a:noFill/>
          <a:ln w="9525" cap="flat" cmpd="sng">
            <a:solidFill>
              <a:schemeClr val="accent6"/>
            </a:solidFill>
            <a:prstDash val="solid"/>
            <a:round/>
            <a:headEnd type="none" w="sm" len="sm"/>
            <a:tailEnd type="none" w="sm" len="sm"/>
          </a:ln>
        </p:spPr>
      </p:cxnSp>
      <p:sp>
        <p:nvSpPr>
          <p:cNvPr id="12" name="Google Shape;12;p2"/>
          <p:cNvSpPr/>
          <p:nvPr/>
        </p:nvSpPr>
        <p:spPr>
          <a:xfrm rot="10800000">
            <a:off x="11846200" y="6217365"/>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13" name="Google Shape;13;p2"/>
          <p:cNvSpPr/>
          <p:nvPr/>
        </p:nvSpPr>
        <p:spPr>
          <a:xfrm rot="10800000">
            <a:off x="11846200" y="5905364"/>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14" name="Google Shape;14;p2"/>
          <p:cNvSpPr/>
          <p:nvPr/>
        </p:nvSpPr>
        <p:spPr>
          <a:xfrm rot="10800000">
            <a:off x="11846200" y="5598929"/>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15" name="Google Shape;15;p2"/>
          <p:cNvSpPr/>
          <p:nvPr/>
        </p:nvSpPr>
        <p:spPr>
          <a:xfrm rot="10800000">
            <a:off x="11846200" y="5281379"/>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16" name="Google Shape;16;p2"/>
          <p:cNvSpPr/>
          <p:nvPr/>
        </p:nvSpPr>
        <p:spPr>
          <a:xfrm rot="10800000">
            <a:off x="11846200" y="4974944"/>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17" name="Google Shape;17;p2"/>
          <p:cNvSpPr/>
          <p:nvPr/>
        </p:nvSpPr>
        <p:spPr>
          <a:xfrm rot="10800000">
            <a:off x="11846200" y="4662943"/>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18" name="Google Shape;18;p2"/>
          <p:cNvSpPr/>
          <p:nvPr/>
        </p:nvSpPr>
        <p:spPr>
          <a:xfrm rot="10800000">
            <a:off x="11846200" y="4356508"/>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19" name="Google Shape;19;p2"/>
          <p:cNvSpPr/>
          <p:nvPr/>
        </p:nvSpPr>
        <p:spPr>
          <a:xfrm rot="10800000">
            <a:off x="11846200" y="4044489"/>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0" name="Google Shape;20;p2"/>
          <p:cNvSpPr/>
          <p:nvPr/>
        </p:nvSpPr>
        <p:spPr>
          <a:xfrm rot="10800000">
            <a:off x="11846200" y="3732488"/>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1" name="Google Shape;21;p2"/>
          <p:cNvSpPr/>
          <p:nvPr/>
        </p:nvSpPr>
        <p:spPr>
          <a:xfrm rot="10800000">
            <a:off x="11846200" y="3426053"/>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2" name="Google Shape;22;p2"/>
          <p:cNvSpPr/>
          <p:nvPr/>
        </p:nvSpPr>
        <p:spPr>
          <a:xfrm rot="10800000">
            <a:off x="11846200" y="3108503"/>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3" name="Google Shape;23;p2"/>
          <p:cNvSpPr/>
          <p:nvPr/>
        </p:nvSpPr>
        <p:spPr>
          <a:xfrm rot="10800000">
            <a:off x="11846200" y="2802068"/>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cxnSp>
        <p:nvCxnSpPr>
          <p:cNvPr id="24" name="Google Shape;24;p2"/>
          <p:cNvCxnSpPr/>
          <p:nvPr/>
        </p:nvCxnSpPr>
        <p:spPr>
          <a:xfrm>
            <a:off x="86400" y="165833"/>
            <a:ext cx="0" cy="6682000"/>
          </a:xfrm>
          <a:prstGeom prst="straightConnector1">
            <a:avLst/>
          </a:prstGeom>
          <a:noFill/>
          <a:ln w="9525" cap="flat" cmpd="sng">
            <a:solidFill>
              <a:schemeClr val="accent6"/>
            </a:solidFill>
            <a:prstDash val="solid"/>
            <a:round/>
            <a:headEnd type="none" w="sm" len="sm"/>
            <a:tailEnd type="none" w="sm" len="sm"/>
          </a:ln>
        </p:spPr>
      </p:cxnSp>
      <p:cxnSp>
        <p:nvCxnSpPr>
          <p:cNvPr id="25" name="Google Shape;25;p2"/>
          <p:cNvCxnSpPr/>
          <p:nvPr/>
        </p:nvCxnSpPr>
        <p:spPr>
          <a:xfrm>
            <a:off x="178833" y="165833"/>
            <a:ext cx="0" cy="6682000"/>
          </a:xfrm>
          <a:prstGeom prst="straightConnector1">
            <a:avLst/>
          </a:prstGeom>
          <a:noFill/>
          <a:ln w="9525" cap="flat" cmpd="sng">
            <a:solidFill>
              <a:schemeClr val="accent6"/>
            </a:solidFill>
            <a:prstDash val="solid"/>
            <a:round/>
            <a:headEnd type="none" w="sm" len="sm"/>
            <a:tailEnd type="none" w="sm" len="sm"/>
          </a:ln>
        </p:spPr>
      </p:cxnSp>
      <p:sp>
        <p:nvSpPr>
          <p:cNvPr id="26" name="Google Shape;26;p2"/>
          <p:cNvSpPr/>
          <p:nvPr/>
        </p:nvSpPr>
        <p:spPr>
          <a:xfrm rot="10800000">
            <a:off x="11846200" y="3099800"/>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7" name="Google Shape;27;p2"/>
          <p:cNvSpPr/>
          <p:nvPr/>
        </p:nvSpPr>
        <p:spPr>
          <a:xfrm rot="10800000">
            <a:off x="11846200" y="2793365"/>
            <a:ext cx="384400" cy="83200"/>
          </a:xfrm>
          <a:prstGeom prst="mathMinus">
            <a:avLst>
              <a:gd name="adj1" fmla="val 2352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8" name="Google Shape;28;p2"/>
          <p:cNvSpPr txBox="1">
            <a:spLocks noGrp="1"/>
          </p:cNvSpPr>
          <p:nvPr>
            <p:ph type="ctrTitle"/>
          </p:nvPr>
        </p:nvSpPr>
        <p:spPr>
          <a:xfrm>
            <a:off x="537700" y="2761467"/>
            <a:ext cx="9240000" cy="2969200"/>
          </a:xfrm>
          <a:prstGeom prst="rect">
            <a:avLst/>
          </a:prstGeom>
        </p:spPr>
        <p:txBody>
          <a:bodyPr spcFirstLastPara="1" wrap="square" lIns="91425" tIns="91425" rIns="91425" bIns="91425" anchor="t" anchorCtr="0">
            <a:normAutofit/>
          </a:bodyPr>
          <a:lstStyle>
            <a:lvl1pPr lvl="0">
              <a:lnSpc>
                <a:spcPct val="87000"/>
              </a:lnSpc>
              <a:spcBef>
                <a:spcPts val="0"/>
              </a:spcBef>
              <a:spcAft>
                <a:spcPts val="0"/>
              </a:spcAft>
              <a:buClr>
                <a:schemeClr val="lt1"/>
              </a:buClr>
              <a:buSzPts val="5200"/>
              <a:buFont typeface="Alexandria Black"/>
              <a:buNone/>
              <a:defRPr sz="6933">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pic>
        <p:nvPicPr>
          <p:cNvPr id="29" name="Google Shape;29;p2"/>
          <p:cNvPicPr preferRelativeResize="0"/>
          <p:nvPr/>
        </p:nvPicPr>
        <p:blipFill rotWithShape="1">
          <a:blip r:embed="rId2">
            <a:alphaModFix/>
          </a:blip>
          <a:srcRect t="1549" r="89" b="59820"/>
          <a:stretch/>
        </p:blipFill>
        <p:spPr>
          <a:xfrm>
            <a:off x="-7867" y="1"/>
            <a:ext cx="12202400" cy="2584665"/>
          </a:xfrm>
          <a:prstGeom prst="rect">
            <a:avLst/>
          </a:prstGeom>
          <a:noFill/>
          <a:ln>
            <a:noFill/>
          </a:ln>
        </p:spPr>
      </p:pic>
      <p:pic>
        <p:nvPicPr>
          <p:cNvPr id="30" name="Google Shape;30;p2"/>
          <p:cNvPicPr preferRelativeResize="0"/>
          <p:nvPr/>
        </p:nvPicPr>
        <p:blipFill rotWithShape="1">
          <a:blip r:embed="rId3">
            <a:alphaModFix/>
          </a:blip>
          <a:srcRect t="-1170" b="1170"/>
          <a:stretch/>
        </p:blipFill>
        <p:spPr>
          <a:xfrm>
            <a:off x="-7867" y="11101"/>
            <a:ext cx="12207731" cy="2584668"/>
          </a:xfrm>
          <a:prstGeom prst="rect">
            <a:avLst/>
          </a:prstGeom>
          <a:noFill/>
          <a:ln>
            <a:noFill/>
          </a:ln>
        </p:spPr>
      </p:pic>
      <p:pic>
        <p:nvPicPr>
          <p:cNvPr id="31" name="Google Shape;31;p2" descr="A man points to a whiteboard while talking to a room full of colleagues. "/>
          <p:cNvPicPr preferRelativeResize="0"/>
          <p:nvPr/>
        </p:nvPicPr>
        <p:blipFill rotWithShape="1">
          <a:blip r:embed="rId3">
            <a:alphaModFix/>
          </a:blip>
          <a:srcRect t="-1170" b="1170"/>
          <a:stretch/>
        </p:blipFill>
        <p:spPr>
          <a:xfrm>
            <a:off x="-7867" y="-14800"/>
            <a:ext cx="12207731" cy="2598392"/>
          </a:xfrm>
          <a:prstGeom prst="rect">
            <a:avLst/>
          </a:prstGeom>
          <a:noFill/>
          <a:ln>
            <a:noFill/>
          </a:ln>
        </p:spPr>
      </p:pic>
      <p:sp>
        <p:nvSpPr>
          <p:cNvPr id="32" name="Google Shape;32;p2"/>
          <p:cNvSpPr txBox="1">
            <a:spLocks noGrp="1"/>
          </p:cNvSpPr>
          <p:nvPr>
            <p:ph type="sldNum" idx="12"/>
          </p:nvPr>
        </p:nvSpPr>
        <p:spPr>
          <a:xfrm>
            <a:off x="11409045" y="6333135"/>
            <a:ext cx="731600" cy="524800"/>
          </a:xfrm>
          <a:prstGeom prst="rect">
            <a:avLst/>
          </a:prstGeom>
          <a:solidFill>
            <a:schemeClr val="dk1"/>
          </a:solidFill>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72618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Agenda - Alt 2">
  <p:cSld name="Agenda - Alt 2">
    <p:bg>
      <p:bgPr>
        <a:solidFill>
          <a:schemeClr val="lt2"/>
        </a:solidFill>
        <a:effectLst/>
      </p:bgPr>
    </p:bg>
    <p:spTree>
      <p:nvGrpSpPr>
        <p:cNvPr id="1" name="Shape 33"/>
        <p:cNvGrpSpPr/>
        <p:nvPr/>
      </p:nvGrpSpPr>
      <p:grpSpPr>
        <a:xfrm>
          <a:off x="0" y="0"/>
          <a:ext cx="0" cy="0"/>
          <a:chOff x="0" y="0"/>
          <a:chExt cx="0" cy="0"/>
        </a:xfrm>
      </p:grpSpPr>
      <p:sp>
        <p:nvSpPr>
          <p:cNvPr id="34" name="Google Shape;34;p3"/>
          <p:cNvSpPr/>
          <p:nvPr/>
        </p:nvSpPr>
        <p:spPr>
          <a:xfrm>
            <a:off x="-11800" y="3073033"/>
            <a:ext cx="12216400" cy="38564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pic>
        <p:nvPicPr>
          <p:cNvPr id="35" name="Google Shape;35;p3" descr="Group of office workers in a boardroom presentation (proporcionada por Getty Images)"/>
          <p:cNvPicPr preferRelativeResize="0"/>
          <p:nvPr/>
        </p:nvPicPr>
        <p:blipFill rotWithShape="1">
          <a:blip r:embed="rId2">
            <a:alphaModFix amt="15000"/>
          </a:blip>
          <a:srcRect l="3833" t="23456" r="2655" b="33524"/>
          <a:stretch/>
        </p:blipFill>
        <p:spPr>
          <a:xfrm>
            <a:off x="1" y="3077067"/>
            <a:ext cx="12224799" cy="3848333"/>
          </a:xfrm>
          <a:prstGeom prst="rect">
            <a:avLst/>
          </a:prstGeom>
          <a:noFill/>
          <a:ln>
            <a:noFill/>
          </a:ln>
        </p:spPr>
      </p:pic>
      <p:sp>
        <p:nvSpPr>
          <p:cNvPr id="36" name="Google Shape;36;p3"/>
          <p:cNvSpPr txBox="1">
            <a:spLocks noGrp="1"/>
          </p:cNvSpPr>
          <p:nvPr>
            <p:ph type="title"/>
          </p:nvPr>
        </p:nvSpPr>
        <p:spPr>
          <a:xfrm>
            <a:off x="569467" y="1222033"/>
            <a:ext cx="10875600" cy="923236"/>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SzPts val="2800"/>
              <a:buNone/>
              <a:defRPr sz="5333"/>
            </a:lvl1pPr>
            <a:lvl2pPr lvl="1">
              <a:lnSpc>
                <a:spcPct val="115000"/>
              </a:lnSpc>
              <a:spcBef>
                <a:spcPts val="0"/>
              </a:spcBef>
              <a:spcAft>
                <a:spcPts val="0"/>
              </a:spcAft>
              <a:buSzPts val="2800"/>
              <a:buNone/>
              <a:defRPr sz="5333">
                <a:latin typeface="Alexandria Black"/>
                <a:ea typeface="Alexandria Black"/>
                <a:cs typeface="Alexandria Black"/>
                <a:sym typeface="Alexandria Black"/>
              </a:defRPr>
            </a:lvl2pPr>
            <a:lvl3pPr lvl="2">
              <a:lnSpc>
                <a:spcPct val="115000"/>
              </a:lnSpc>
              <a:spcBef>
                <a:spcPts val="0"/>
              </a:spcBef>
              <a:spcAft>
                <a:spcPts val="0"/>
              </a:spcAft>
              <a:buSzPts val="2800"/>
              <a:buNone/>
              <a:defRPr sz="5333">
                <a:latin typeface="Alexandria Black"/>
                <a:ea typeface="Alexandria Black"/>
                <a:cs typeface="Alexandria Black"/>
                <a:sym typeface="Alexandria Black"/>
              </a:defRPr>
            </a:lvl3pPr>
            <a:lvl4pPr lvl="3">
              <a:lnSpc>
                <a:spcPct val="115000"/>
              </a:lnSpc>
              <a:spcBef>
                <a:spcPts val="0"/>
              </a:spcBef>
              <a:spcAft>
                <a:spcPts val="0"/>
              </a:spcAft>
              <a:buSzPts val="2800"/>
              <a:buNone/>
              <a:defRPr sz="5333">
                <a:latin typeface="Alexandria Black"/>
                <a:ea typeface="Alexandria Black"/>
                <a:cs typeface="Alexandria Black"/>
                <a:sym typeface="Alexandria Black"/>
              </a:defRPr>
            </a:lvl4pPr>
            <a:lvl5pPr lvl="4">
              <a:lnSpc>
                <a:spcPct val="115000"/>
              </a:lnSpc>
              <a:spcBef>
                <a:spcPts val="0"/>
              </a:spcBef>
              <a:spcAft>
                <a:spcPts val="0"/>
              </a:spcAft>
              <a:buSzPts val="2800"/>
              <a:buNone/>
              <a:defRPr sz="5333">
                <a:latin typeface="Alexandria Black"/>
                <a:ea typeface="Alexandria Black"/>
                <a:cs typeface="Alexandria Black"/>
                <a:sym typeface="Alexandria Black"/>
              </a:defRPr>
            </a:lvl5pPr>
            <a:lvl6pPr lvl="5">
              <a:lnSpc>
                <a:spcPct val="115000"/>
              </a:lnSpc>
              <a:spcBef>
                <a:spcPts val="0"/>
              </a:spcBef>
              <a:spcAft>
                <a:spcPts val="0"/>
              </a:spcAft>
              <a:buSzPts val="2800"/>
              <a:buNone/>
              <a:defRPr sz="5333">
                <a:latin typeface="Alexandria Black"/>
                <a:ea typeface="Alexandria Black"/>
                <a:cs typeface="Alexandria Black"/>
                <a:sym typeface="Alexandria Black"/>
              </a:defRPr>
            </a:lvl6pPr>
            <a:lvl7pPr lvl="6">
              <a:lnSpc>
                <a:spcPct val="115000"/>
              </a:lnSpc>
              <a:spcBef>
                <a:spcPts val="0"/>
              </a:spcBef>
              <a:spcAft>
                <a:spcPts val="0"/>
              </a:spcAft>
              <a:buSzPts val="2800"/>
              <a:buNone/>
              <a:defRPr sz="5333">
                <a:latin typeface="Alexandria Black"/>
                <a:ea typeface="Alexandria Black"/>
                <a:cs typeface="Alexandria Black"/>
                <a:sym typeface="Alexandria Black"/>
              </a:defRPr>
            </a:lvl7pPr>
            <a:lvl8pPr lvl="7">
              <a:lnSpc>
                <a:spcPct val="115000"/>
              </a:lnSpc>
              <a:spcBef>
                <a:spcPts val="0"/>
              </a:spcBef>
              <a:spcAft>
                <a:spcPts val="0"/>
              </a:spcAft>
              <a:buSzPts val="2800"/>
              <a:buNone/>
              <a:defRPr sz="5333">
                <a:latin typeface="Alexandria Black"/>
                <a:ea typeface="Alexandria Black"/>
                <a:cs typeface="Alexandria Black"/>
                <a:sym typeface="Alexandria Black"/>
              </a:defRPr>
            </a:lvl8pPr>
            <a:lvl9pPr lvl="8">
              <a:lnSpc>
                <a:spcPct val="115000"/>
              </a:lnSpc>
              <a:spcBef>
                <a:spcPts val="0"/>
              </a:spcBef>
              <a:spcAft>
                <a:spcPts val="0"/>
              </a:spcAft>
              <a:buSzPts val="2800"/>
              <a:buNone/>
              <a:defRPr sz="5333">
                <a:latin typeface="Alexandria Black"/>
                <a:ea typeface="Alexandria Black"/>
                <a:cs typeface="Alexandria Black"/>
                <a:sym typeface="Alexandria Black"/>
              </a:defRPr>
            </a:lvl9pPr>
          </a:lstStyle>
          <a:p>
            <a:endParaRPr/>
          </a:p>
        </p:txBody>
      </p:sp>
      <p:sp>
        <p:nvSpPr>
          <p:cNvPr id="37" name="Google Shape;37;p3"/>
          <p:cNvSpPr txBox="1">
            <a:spLocks noGrp="1"/>
          </p:cNvSpPr>
          <p:nvPr>
            <p:ph type="subTitle" idx="1"/>
          </p:nvPr>
        </p:nvSpPr>
        <p:spPr>
          <a:xfrm>
            <a:off x="5924600" y="3813119"/>
            <a:ext cx="5734000" cy="603600"/>
          </a:xfrm>
          <a:prstGeom prst="rect">
            <a:avLst/>
          </a:prstGeom>
        </p:spPr>
        <p:txBody>
          <a:bodyPr spcFirstLastPara="1" wrap="square" lIns="91425" tIns="91425" rIns="91425" bIns="91425" anchor="b" anchorCtr="0">
            <a:normAutofit/>
          </a:bodyPr>
          <a:lstStyle>
            <a:lvl1pPr lvl="0"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9pPr>
          </a:lstStyle>
          <a:p>
            <a:endParaRPr/>
          </a:p>
        </p:txBody>
      </p:sp>
      <p:sp>
        <p:nvSpPr>
          <p:cNvPr id="38" name="Google Shape;38;p3"/>
          <p:cNvSpPr txBox="1">
            <a:spLocks noGrp="1"/>
          </p:cNvSpPr>
          <p:nvPr>
            <p:ph type="subTitle" idx="2"/>
          </p:nvPr>
        </p:nvSpPr>
        <p:spPr>
          <a:xfrm>
            <a:off x="5924600" y="4251437"/>
            <a:ext cx="5734000" cy="603600"/>
          </a:xfrm>
          <a:prstGeom prst="rect">
            <a:avLst/>
          </a:prstGeom>
        </p:spPr>
        <p:txBody>
          <a:bodyPr spcFirstLastPara="1" wrap="square" lIns="91425" tIns="91425" rIns="91425" bIns="91425" anchor="b" anchorCtr="0">
            <a:normAutofit/>
          </a:bodyPr>
          <a:lstStyle>
            <a:lvl1pPr lvl="0"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9pPr>
          </a:lstStyle>
          <a:p>
            <a:endParaRPr/>
          </a:p>
        </p:txBody>
      </p:sp>
      <p:sp>
        <p:nvSpPr>
          <p:cNvPr id="39" name="Google Shape;39;p3"/>
          <p:cNvSpPr txBox="1">
            <a:spLocks noGrp="1"/>
          </p:cNvSpPr>
          <p:nvPr>
            <p:ph type="subTitle" idx="3"/>
          </p:nvPr>
        </p:nvSpPr>
        <p:spPr>
          <a:xfrm>
            <a:off x="5924600" y="4699439"/>
            <a:ext cx="5734000" cy="603600"/>
          </a:xfrm>
          <a:prstGeom prst="rect">
            <a:avLst/>
          </a:prstGeom>
        </p:spPr>
        <p:txBody>
          <a:bodyPr spcFirstLastPara="1" wrap="square" lIns="91425" tIns="91425" rIns="91425" bIns="91425" anchor="b" anchorCtr="0">
            <a:normAutofit/>
          </a:bodyPr>
          <a:lstStyle>
            <a:lvl1pPr lvl="0"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9pPr>
          </a:lstStyle>
          <a:p>
            <a:endParaRPr/>
          </a:p>
        </p:txBody>
      </p:sp>
      <p:sp>
        <p:nvSpPr>
          <p:cNvPr id="40" name="Google Shape;40;p3"/>
          <p:cNvSpPr txBox="1">
            <a:spLocks noGrp="1"/>
          </p:cNvSpPr>
          <p:nvPr>
            <p:ph type="subTitle" idx="4"/>
          </p:nvPr>
        </p:nvSpPr>
        <p:spPr>
          <a:xfrm>
            <a:off x="5924600" y="3375867"/>
            <a:ext cx="5734000" cy="603600"/>
          </a:xfrm>
          <a:prstGeom prst="rect">
            <a:avLst/>
          </a:prstGeom>
        </p:spPr>
        <p:txBody>
          <a:bodyPr spcFirstLastPara="1" wrap="square" lIns="91425" tIns="91425" rIns="91425" bIns="91425" anchor="b" anchorCtr="0">
            <a:normAutofit/>
          </a:bodyPr>
          <a:lstStyle>
            <a:lvl1pPr lvl="0"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9pPr>
          </a:lstStyle>
          <a:p>
            <a:endParaRPr/>
          </a:p>
        </p:txBody>
      </p:sp>
      <p:sp>
        <p:nvSpPr>
          <p:cNvPr id="41" name="Google Shape;41;p3"/>
          <p:cNvSpPr txBox="1">
            <a:spLocks noGrp="1"/>
          </p:cNvSpPr>
          <p:nvPr>
            <p:ph type="subTitle" idx="5"/>
          </p:nvPr>
        </p:nvSpPr>
        <p:spPr>
          <a:xfrm>
            <a:off x="5924600" y="5127004"/>
            <a:ext cx="5734000" cy="603600"/>
          </a:xfrm>
          <a:prstGeom prst="rect">
            <a:avLst/>
          </a:prstGeom>
        </p:spPr>
        <p:txBody>
          <a:bodyPr spcFirstLastPara="1" wrap="square" lIns="91425" tIns="91425" rIns="91425" bIns="91425" anchor="b" anchorCtr="0">
            <a:normAutofit/>
          </a:bodyPr>
          <a:lstStyle>
            <a:lvl1pPr lvl="0"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9pPr>
          </a:lstStyle>
          <a:p>
            <a:endParaRPr/>
          </a:p>
        </p:txBody>
      </p:sp>
      <p:sp>
        <p:nvSpPr>
          <p:cNvPr id="42" name="Google Shape;42;p3"/>
          <p:cNvSpPr txBox="1">
            <a:spLocks noGrp="1"/>
          </p:cNvSpPr>
          <p:nvPr>
            <p:ph type="subTitle" idx="6"/>
          </p:nvPr>
        </p:nvSpPr>
        <p:spPr>
          <a:xfrm>
            <a:off x="5924600" y="5563703"/>
            <a:ext cx="5734000" cy="603600"/>
          </a:xfrm>
          <a:prstGeom prst="rect">
            <a:avLst/>
          </a:prstGeom>
        </p:spPr>
        <p:txBody>
          <a:bodyPr spcFirstLastPara="1" wrap="square" lIns="91425" tIns="91425" rIns="91425" bIns="91425" anchor="b" anchorCtr="0">
            <a:normAutofit/>
          </a:bodyPr>
          <a:lstStyle>
            <a:lvl1pPr lvl="0"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9pPr>
          </a:lstStyle>
          <a:p>
            <a:endParaRPr/>
          </a:p>
        </p:txBody>
      </p:sp>
      <p:sp>
        <p:nvSpPr>
          <p:cNvPr id="43" name="Google Shape;43;p3"/>
          <p:cNvSpPr txBox="1">
            <a:spLocks noGrp="1"/>
          </p:cNvSpPr>
          <p:nvPr>
            <p:ph type="subTitle" idx="7"/>
          </p:nvPr>
        </p:nvSpPr>
        <p:spPr>
          <a:xfrm>
            <a:off x="633267" y="450600"/>
            <a:ext cx="3949200" cy="533600"/>
          </a:xfrm>
          <a:prstGeom prst="rect">
            <a:avLst/>
          </a:prstGeom>
        </p:spPr>
        <p:txBody>
          <a:bodyPr spcFirstLastPara="1" wrap="square" lIns="0" tIns="91425" rIns="91425" bIns="91425" anchor="ctr" anchorCtr="0">
            <a:normAutofit/>
          </a:bodyPr>
          <a:lstStyle>
            <a:lvl1pPr lvl="0">
              <a:lnSpc>
                <a:spcPct val="100000"/>
              </a:lnSpc>
              <a:spcBef>
                <a:spcPts val="0"/>
              </a:spcBef>
              <a:spcAft>
                <a:spcPts val="0"/>
              </a:spcAft>
              <a:buSzPts val="1000"/>
              <a:buFont typeface="Lexend"/>
              <a:buNone/>
              <a:defRPr sz="1333"/>
            </a:lvl1pPr>
            <a:lvl2pPr lvl="1">
              <a:lnSpc>
                <a:spcPct val="100000"/>
              </a:lnSpc>
              <a:spcBef>
                <a:spcPts val="0"/>
              </a:spcBef>
              <a:spcAft>
                <a:spcPts val="0"/>
              </a:spcAft>
              <a:buSzPts val="1000"/>
              <a:buFont typeface="Lexend"/>
              <a:buNone/>
              <a:defRPr sz="1333"/>
            </a:lvl2pPr>
            <a:lvl3pPr lvl="2">
              <a:lnSpc>
                <a:spcPct val="100000"/>
              </a:lnSpc>
              <a:spcBef>
                <a:spcPts val="0"/>
              </a:spcBef>
              <a:spcAft>
                <a:spcPts val="0"/>
              </a:spcAft>
              <a:buSzPts val="1000"/>
              <a:buFont typeface="Lexend"/>
              <a:buNone/>
              <a:defRPr sz="1333"/>
            </a:lvl3pPr>
            <a:lvl4pPr lvl="3">
              <a:lnSpc>
                <a:spcPct val="100000"/>
              </a:lnSpc>
              <a:spcBef>
                <a:spcPts val="0"/>
              </a:spcBef>
              <a:spcAft>
                <a:spcPts val="0"/>
              </a:spcAft>
              <a:buSzPts val="1000"/>
              <a:buFont typeface="Lexend"/>
              <a:buNone/>
              <a:defRPr sz="1333"/>
            </a:lvl4pPr>
            <a:lvl5pPr lvl="4">
              <a:lnSpc>
                <a:spcPct val="100000"/>
              </a:lnSpc>
              <a:spcBef>
                <a:spcPts val="0"/>
              </a:spcBef>
              <a:spcAft>
                <a:spcPts val="0"/>
              </a:spcAft>
              <a:buSzPts val="1000"/>
              <a:buFont typeface="Lexend"/>
              <a:buNone/>
              <a:defRPr sz="1333"/>
            </a:lvl5pPr>
            <a:lvl6pPr lvl="5">
              <a:lnSpc>
                <a:spcPct val="100000"/>
              </a:lnSpc>
              <a:spcBef>
                <a:spcPts val="0"/>
              </a:spcBef>
              <a:spcAft>
                <a:spcPts val="0"/>
              </a:spcAft>
              <a:buSzPts val="1000"/>
              <a:buFont typeface="Lexend"/>
              <a:buNone/>
              <a:defRPr sz="1333"/>
            </a:lvl6pPr>
            <a:lvl7pPr lvl="6">
              <a:lnSpc>
                <a:spcPct val="100000"/>
              </a:lnSpc>
              <a:spcBef>
                <a:spcPts val="0"/>
              </a:spcBef>
              <a:spcAft>
                <a:spcPts val="0"/>
              </a:spcAft>
              <a:buSzPts val="1000"/>
              <a:buFont typeface="Lexend"/>
              <a:buNone/>
              <a:defRPr sz="1333"/>
            </a:lvl7pPr>
            <a:lvl8pPr lvl="7">
              <a:lnSpc>
                <a:spcPct val="100000"/>
              </a:lnSpc>
              <a:spcBef>
                <a:spcPts val="0"/>
              </a:spcBef>
              <a:spcAft>
                <a:spcPts val="0"/>
              </a:spcAft>
              <a:buSzPts val="1000"/>
              <a:buFont typeface="Lexend"/>
              <a:buNone/>
              <a:defRPr sz="1333"/>
            </a:lvl8pPr>
            <a:lvl9pPr lvl="8">
              <a:lnSpc>
                <a:spcPct val="100000"/>
              </a:lnSpc>
              <a:spcBef>
                <a:spcPts val="0"/>
              </a:spcBef>
              <a:spcAft>
                <a:spcPts val="0"/>
              </a:spcAft>
              <a:buSzPts val="1000"/>
              <a:buFont typeface="Lexend"/>
              <a:buNone/>
              <a:defRPr sz="1333"/>
            </a:lvl9pPr>
          </a:lstStyle>
          <a:p>
            <a:endParaRPr/>
          </a:p>
        </p:txBody>
      </p:sp>
      <p:sp>
        <p:nvSpPr>
          <p:cNvPr id="44" name="Google Shape;44;p3"/>
          <p:cNvSpPr txBox="1">
            <a:spLocks noGrp="1"/>
          </p:cNvSpPr>
          <p:nvPr>
            <p:ph type="subTitle" idx="8"/>
          </p:nvPr>
        </p:nvSpPr>
        <p:spPr>
          <a:xfrm>
            <a:off x="8609167" y="450600"/>
            <a:ext cx="2953600" cy="533600"/>
          </a:xfrm>
          <a:prstGeom prst="rect">
            <a:avLst/>
          </a:prstGeom>
        </p:spPr>
        <p:txBody>
          <a:bodyPr spcFirstLastPara="1" wrap="square" lIns="0" tIns="91425" rIns="18000" bIns="91425" anchor="ctr" anchorCtr="0">
            <a:normAutofit/>
          </a:bodyPr>
          <a:lstStyle>
            <a:lvl1pPr lvl="0" algn="r">
              <a:lnSpc>
                <a:spcPct val="100000"/>
              </a:lnSpc>
              <a:spcBef>
                <a:spcPts val="0"/>
              </a:spcBef>
              <a:spcAft>
                <a:spcPts val="0"/>
              </a:spcAft>
              <a:buSzPts val="1000"/>
              <a:buFont typeface="Lexend"/>
              <a:buNone/>
              <a:defRPr sz="1333"/>
            </a:lvl1pPr>
            <a:lvl2pPr lvl="1" algn="r">
              <a:lnSpc>
                <a:spcPct val="100000"/>
              </a:lnSpc>
              <a:spcBef>
                <a:spcPts val="0"/>
              </a:spcBef>
              <a:spcAft>
                <a:spcPts val="0"/>
              </a:spcAft>
              <a:buSzPts val="1000"/>
              <a:buFont typeface="Lexend"/>
              <a:buNone/>
              <a:defRPr sz="1333"/>
            </a:lvl2pPr>
            <a:lvl3pPr lvl="2" algn="r">
              <a:lnSpc>
                <a:spcPct val="100000"/>
              </a:lnSpc>
              <a:spcBef>
                <a:spcPts val="0"/>
              </a:spcBef>
              <a:spcAft>
                <a:spcPts val="0"/>
              </a:spcAft>
              <a:buSzPts val="1000"/>
              <a:buFont typeface="Lexend"/>
              <a:buNone/>
              <a:defRPr sz="1333"/>
            </a:lvl3pPr>
            <a:lvl4pPr lvl="3" algn="r">
              <a:lnSpc>
                <a:spcPct val="100000"/>
              </a:lnSpc>
              <a:spcBef>
                <a:spcPts val="0"/>
              </a:spcBef>
              <a:spcAft>
                <a:spcPts val="0"/>
              </a:spcAft>
              <a:buSzPts val="1000"/>
              <a:buFont typeface="Lexend"/>
              <a:buNone/>
              <a:defRPr sz="1333"/>
            </a:lvl4pPr>
            <a:lvl5pPr lvl="4" algn="r">
              <a:lnSpc>
                <a:spcPct val="100000"/>
              </a:lnSpc>
              <a:spcBef>
                <a:spcPts val="0"/>
              </a:spcBef>
              <a:spcAft>
                <a:spcPts val="0"/>
              </a:spcAft>
              <a:buSzPts val="1000"/>
              <a:buFont typeface="Lexend"/>
              <a:buNone/>
              <a:defRPr sz="1333"/>
            </a:lvl5pPr>
            <a:lvl6pPr lvl="5" algn="r">
              <a:lnSpc>
                <a:spcPct val="100000"/>
              </a:lnSpc>
              <a:spcBef>
                <a:spcPts val="0"/>
              </a:spcBef>
              <a:spcAft>
                <a:spcPts val="0"/>
              </a:spcAft>
              <a:buSzPts val="1000"/>
              <a:buFont typeface="Lexend"/>
              <a:buNone/>
              <a:defRPr sz="1333"/>
            </a:lvl6pPr>
            <a:lvl7pPr lvl="6" algn="r">
              <a:lnSpc>
                <a:spcPct val="100000"/>
              </a:lnSpc>
              <a:spcBef>
                <a:spcPts val="0"/>
              </a:spcBef>
              <a:spcAft>
                <a:spcPts val="0"/>
              </a:spcAft>
              <a:buSzPts val="1000"/>
              <a:buFont typeface="Lexend"/>
              <a:buNone/>
              <a:defRPr sz="1333"/>
            </a:lvl7pPr>
            <a:lvl8pPr lvl="7" algn="r">
              <a:lnSpc>
                <a:spcPct val="100000"/>
              </a:lnSpc>
              <a:spcBef>
                <a:spcPts val="0"/>
              </a:spcBef>
              <a:spcAft>
                <a:spcPts val="0"/>
              </a:spcAft>
              <a:buSzPts val="1000"/>
              <a:buFont typeface="Lexend"/>
              <a:buNone/>
              <a:defRPr sz="1333"/>
            </a:lvl8pPr>
            <a:lvl9pPr lvl="8" algn="r">
              <a:lnSpc>
                <a:spcPct val="100000"/>
              </a:lnSpc>
              <a:spcBef>
                <a:spcPts val="0"/>
              </a:spcBef>
              <a:spcAft>
                <a:spcPts val="0"/>
              </a:spcAft>
              <a:buSzPts val="1000"/>
              <a:buFont typeface="Lexend"/>
              <a:buNone/>
              <a:defRPr sz="1333"/>
            </a:lvl9pPr>
          </a:lstStyle>
          <a:p>
            <a:endParaRPr/>
          </a:p>
        </p:txBody>
      </p:sp>
      <p:sp>
        <p:nvSpPr>
          <p:cNvPr id="45" name="Google Shape;45;p3"/>
          <p:cNvSpPr txBox="1">
            <a:spLocks noGrp="1"/>
          </p:cNvSpPr>
          <p:nvPr>
            <p:ph type="subTitle" idx="9"/>
          </p:nvPr>
        </p:nvSpPr>
        <p:spPr>
          <a:xfrm>
            <a:off x="633267" y="2081867"/>
            <a:ext cx="7688000" cy="533600"/>
          </a:xfrm>
          <a:prstGeom prst="rect">
            <a:avLst/>
          </a:prstGeom>
        </p:spPr>
        <p:txBody>
          <a:bodyPr spcFirstLastPara="1" wrap="square" lIns="0" tIns="91425" rIns="91425" bIns="91425" anchor="ctr" anchorCtr="0">
            <a:normAutofit/>
          </a:bodyPr>
          <a:lstStyle>
            <a:lvl1pPr lvl="0">
              <a:lnSpc>
                <a:spcPct val="100000"/>
              </a:lnSpc>
              <a:spcBef>
                <a:spcPts val="0"/>
              </a:spcBef>
              <a:spcAft>
                <a:spcPts val="0"/>
              </a:spcAft>
              <a:buSzPts val="1400"/>
              <a:buFont typeface="Lexend"/>
              <a:buNone/>
              <a:defRPr sz="1867"/>
            </a:lvl1pPr>
            <a:lvl2pPr lvl="1">
              <a:lnSpc>
                <a:spcPct val="100000"/>
              </a:lnSpc>
              <a:spcBef>
                <a:spcPts val="0"/>
              </a:spcBef>
              <a:spcAft>
                <a:spcPts val="0"/>
              </a:spcAft>
              <a:buSzPts val="1400"/>
              <a:buFont typeface="Lexend"/>
              <a:buNone/>
              <a:defRPr/>
            </a:lvl2pPr>
            <a:lvl3pPr lvl="2">
              <a:lnSpc>
                <a:spcPct val="100000"/>
              </a:lnSpc>
              <a:spcBef>
                <a:spcPts val="0"/>
              </a:spcBef>
              <a:spcAft>
                <a:spcPts val="0"/>
              </a:spcAft>
              <a:buSzPts val="1400"/>
              <a:buFont typeface="Lexend"/>
              <a:buNone/>
              <a:defRPr/>
            </a:lvl3pPr>
            <a:lvl4pPr lvl="3">
              <a:lnSpc>
                <a:spcPct val="100000"/>
              </a:lnSpc>
              <a:spcBef>
                <a:spcPts val="0"/>
              </a:spcBef>
              <a:spcAft>
                <a:spcPts val="0"/>
              </a:spcAft>
              <a:buSzPts val="1400"/>
              <a:buFont typeface="Lexend"/>
              <a:buNone/>
              <a:defRPr/>
            </a:lvl4pPr>
            <a:lvl5pPr lvl="4">
              <a:lnSpc>
                <a:spcPct val="100000"/>
              </a:lnSpc>
              <a:spcBef>
                <a:spcPts val="0"/>
              </a:spcBef>
              <a:spcAft>
                <a:spcPts val="0"/>
              </a:spcAft>
              <a:buSzPts val="1400"/>
              <a:buFont typeface="Lexend"/>
              <a:buNone/>
              <a:defRPr/>
            </a:lvl5pPr>
            <a:lvl6pPr lvl="5">
              <a:lnSpc>
                <a:spcPct val="100000"/>
              </a:lnSpc>
              <a:spcBef>
                <a:spcPts val="0"/>
              </a:spcBef>
              <a:spcAft>
                <a:spcPts val="0"/>
              </a:spcAft>
              <a:buSzPts val="1400"/>
              <a:buFont typeface="Lexend"/>
              <a:buNone/>
              <a:defRPr/>
            </a:lvl6pPr>
            <a:lvl7pPr lvl="6">
              <a:lnSpc>
                <a:spcPct val="100000"/>
              </a:lnSpc>
              <a:spcBef>
                <a:spcPts val="0"/>
              </a:spcBef>
              <a:spcAft>
                <a:spcPts val="0"/>
              </a:spcAft>
              <a:buSzPts val="1400"/>
              <a:buFont typeface="Lexend"/>
              <a:buNone/>
              <a:defRPr/>
            </a:lvl7pPr>
            <a:lvl8pPr lvl="7">
              <a:lnSpc>
                <a:spcPct val="100000"/>
              </a:lnSpc>
              <a:spcBef>
                <a:spcPts val="0"/>
              </a:spcBef>
              <a:spcAft>
                <a:spcPts val="0"/>
              </a:spcAft>
              <a:buSzPts val="1400"/>
              <a:buFont typeface="Lexend"/>
              <a:buNone/>
              <a:defRPr/>
            </a:lvl8pPr>
            <a:lvl9pPr lvl="8">
              <a:lnSpc>
                <a:spcPct val="100000"/>
              </a:lnSpc>
              <a:spcBef>
                <a:spcPts val="0"/>
              </a:spcBef>
              <a:spcAft>
                <a:spcPts val="0"/>
              </a:spcAft>
              <a:buSzPts val="1400"/>
              <a:buFont typeface="Lexend"/>
              <a:buNone/>
              <a:defRPr/>
            </a:lvl9pPr>
          </a:lstStyle>
          <a:p>
            <a:endParaRPr/>
          </a:p>
        </p:txBody>
      </p:sp>
      <p:sp>
        <p:nvSpPr>
          <p:cNvPr id="46" name="Google Shape;46;p3"/>
          <p:cNvSpPr txBox="1">
            <a:spLocks noGrp="1"/>
          </p:cNvSpPr>
          <p:nvPr>
            <p:ph type="title" idx="13"/>
          </p:nvPr>
        </p:nvSpPr>
        <p:spPr>
          <a:xfrm>
            <a:off x="633267" y="3568199"/>
            <a:ext cx="979600" cy="364800"/>
          </a:xfrm>
          <a:prstGeom prst="rect">
            <a:avLst/>
          </a:prstGeom>
        </p:spPr>
        <p:txBody>
          <a:bodyPr spcFirstLastPara="1" wrap="square" lIns="0" tIns="91425" rIns="91425" bIns="91425" anchor="ctr" anchorCtr="0">
            <a:normAutofit/>
          </a:bodyPr>
          <a:lstStyle>
            <a:lvl1pPr lvl="0">
              <a:spcBef>
                <a:spcPts val="0"/>
              </a:spcBef>
              <a:spcAft>
                <a:spcPts val="0"/>
              </a:spcAft>
              <a:buClr>
                <a:schemeClr val="lt1"/>
              </a:buClr>
              <a:buSzPts val="1000"/>
              <a:buFont typeface="Lexend"/>
              <a:buNone/>
              <a:defRPr sz="1333">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9pPr>
          </a:lstStyle>
          <a:p>
            <a:endParaRPr/>
          </a:p>
        </p:txBody>
      </p:sp>
      <p:sp>
        <p:nvSpPr>
          <p:cNvPr id="47" name="Google Shape;47;p3"/>
          <p:cNvSpPr txBox="1">
            <a:spLocks noGrp="1"/>
          </p:cNvSpPr>
          <p:nvPr>
            <p:ph type="title" idx="14"/>
          </p:nvPr>
        </p:nvSpPr>
        <p:spPr>
          <a:xfrm>
            <a:off x="633267" y="4013599"/>
            <a:ext cx="979600" cy="364800"/>
          </a:xfrm>
          <a:prstGeom prst="rect">
            <a:avLst/>
          </a:prstGeom>
        </p:spPr>
        <p:txBody>
          <a:bodyPr spcFirstLastPara="1" wrap="square" lIns="0" tIns="91425" rIns="91425" bIns="91425" anchor="ctr" anchorCtr="0">
            <a:normAutofit/>
          </a:bodyPr>
          <a:lstStyle>
            <a:lvl1pPr lvl="0">
              <a:spcBef>
                <a:spcPts val="0"/>
              </a:spcBef>
              <a:spcAft>
                <a:spcPts val="0"/>
              </a:spcAft>
              <a:buClr>
                <a:schemeClr val="lt1"/>
              </a:buClr>
              <a:buSzPts val="1000"/>
              <a:buFont typeface="Lexend"/>
              <a:buNone/>
              <a:defRPr sz="1333">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9pPr>
          </a:lstStyle>
          <a:p>
            <a:endParaRPr/>
          </a:p>
        </p:txBody>
      </p:sp>
      <p:sp>
        <p:nvSpPr>
          <p:cNvPr id="48" name="Google Shape;48;p3"/>
          <p:cNvSpPr txBox="1">
            <a:spLocks noGrp="1"/>
          </p:cNvSpPr>
          <p:nvPr>
            <p:ph type="title" idx="15"/>
          </p:nvPr>
        </p:nvSpPr>
        <p:spPr>
          <a:xfrm>
            <a:off x="641633" y="4450065"/>
            <a:ext cx="979600" cy="364800"/>
          </a:xfrm>
          <a:prstGeom prst="rect">
            <a:avLst/>
          </a:prstGeom>
        </p:spPr>
        <p:txBody>
          <a:bodyPr spcFirstLastPara="1" wrap="square" lIns="0" tIns="91425" rIns="91425" bIns="91425" anchor="ctr" anchorCtr="0">
            <a:normAutofit/>
          </a:bodyPr>
          <a:lstStyle>
            <a:lvl1pPr lvl="0">
              <a:spcBef>
                <a:spcPts val="0"/>
              </a:spcBef>
              <a:spcAft>
                <a:spcPts val="0"/>
              </a:spcAft>
              <a:buClr>
                <a:schemeClr val="lt1"/>
              </a:buClr>
              <a:buSzPts val="1000"/>
              <a:buFont typeface="Lexend"/>
              <a:buNone/>
              <a:defRPr sz="1333">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9pPr>
          </a:lstStyle>
          <a:p>
            <a:endParaRPr/>
          </a:p>
        </p:txBody>
      </p:sp>
      <p:sp>
        <p:nvSpPr>
          <p:cNvPr id="49" name="Google Shape;49;p3"/>
          <p:cNvSpPr txBox="1">
            <a:spLocks noGrp="1"/>
          </p:cNvSpPr>
          <p:nvPr>
            <p:ph type="title" idx="16"/>
          </p:nvPr>
        </p:nvSpPr>
        <p:spPr>
          <a:xfrm>
            <a:off x="641633" y="4893599"/>
            <a:ext cx="979600" cy="364800"/>
          </a:xfrm>
          <a:prstGeom prst="rect">
            <a:avLst/>
          </a:prstGeom>
        </p:spPr>
        <p:txBody>
          <a:bodyPr spcFirstLastPara="1" wrap="square" lIns="0" tIns="91425" rIns="91425" bIns="91425" anchor="ctr" anchorCtr="0">
            <a:normAutofit/>
          </a:bodyPr>
          <a:lstStyle>
            <a:lvl1pPr lvl="0">
              <a:spcBef>
                <a:spcPts val="0"/>
              </a:spcBef>
              <a:spcAft>
                <a:spcPts val="0"/>
              </a:spcAft>
              <a:buClr>
                <a:schemeClr val="lt1"/>
              </a:buClr>
              <a:buSzPts val="1000"/>
              <a:buFont typeface="Lexend"/>
              <a:buNone/>
              <a:defRPr sz="1333">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9pPr>
          </a:lstStyle>
          <a:p>
            <a:endParaRPr/>
          </a:p>
        </p:txBody>
      </p:sp>
      <p:sp>
        <p:nvSpPr>
          <p:cNvPr id="50" name="Google Shape;50;p3"/>
          <p:cNvSpPr txBox="1">
            <a:spLocks noGrp="1"/>
          </p:cNvSpPr>
          <p:nvPr>
            <p:ph type="title" idx="17"/>
          </p:nvPr>
        </p:nvSpPr>
        <p:spPr>
          <a:xfrm>
            <a:off x="641633" y="5324332"/>
            <a:ext cx="979600" cy="364800"/>
          </a:xfrm>
          <a:prstGeom prst="rect">
            <a:avLst/>
          </a:prstGeom>
        </p:spPr>
        <p:txBody>
          <a:bodyPr spcFirstLastPara="1" wrap="square" lIns="0" tIns="91425" rIns="91425" bIns="91425" anchor="ctr" anchorCtr="0">
            <a:normAutofit/>
          </a:bodyPr>
          <a:lstStyle>
            <a:lvl1pPr lvl="0">
              <a:spcBef>
                <a:spcPts val="0"/>
              </a:spcBef>
              <a:spcAft>
                <a:spcPts val="0"/>
              </a:spcAft>
              <a:buClr>
                <a:schemeClr val="lt1"/>
              </a:buClr>
              <a:buSzPts val="1000"/>
              <a:buFont typeface="Lexend"/>
              <a:buNone/>
              <a:defRPr sz="1333">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9pPr>
          </a:lstStyle>
          <a:p>
            <a:endParaRPr/>
          </a:p>
        </p:txBody>
      </p:sp>
      <p:sp>
        <p:nvSpPr>
          <p:cNvPr id="51" name="Google Shape;51;p3"/>
          <p:cNvSpPr txBox="1">
            <a:spLocks noGrp="1"/>
          </p:cNvSpPr>
          <p:nvPr>
            <p:ph type="title" idx="18"/>
          </p:nvPr>
        </p:nvSpPr>
        <p:spPr>
          <a:xfrm>
            <a:off x="641633" y="5762165"/>
            <a:ext cx="979600" cy="364800"/>
          </a:xfrm>
          <a:prstGeom prst="rect">
            <a:avLst/>
          </a:prstGeom>
        </p:spPr>
        <p:txBody>
          <a:bodyPr spcFirstLastPara="1" wrap="square" lIns="0" tIns="91425" rIns="91425" bIns="91425" anchor="ctr" anchorCtr="0">
            <a:normAutofit/>
          </a:bodyPr>
          <a:lstStyle>
            <a:lvl1pPr lvl="0">
              <a:spcBef>
                <a:spcPts val="0"/>
              </a:spcBef>
              <a:spcAft>
                <a:spcPts val="0"/>
              </a:spcAft>
              <a:buClr>
                <a:schemeClr val="lt1"/>
              </a:buClr>
              <a:buSzPts val="1000"/>
              <a:buFont typeface="Lexend"/>
              <a:buNone/>
              <a:defRPr sz="1333">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6000">
                <a:solidFill>
                  <a:schemeClr val="lt1"/>
                </a:solidFill>
                <a:latin typeface="Alexandria Black"/>
                <a:ea typeface="Alexandria Black"/>
                <a:cs typeface="Alexandria Black"/>
                <a:sym typeface="Alexandria Black"/>
              </a:defRPr>
            </a:lvl9pPr>
          </a:lstStyle>
          <a:p>
            <a:endParaRPr/>
          </a:p>
        </p:txBody>
      </p:sp>
      <p:sp>
        <p:nvSpPr>
          <p:cNvPr id="52" name="Google Shape;52;p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27132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 Alt 24">
  <p:cSld name="Title and body - Alt 24">
    <p:bg>
      <p:bgPr>
        <a:solidFill>
          <a:schemeClr val="accent4"/>
        </a:solidFill>
        <a:effectLst/>
      </p:bgPr>
    </p:bg>
    <p:spTree>
      <p:nvGrpSpPr>
        <p:cNvPr id="1" name="Shape 53"/>
        <p:cNvGrpSpPr/>
        <p:nvPr/>
      </p:nvGrpSpPr>
      <p:grpSpPr>
        <a:xfrm>
          <a:off x="0" y="0"/>
          <a:ext cx="0" cy="0"/>
          <a:chOff x="0" y="0"/>
          <a:chExt cx="0" cy="0"/>
        </a:xfrm>
      </p:grpSpPr>
      <p:grpSp>
        <p:nvGrpSpPr>
          <p:cNvPr id="54" name="Google Shape;54;p4"/>
          <p:cNvGrpSpPr/>
          <p:nvPr/>
        </p:nvGrpSpPr>
        <p:grpSpPr>
          <a:xfrm>
            <a:off x="159534" y="-21858"/>
            <a:ext cx="11872943" cy="164009"/>
            <a:chOff x="18101" y="4907950"/>
            <a:chExt cx="8904707" cy="291900"/>
          </a:xfrm>
        </p:grpSpPr>
        <p:sp>
          <p:nvSpPr>
            <p:cNvPr id="55" name="Google Shape;55;p4"/>
            <p:cNvSpPr/>
            <p:nvPr/>
          </p:nvSpPr>
          <p:spPr>
            <a:xfrm rot="-5400000">
              <a:off x="5505258"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56" name="Google Shape;56;p4"/>
            <p:cNvSpPr/>
            <p:nvPr/>
          </p:nvSpPr>
          <p:spPr>
            <a:xfrm rot="-5400000">
              <a:off x="5735084"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57" name="Google Shape;57;p4"/>
            <p:cNvSpPr/>
            <p:nvPr/>
          </p:nvSpPr>
          <p:spPr>
            <a:xfrm rot="-5400000">
              <a:off x="5969085"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58" name="Google Shape;58;p4"/>
            <p:cNvSpPr/>
            <p:nvPr/>
          </p:nvSpPr>
          <p:spPr>
            <a:xfrm rot="-5400000">
              <a:off x="6198911"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59" name="Google Shape;59;p4"/>
            <p:cNvSpPr/>
            <p:nvPr/>
          </p:nvSpPr>
          <p:spPr>
            <a:xfrm rot="-5400000">
              <a:off x="6437074"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60" name="Google Shape;60;p4"/>
            <p:cNvSpPr/>
            <p:nvPr/>
          </p:nvSpPr>
          <p:spPr>
            <a:xfrm rot="-5400000">
              <a:off x="6666900"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61" name="Google Shape;61;p4"/>
            <p:cNvSpPr/>
            <p:nvPr/>
          </p:nvSpPr>
          <p:spPr>
            <a:xfrm rot="-5400000">
              <a:off x="6900901"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62" name="Google Shape;62;p4"/>
            <p:cNvSpPr/>
            <p:nvPr/>
          </p:nvSpPr>
          <p:spPr>
            <a:xfrm rot="-5400000">
              <a:off x="7130727"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63" name="Google Shape;63;p4"/>
            <p:cNvSpPr/>
            <p:nvPr/>
          </p:nvSpPr>
          <p:spPr>
            <a:xfrm rot="-5400000">
              <a:off x="7364740"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64" name="Google Shape;64;p4"/>
            <p:cNvSpPr/>
            <p:nvPr/>
          </p:nvSpPr>
          <p:spPr>
            <a:xfrm rot="-5400000">
              <a:off x="7598741"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65" name="Google Shape;65;p4"/>
            <p:cNvSpPr/>
            <p:nvPr/>
          </p:nvSpPr>
          <p:spPr>
            <a:xfrm rot="-5400000">
              <a:off x="7828567"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66" name="Google Shape;66;p4"/>
            <p:cNvSpPr/>
            <p:nvPr/>
          </p:nvSpPr>
          <p:spPr>
            <a:xfrm rot="-5400000">
              <a:off x="8066731"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67" name="Google Shape;67;p4"/>
            <p:cNvSpPr/>
            <p:nvPr/>
          </p:nvSpPr>
          <p:spPr>
            <a:xfrm rot="-5400000">
              <a:off x="8296557"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68" name="Google Shape;68;p4"/>
            <p:cNvSpPr/>
            <p:nvPr/>
          </p:nvSpPr>
          <p:spPr>
            <a:xfrm rot="-5400000">
              <a:off x="8520208" y="5022700"/>
              <a:ext cx="2919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69" name="Google Shape;69;p4"/>
            <p:cNvSpPr/>
            <p:nvPr/>
          </p:nvSpPr>
          <p:spPr>
            <a:xfrm rot="-5400000">
              <a:off x="8745658" y="5022700"/>
              <a:ext cx="2919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0" name="Google Shape;70;p4"/>
            <p:cNvSpPr/>
            <p:nvPr/>
          </p:nvSpPr>
          <p:spPr>
            <a:xfrm rot="-5400000">
              <a:off x="2064858"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1" name="Google Shape;71;p4"/>
            <p:cNvSpPr/>
            <p:nvPr/>
          </p:nvSpPr>
          <p:spPr>
            <a:xfrm rot="-5400000">
              <a:off x="2294684"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2" name="Google Shape;72;p4"/>
            <p:cNvSpPr/>
            <p:nvPr/>
          </p:nvSpPr>
          <p:spPr>
            <a:xfrm rot="-5400000">
              <a:off x="2528685"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3" name="Google Shape;73;p4"/>
            <p:cNvSpPr/>
            <p:nvPr/>
          </p:nvSpPr>
          <p:spPr>
            <a:xfrm rot="-5400000">
              <a:off x="2758511"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4" name="Google Shape;74;p4"/>
            <p:cNvSpPr/>
            <p:nvPr/>
          </p:nvSpPr>
          <p:spPr>
            <a:xfrm rot="-5400000">
              <a:off x="2996674"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5" name="Google Shape;75;p4"/>
            <p:cNvSpPr/>
            <p:nvPr/>
          </p:nvSpPr>
          <p:spPr>
            <a:xfrm rot="-5400000">
              <a:off x="3226500"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6" name="Google Shape;76;p4"/>
            <p:cNvSpPr/>
            <p:nvPr/>
          </p:nvSpPr>
          <p:spPr>
            <a:xfrm rot="-5400000">
              <a:off x="3460501"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7" name="Google Shape;77;p4"/>
            <p:cNvSpPr/>
            <p:nvPr/>
          </p:nvSpPr>
          <p:spPr>
            <a:xfrm rot="-5400000">
              <a:off x="3690327"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8" name="Google Shape;78;p4"/>
            <p:cNvSpPr/>
            <p:nvPr/>
          </p:nvSpPr>
          <p:spPr>
            <a:xfrm rot="-5400000">
              <a:off x="3924340"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79" name="Google Shape;79;p4"/>
            <p:cNvSpPr/>
            <p:nvPr/>
          </p:nvSpPr>
          <p:spPr>
            <a:xfrm rot="-5400000">
              <a:off x="4158341"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0" name="Google Shape;80;p4"/>
            <p:cNvSpPr/>
            <p:nvPr/>
          </p:nvSpPr>
          <p:spPr>
            <a:xfrm rot="-5400000">
              <a:off x="4388167"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1" name="Google Shape;81;p4"/>
            <p:cNvSpPr/>
            <p:nvPr/>
          </p:nvSpPr>
          <p:spPr>
            <a:xfrm rot="-5400000">
              <a:off x="4626331"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2" name="Google Shape;82;p4"/>
            <p:cNvSpPr/>
            <p:nvPr/>
          </p:nvSpPr>
          <p:spPr>
            <a:xfrm rot="-5400000">
              <a:off x="4856157"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3" name="Google Shape;83;p4"/>
            <p:cNvSpPr/>
            <p:nvPr/>
          </p:nvSpPr>
          <p:spPr>
            <a:xfrm rot="-5400000">
              <a:off x="5079808" y="5022700"/>
              <a:ext cx="2919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4" name="Google Shape;84;p4"/>
            <p:cNvSpPr/>
            <p:nvPr/>
          </p:nvSpPr>
          <p:spPr>
            <a:xfrm rot="-5400000">
              <a:off x="5305258" y="5022700"/>
              <a:ext cx="2919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5" name="Google Shape;85;p4"/>
            <p:cNvSpPr/>
            <p:nvPr/>
          </p:nvSpPr>
          <p:spPr>
            <a:xfrm rot="-5400000">
              <a:off x="-94849"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6" name="Google Shape;86;p4"/>
            <p:cNvSpPr/>
            <p:nvPr/>
          </p:nvSpPr>
          <p:spPr>
            <a:xfrm rot="-5400000">
              <a:off x="134977"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7" name="Google Shape;87;p4"/>
            <p:cNvSpPr/>
            <p:nvPr/>
          </p:nvSpPr>
          <p:spPr>
            <a:xfrm rot="-5400000">
              <a:off x="368990"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8" name="Google Shape;88;p4"/>
            <p:cNvSpPr/>
            <p:nvPr/>
          </p:nvSpPr>
          <p:spPr>
            <a:xfrm rot="-5400000">
              <a:off x="602991"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89" name="Google Shape;89;p4"/>
            <p:cNvSpPr/>
            <p:nvPr/>
          </p:nvSpPr>
          <p:spPr>
            <a:xfrm rot="-5400000">
              <a:off x="832817"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90" name="Google Shape;90;p4"/>
            <p:cNvSpPr/>
            <p:nvPr/>
          </p:nvSpPr>
          <p:spPr>
            <a:xfrm rot="-5400000">
              <a:off x="1070981"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91" name="Google Shape;91;p4"/>
            <p:cNvSpPr/>
            <p:nvPr/>
          </p:nvSpPr>
          <p:spPr>
            <a:xfrm rot="-5400000">
              <a:off x="1300807" y="5022700"/>
              <a:ext cx="2883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92" name="Google Shape;92;p4"/>
            <p:cNvSpPr/>
            <p:nvPr/>
          </p:nvSpPr>
          <p:spPr>
            <a:xfrm rot="-5400000">
              <a:off x="1524458" y="5022700"/>
              <a:ext cx="2919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93" name="Google Shape;93;p4"/>
            <p:cNvSpPr/>
            <p:nvPr/>
          </p:nvSpPr>
          <p:spPr>
            <a:xfrm rot="-5400000">
              <a:off x="1749908" y="5022700"/>
              <a:ext cx="291900" cy="62400"/>
            </a:xfrm>
            <a:prstGeom prst="mathMinus">
              <a:avLst>
                <a:gd name="adj1" fmla="val 235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grpSp>
      <p:cxnSp>
        <p:nvCxnSpPr>
          <p:cNvPr id="94" name="Google Shape;94;p4"/>
          <p:cNvCxnSpPr/>
          <p:nvPr/>
        </p:nvCxnSpPr>
        <p:spPr>
          <a:xfrm>
            <a:off x="0" y="117633"/>
            <a:ext cx="12211200" cy="0"/>
          </a:xfrm>
          <a:prstGeom prst="straightConnector1">
            <a:avLst/>
          </a:prstGeom>
          <a:noFill/>
          <a:ln w="9525" cap="flat" cmpd="sng">
            <a:solidFill>
              <a:schemeClr val="lt2"/>
            </a:solidFill>
            <a:prstDash val="solid"/>
            <a:round/>
            <a:headEnd type="none" w="sm" len="sm"/>
            <a:tailEnd type="none" w="sm" len="sm"/>
          </a:ln>
        </p:spPr>
      </p:cxnSp>
      <p:sp>
        <p:nvSpPr>
          <p:cNvPr id="95" name="Google Shape;95;p4"/>
          <p:cNvSpPr txBox="1">
            <a:spLocks noGrp="1"/>
          </p:cNvSpPr>
          <p:nvPr>
            <p:ph type="subTitle" idx="1"/>
          </p:nvPr>
        </p:nvSpPr>
        <p:spPr>
          <a:xfrm>
            <a:off x="513400" y="3961267"/>
            <a:ext cx="1336000" cy="389200"/>
          </a:xfrm>
          <a:prstGeom prst="rect">
            <a:avLst/>
          </a:prstGeom>
        </p:spPr>
        <p:txBody>
          <a:bodyPr spcFirstLastPara="1" wrap="square" lIns="91425" tIns="90000" rIns="91425" bIns="90000" anchor="t" anchorCtr="0">
            <a:normAutofit/>
          </a:bodyPr>
          <a:lstStyle>
            <a:lvl1pPr lvl="0">
              <a:spcBef>
                <a:spcPts val="0"/>
              </a:spcBef>
              <a:spcAft>
                <a:spcPts val="0"/>
              </a:spcAft>
              <a:buSzPts val="1000"/>
              <a:buFont typeface="Lexend Medium"/>
              <a:buNone/>
              <a:defRPr sz="1333">
                <a:latin typeface="Lexend Medium"/>
                <a:ea typeface="Lexend Medium"/>
                <a:cs typeface="Lexend Medium"/>
                <a:sym typeface="Lexend Medium"/>
              </a:defRPr>
            </a:lvl1pPr>
            <a:lvl2pPr lvl="1">
              <a:spcBef>
                <a:spcPts val="0"/>
              </a:spcBef>
              <a:spcAft>
                <a:spcPts val="0"/>
              </a:spcAft>
              <a:buSzPts val="1000"/>
              <a:buFont typeface="Lexend Medium"/>
              <a:buNone/>
              <a:defRPr sz="1333">
                <a:latin typeface="Lexend Medium"/>
                <a:ea typeface="Lexend Medium"/>
                <a:cs typeface="Lexend Medium"/>
                <a:sym typeface="Lexend Medium"/>
              </a:defRPr>
            </a:lvl2pPr>
            <a:lvl3pPr lvl="2">
              <a:spcBef>
                <a:spcPts val="0"/>
              </a:spcBef>
              <a:spcAft>
                <a:spcPts val="0"/>
              </a:spcAft>
              <a:buSzPts val="1000"/>
              <a:buFont typeface="Lexend Medium"/>
              <a:buNone/>
              <a:defRPr sz="1333">
                <a:latin typeface="Lexend Medium"/>
                <a:ea typeface="Lexend Medium"/>
                <a:cs typeface="Lexend Medium"/>
                <a:sym typeface="Lexend Medium"/>
              </a:defRPr>
            </a:lvl3pPr>
            <a:lvl4pPr lvl="3">
              <a:spcBef>
                <a:spcPts val="0"/>
              </a:spcBef>
              <a:spcAft>
                <a:spcPts val="0"/>
              </a:spcAft>
              <a:buSzPts val="1000"/>
              <a:buFont typeface="Lexend Medium"/>
              <a:buNone/>
              <a:defRPr sz="1333">
                <a:latin typeface="Lexend Medium"/>
                <a:ea typeface="Lexend Medium"/>
                <a:cs typeface="Lexend Medium"/>
                <a:sym typeface="Lexend Medium"/>
              </a:defRPr>
            </a:lvl4pPr>
            <a:lvl5pPr lvl="4">
              <a:spcBef>
                <a:spcPts val="0"/>
              </a:spcBef>
              <a:spcAft>
                <a:spcPts val="0"/>
              </a:spcAft>
              <a:buSzPts val="1000"/>
              <a:buFont typeface="Lexend Medium"/>
              <a:buNone/>
              <a:defRPr sz="1333">
                <a:latin typeface="Lexend Medium"/>
                <a:ea typeface="Lexend Medium"/>
                <a:cs typeface="Lexend Medium"/>
                <a:sym typeface="Lexend Medium"/>
              </a:defRPr>
            </a:lvl5pPr>
            <a:lvl6pPr lvl="5">
              <a:spcBef>
                <a:spcPts val="0"/>
              </a:spcBef>
              <a:spcAft>
                <a:spcPts val="0"/>
              </a:spcAft>
              <a:buSzPts val="1000"/>
              <a:buFont typeface="Lexend Medium"/>
              <a:buNone/>
              <a:defRPr sz="1333">
                <a:latin typeface="Lexend Medium"/>
                <a:ea typeface="Lexend Medium"/>
                <a:cs typeface="Lexend Medium"/>
                <a:sym typeface="Lexend Medium"/>
              </a:defRPr>
            </a:lvl6pPr>
            <a:lvl7pPr lvl="6">
              <a:spcBef>
                <a:spcPts val="0"/>
              </a:spcBef>
              <a:spcAft>
                <a:spcPts val="0"/>
              </a:spcAft>
              <a:buSzPts val="1000"/>
              <a:buFont typeface="Lexend Medium"/>
              <a:buNone/>
              <a:defRPr sz="1333">
                <a:latin typeface="Lexend Medium"/>
                <a:ea typeface="Lexend Medium"/>
                <a:cs typeface="Lexend Medium"/>
                <a:sym typeface="Lexend Medium"/>
              </a:defRPr>
            </a:lvl7pPr>
            <a:lvl8pPr lvl="7">
              <a:spcBef>
                <a:spcPts val="0"/>
              </a:spcBef>
              <a:spcAft>
                <a:spcPts val="0"/>
              </a:spcAft>
              <a:buSzPts val="1000"/>
              <a:buFont typeface="Lexend Medium"/>
              <a:buNone/>
              <a:defRPr sz="1333">
                <a:latin typeface="Lexend Medium"/>
                <a:ea typeface="Lexend Medium"/>
                <a:cs typeface="Lexend Medium"/>
                <a:sym typeface="Lexend Medium"/>
              </a:defRPr>
            </a:lvl8pPr>
            <a:lvl9pPr lvl="8">
              <a:spcBef>
                <a:spcPts val="0"/>
              </a:spcBef>
              <a:spcAft>
                <a:spcPts val="0"/>
              </a:spcAft>
              <a:buSzPts val="1000"/>
              <a:buFont typeface="Lexend Medium"/>
              <a:buNone/>
              <a:defRPr sz="1333">
                <a:latin typeface="Lexend Medium"/>
                <a:ea typeface="Lexend Medium"/>
                <a:cs typeface="Lexend Medium"/>
                <a:sym typeface="Lexend Medium"/>
              </a:defRPr>
            </a:lvl9pPr>
          </a:lstStyle>
          <a:p>
            <a:endParaRPr/>
          </a:p>
        </p:txBody>
      </p:sp>
      <p:sp>
        <p:nvSpPr>
          <p:cNvPr id="96" name="Google Shape;96;p4"/>
          <p:cNvSpPr txBox="1">
            <a:spLocks noGrp="1"/>
          </p:cNvSpPr>
          <p:nvPr>
            <p:ph type="subTitle" idx="2"/>
          </p:nvPr>
        </p:nvSpPr>
        <p:spPr>
          <a:xfrm>
            <a:off x="513400" y="4414867"/>
            <a:ext cx="1336000" cy="389200"/>
          </a:xfrm>
          <a:prstGeom prst="rect">
            <a:avLst/>
          </a:prstGeom>
        </p:spPr>
        <p:txBody>
          <a:bodyPr spcFirstLastPara="1" wrap="square" lIns="91425" tIns="90000" rIns="91425" bIns="90000" anchor="t" anchorCtr="0">
            <a:normAutofit/>
          </a:bodyPr>
          <a:lstStyle>
            <a:lvl1pPr lvl="0">
              <a:spcBef>
                <a:spcPts val="0"/>
              </a:spcBef>
              <a:spcAft>
                <a:spcPts val="0"/>
              </a:spcAft>
              <a:buSzPts val="1000"/>
              <a:buFont typeface="Lexend Medium"/>
              <a:buNone/>
              <a:defRPr sz="1333">
                <a:latin typeface="Lexend Medium"/>
                <a:ea typeface="Lexend Medium"/>
                <a:cs typeface="Lexend Medium"/>
                <a:sym typeface="Lexend Medium"/>
              </a:defRPr>
            </a:lvl1pPr>
            <a:lvl2pPr lvl="1">
              <a:spcBef>
                <a:spcPts val="0"/>
              </a:spcBef>
              <a:spcAft>
                <a:spcPts val="0"/>
              </a:spcAft>
              <a:buSzPts val="1000"/>
              <a:buFont typeface="Lexend Medium"/>
              <a:buNone/>
              <a:defRPr sz="1333">
                <a:latin typeface="Lexend Medium"/>
                <a:ea typeface="Lexend Medium"/>
                <a:cs typeface="Lexend Medium"/>
                <a:sym typeface="Lexend Medium"/>
              </a:defRPr>
            </a:lvl2pPr>
            <a:lvl3pPr lvl="2">
              <a:spcBef>
                <a:spcPts val="0"/>
              </a:spcBef>
              <a:spcAft>
                <a:spcPts val="0"/>
              </a:spcAft>
              <a:buSzPts val="1000"/>
              <a:buFont typeface="Lexend Medium"/>
              <a:buNone/>
              <a:defRPr sz="1333">
                <a:latin typeface="Lexend Medium"/>
                <a:ea typeface="Lexend Medium"/>
                <a:cs typeface="Lexend Medium"/>
                <a:sym typeface="Lexend Medium"/>
              </a:defRPr>
            </a:lvl3pPr>
            <a:lvl4pPr lvl="3">
              <a:spcBef>
                <a:spcPts val="0"/>
              </a:spcBef>
              <a:spcAft>
                <a:spcPts val="0"/>
              </a:spcAft>
              <a:buSzPts val="1000"/>
              <a:buFont typeface="Lexend Medium"/>
              <a:buNone/>
              <a:defRPr sz="1333">
                <a:latin typeface="Lexend Medium"/>
                <a:ea typeface="Lexend Medium"/>
                <a:cs typeface="Lexend Medium"/>
                <a:sym typeface="Lexend Medium"/>
              </a:defRPr>
            </a:lvl4pPr>
            <a:lvl5pPr lvl="4">
              <a:spcBef>
                <a:spcPts val="0"/>
              </a:spcBef>
              <a:spcAft>
                <a:spcPts val="0"/>
              </a:spcAft>
              <a:buSzPts val="1000"/>
              <a:buFont typeface="Lexend Medium"/>
              <a:buNone/>
              <a:defRPr sz="1333">
                <a:latin typeface="Lexend Medium"/>
                <a:ea typeface="Lexend Medium"/>
                <a:cs typeface="Lexend Medium"/>
                <a:sym typeface="Lexend Medium"/>
              </a:defRPr>
            </a:lvl5pPr>
            <a:lvl6pPr lvl="5">
              <a:spcBef>
                <a:spcPts val="0"/>
              </a:spcBef>
              <a:spcAft>
                <a:spcPts val="0"/>
              </a:spcAft>
              <a:buSzPts val="1000"/>
              <a:buFont typeface="Lexend Medium"/>
              <a:buNone/>
              <a:defRPr sz="1333">
                <a:latin typeface="Lexend Medium"/>
                <a:ea typeface="Lexend Medium"/>
                <a:cs typeface="Lexend Medium"/>
                <a:sym typeface="Lexend Medium"/>
              </a:defRPr>
            </a:lvl6pPr>
            <a:lvl7pPr lvl="6">
              <a:spcBef>
                <a:spcPts val="0"/>
              </a:spcBef>
              <a:spcAft>
                <a:spcPts val="0"/>
              </a:spcAft>
              <a:buSzPts val="1000"/>
              <a:buFont typeface="Lexend Medium"/>
              <a:buNone/>
              <a:defRPr sz="1333">
                <a:latin typeface="Lexend Medium"/>
                <a:ea typeface="Lexend Medium"/>
                <a:cs typeface="Lexend Medium"/>
                <a:sym typeface="Lexend Medium"/>
              </a:defRPr>
            </a:lvl7pPr>
            <a:lvl8pPr lvl="7">
              <a:spcBef>
                <a:spcPts val="0"/>
              </a:spcBef>
              <a:spcAft>
                <a:spcPts val="0"/>
              </a:spcAft>
              <a:buSzPts val="1000"/>
              <a:buFont typeface="Lexend Medium"/>
              <a:buNone/>
              <a:defRPr sz="1333">
                <a:latin typeface="Lexend Medium"/>
                <a:ea typeface="Lexend Medium"/>
                <a:cs typeface="Lexend Medium"/>
                <a:sym typeface="Lexend Medium"/>
              </a:defRPr>
            </a:lvl8pPr>
            <a:lvl9pPr lvl="8">
              <a:spcBef>
                <a:spcPts val="0"/>
              </a:spcBef>
              <a:spcAft>
                <a:spcPts val="0"/>
              </a:spcAft>
              <a:buSzPts val="1000"/>
              <a:buFont typeface="Lexend Medium"/>
              <a:buNone/>
              <a:defRPr sz="1333">
                <a:latin typeface="Lexend Medium"/>
                <a:ea typeface="Lexend Medium"/>
                <a:cs typeface="Lexend Medium"/>
                <a:sym typeface="Lexend Medium"/>
              </a:defRPr>
            </a:lvl9pPr>
          </a:lstStyle>
          <a:p>
            <a:endParaRPr/>
          </a:p>
        </p:txBody>
      </p:sp>
      <p:sp>
        <p:nvSpPr>
          <p:cNvPr id="97" name="Google Shape;97;p4"/>
          <p:cNvSpPr txBox="1">
            <a:spLocks noGrp="1"/>
          </p:cNvSpPr>
          <p:nvPr>
            <p:ph type="subTitle" idx="3"/>
          </p:nvPr>
        </p:nvSpPr>
        <p:spPr>
          <a:xfrm>
            <a:off x="513400" y="4868467"/>
            <a:ext cx="1336000" cy="389200"/>
          </a:xfrm>
          <a:prstGeom prst="rect">
            <a:avLst/>
          </a:prstGeom>
        </p:spPr>
        <p:txBody>
          <a:bodyPr spcFirstLastPara="1" wrap="square" lIns="91425" tIns="90000" rIns="91425" bIns="90000" anchor="t" anchorCtr="0">
            <a:normAutofit/>
          </a:bodyPr>
          <a:lstStyle>
            <a:lvl1pPr lvl="0">
              <a:spcBef>
                <a:spcPts val="0"/>
              </a:spcBef>
              <a:spcAft>
                <a:spcPts val="0"/>
              </a:spcAft>
              <a:buSzPts val="1000"/>
              <a:buFont typeface="Lexend Medium"/>
              <a:buNone/>
              <a:defRPr sz="1333">
                <a:latin typeface="Lexend Medium"/>
                <a:ea typeface="Lexend Medium"/>
                <a:cs typeface="Lexend Medium"/>
                <a:sym typeface="Lexend Medium"/>
              </a:defRPr>
            </a:lvl1pPr>
            <a:lvl2pPr lvl="1">
              <a:spcBef>
                <a:spcPts val="0"/>
              </a:spcBef>
              <a:spcAft>
                <a:spcPts val="0"/>
              </a:spcAft>
              <a:buSzPts val="1000"/>
              <a:buFont typeface="Lexend Medium"/>
              <a:buNone/>
              <a:defRPr sz="1333">
                <a:latin typeface="Lexend Medium"/>
                <a:ea typeface="Lexend Medium"/>
                <a:cs typeface="Lexend Medium"/>
                <a:sym typeface="Lexend Medium"/>
              </a:defRPr>
            </a:lvl2pPr>
            <a:lvl3pPr lvl="2">
              <a:spcBef>
                <a:spcPts val="0"/>
              </a:spcBef>
              <a:spcAft>
                <a:spcPts val="0"/>
              </a:spcAft>
              <a:buSzPts val="1000"/>
              <a:buFont typeface="Lexend Medium"/>
              <a:buNone/>
              <a:defRPr sz="1333">
                <a:latin typeface="Lexend Medium"/>
                <a:ea typeface="Lexend Medium"/>
                <a:cs typeface="Lexend Medium"/>
                <a:sym typeface="Lexend Medium"/>
              </a:defRPr>
            </a:lvl3pPr>
            <a:lvl4pPr lvl="3">
              <a:spcBef>
                <a:spcPts val="0"/>
              </a:spcBef>
              <a:spcAft>
                <a:spcPts val="0"/>
              </a:spcAft>
              <a:buSzPts val="1000"/>
              <a:buFont typeface="Lexend Medium"/>
              <a:buNone/>
              <a:defRPr sz="1333">
                <a:latin typeface="Lexend Medium"/>
                <a:ea typeface="Lexend Medium"/>
                <a:cs typeface="Lexend Medium"/>
                <a:sym typeface="Lexend Medium"/>
              </a:defRPr>
            </a:lvl4pPr>
            <a:lvl5pPr lvl="4">
              <a:spcBef>
                <a:spcPts val="0"/>
              </a:spcBef>
              <a:spcAft>
                <a:spcPts val="0"/>
              </a:spcAft>
              <a:buSzPts val="1000"/>
              <a:buFont typeface="Lexend Medium"/>
              <a:buNone/>
              <a:defRPr sz="1333">
                <a:latin typeface="Lexend Medium"/>
                <a:ea typeface="Lexend Medium"/>
                <a:cs typeface="Lexend Medium"/>
                <a:sym typeface="Lexend Medium"/>
              </a:defRPr>
            </a:lvl5pPr>
            <a:lvl6pPr lvl="5">
              <a:spcBef>
                <a:spcPts val="0"/>
              </a:spcBef>
              <a:spcAft>
                <a:spcPts val="0"/>
              </a:spcAft>
              <a:buSzPts val="1000"/>
              <a:buFont typeface="Lexend Medium"/>
              <a:buNone/>
              <a:defRPr sz="1333">
                <a:latin typeface="Lexend Medium"/>
                <a:ea typeface="Lexend Medium"/>
                <a:cs typeface="Lexend Medium"/>
                <a:sym typeface="Lexend Medium"/>
              </a:defRPr>
            </a:lvl6pPr>
            <a:lvl7pPr lvl="6">
              <a:spcBef>
                <a:spcPts val="0"/>
              </a:spcBef>
              <a:spcAft>
                <a:spcPts val="0"/>
              </a:spcAft>
              <a:buSzPts val="1000"/>
              <a:buFont typeface="Lexend Medium"/>
              <a:buNone/>
              <a:defRPr sz="1333">
                <a:latin typeface="Lexend Medium"/>
                <a:ea typeface="Lexend Medium"/>
                <a:cs typeface="Lexend Medium"/>
                <a:sym typeface="Lexend Medium"/>
              </a:defRPr>
            </a:lvl7pPr>
            <a:lvl8pPr lvl="7">
              <a:spcBef>
                <a:spcPts val="0"/>
              </a:spcBef>
              <a:spcAft>
                <a:spcPts val="0"/>
              </a:spcAft>
              <a:buSzPts val="1000"/>
              <a:buFont typeface="Lexend Medium"/>
              <a:buNone/>
              <a:defRPr sz="1333">
                <a:latin typeface="Lexend Medium"/>
                <a:ea typeface="Lexend Medium"/>
                <a:cs typeface="Lexend Medium"/>
                <a:sym typeface="Lexend Medium"/>
              </a:defRPr>
            </a:lvl8pPr>
            <a:lvl9pPr lvl="8">
              <a:spcBef>
                <a:spcPts val="0"/>
              </a:spcBef>
              <a:spcAft>
                <a:spcPts val="0"/>
              </a:spcAft>
              <a:buSzPts val="1000"/>
              <a:buFont typeface="Lexend Medium"/>
              <a:buNone/>
              <a:defRPr sz="1333">
                <a:latin typeface="Lexend Medium"/>
                <a:ea typeface="Lexend Medium"/>
                <a:cs typeface="Lexend Medium"/>
                <a:sym typeface="Lexend Medium"/>
              </a:defRPr>
            </a:lvl9pPr>
          </a:lstStyle>
          <a:p>
            <a:endParaRPr/>
          </a:p>
        </p:txBody>
      </p:sp>
      <p:sp>
        <p:nvSpPr>
          <p:cNvPr id="98" name="Google Shape;98;p4"/>
          <p:cNvSpPr txBox="1">
            <a:spLocks noGrp="1"/>
          </p:cNvSpPr>
          <p:nvPr>
            <p:ph type="subTitle" idx="4"/>
          </p:nvPr>
        </p:nvSpPr>
        <p:spPr>
          <a:xfrm>
            <a:off x="513400" y="5322067"/>
            <a:ext cx="1336000" cy="389200"/>
          </a:xfrm>
          <a:prstGeom prst="rect">
            <a:avLst/>
          </a:prstGeom>
        </p:spPr>
        <p:txBody>
          <a:bodyPr spcFirstLastPara="1" wrap="square" lIns="91425" tIns="90000" rIns="91425" bIns="90000" anchor="t" anchorCtr="0">
            <a:normAutofit/>
          </a:bodyPr>
          <a:lstStyle>
            <a:lvl1pPr lvl="0">
              <a:spcBef>
                <a:spcPts val="0"/>
              </a:spcBef>
              <a:spcAft>
                <a:spcPts val="0"/>
              </a:spcAft>
              <a:buSzPts val="1000"/>
              <a:buFont typeface="Lexend Medium"/>
              <a:buNone/>
              <a:defRPr sz="1333">
                <a:latin typeface="Lexend Medium"/>
                <a:ea typeface="Lexend Medium"/>
                <a:cs typeface="Lexend Medium"/>
                <a:sym typeface="Lexend Medium"/>
              </a:defRPr>
            </a:lvl1pPr>
            <a:lvl2pPr lvl="1">
              <a:spcBef>
                <a:spcPts val="0"/>
              </a:spcBef>
              <a:spcAft>
                <a:spcPts val="0"/>
              </a:spcAft>
              <a:buSzPts val="1000"/>
              <a:buFont typeface="Lexend Medium"/>
              <a:buNone/>
              <a:defRPr sz="1333">
                <a:latin typeface="Lexend Medium"/>
                <a:ea typeface="Lexend Medium"/>
                <a:cs typeface="Lexend Medium"/>
                <a:sym typeface="Lexend Medium"/>
              </a:defRPr>
            </a:lvl2pPr>
            <a:lvl3pPr lvl="2">
              <a:spcBef>
                <a:spcPts val="0"/>
              </a:spcBef>
              <a:spcAft>
                <a:spcPts val="0"/>
              </a:spcAft>
              <a:buSzPts val="1000"/>
              <a:buFont typeface="Lexend Medium"/>
              <a:buNone/>
              <a:defRPr sz="1333">
                <a:latin typeface="Lexend Medium"/>
                <a:ea typeface="Lexend Medium"/>
                <a:cs typeface="Lexend Medium"/>
                <a:sym typeface="Lexend Medium"/>
              </a:defRPr>
            </a:lvl3pPr>
            <a:lvl4pPr lvl="3">
              <a:spcBef>
                <a:spcPts val="0"/>
              </a:spcBef>
              <a:spcAft>
                <a:spcPts val="0"/>
              </a:spcAft>
              <a:buSzPts val="1000"/>
              <a:buFont typeface="Lexend Medium"/>
              <a:buNone/>
              <a:defRPr sz="1333">
                <a:latin typeface="Lexend Medium"/>
                <a:ea typeface="Lexend Medium"/>
                <a:cs typeface="Lexend Medium"/>
                <a:sym typeface="Lexend Medium"/>
              </a:defRPr>
            </a:lvl4pPr>
            <a:lvl5pPr lvl="4">
              <a:spcBef>
                <a:spcPts val="0"/>
              </a:spcBef>
              <a:spcAft>
                <a:spcPts val="0"/>
              </a:spcAft>
              <a:buSzPts val="1000"/>
              <a:buFont typeface="Lexend Medium"/>
              <a:buNone/>
              <a:defRPr sz="1333">
                <a:latin typeface="Lexend Medium"/>
                <a:ea typeface="Lexend Medium"/>
                <a:cs typeface="Lexend Medium"/>
                <a:sym typeface="Lexend Medium"/>
              </a:defRPr>
            </a:lvl5pPr>
            <a:lvl6pPr lvl="5">
              <a:spcBef>
                <a:spcPts val="0"/>
              </a:spcBef>
              <a:spcAft>
                <a:spcPts val="0"/>
              </a:spcAft>
              <a:buSzPts val="1000"/>
              <a:buFont typeface="Lexend Medium"/>
              <a:buNone/>
              <a:defRPr sz="1333">
                <a:latin typeface="Lexend Medium"/>
                <a:ea typeface="Lexend Medium"/>
                <a:cs typeface="Lexend Medium"/>
                <a:sym typeface="Lexend Medium"/>
              </a:defRPr>
            </a:lvl6pPr>
            <a:lvl7pPr lvl="6">
              <a:spcBef>
                <a:spcPts val="0"/>
              </a:spcBef>
              <a:spcAft>
                <a:spcPts val="0"/>
              </a:spcAft>
              <a:buSzPts val="1000"/>
              <a:buFont typeface="Lexend Medium"/>
              <a:buNone/>
              <a:defRPr sz="1333">
                <a:latin typeface="Lexend Medium"/>
                <a:ea typeface="Lexend Medium"/>
                <a:cs typeface="Lexend Medium"/>
                <a:sym typeface="Lexend Medium"/>
              </a:defRPr>
            </a:lvl7pPr>
            <a:lvl8pPr lvl="7">
              <a:spcBef>
                <a:spcPts val="0"/>
              </a:spcBef>
              <a:spcAft>
                <a:spcPts val="0"/>
              </a:spcAft>
              <a:buSzPts val="1000"/>
              <a:buFont typeface="Lexend Medium"/>
              <a:buNone/>
              <a:defRPr sz="1333">
                <a:latin typeface="Lexend Medium"/>
                <a:ea typeface="Lexend Medium"/>
                <a:cs typeface="Lexend Medium"/>
                <a:sym typeface="Lexend Medium"/>
              </a:defRPr>
            </a:lvl8pPr>
            <a:lvl9pPr lvl="8">
              <a:spcBef>
                <a:spcPts val="0"/>
              </a:spcBef>
              <a:spcAft>
                <a:spcPts val="0"/>
              </a:spcAft>
              <a:buSzPts val="1000"/>
              <a:buFont typeface="Lexend Medium"/>
              <a:buNone/>
              <a:defRPr sz="1333">
                <a:latin typeface="Lexend Medium"/>
                <a:ea typeface="Lexend Medium"/>
                <a:cs typeface="Lexend Medium"/>
                <a:sym typeface="Lexend Medium"/>
              </a:defRPr>
            </a:lvl9pPr>
          </a:lstStyle>
          <a:p>
            <a:endParaRPr/>
          </a:p>
        </p:txBody>
      </p:sp>
      <p:sp>
        <p:nvSpPr>
          <p:cNvPr id="99" name="Google Shape;99;p4"/>
          <p:cNvSpPr txBox="1">
            <a:spLocks noGrp="1"/>
          </p:cNvSpPr>
          <p:nvPr>
            <p:ph type="subTitle" idx="5"/>
          </p:nvPr>
        </p:nvSpPr>
        <p:spPr>
          <a:xfrm>
            <a:off x="513400" y="5775667"/>
            <a:ext cx="1336000" cy="389200"/>
          </a:xfrm>
          <a:prstGeom prst="rect">
            <a:avLst/>
          </a:prstGeom>
        </p:spPr>
        <p:txBody>
          <a:bodyPr spcFirstLastPara="1" wrap="square" lIns="91425" tIns="90000" rIns="91425" bIns="90000" anchor="t" anchorCtr="0">
            <a:normAutofit/>
          </a:bodyPr>
          <a:lstStyle>
            <a:lvl1pPr lvl="0">
              <a:spcBef>
                <a:spcPts val="0"/>
              </a:spcBef>
              <a:spcAft>
                <a:spcPts val="0"/>
              </a:spcAft>
              <a:buSzPts val="1000"/>
              <a:buFont typeface="Lexend Medium"/>
              <a:buNone/>
              <a:defRPr sz="1333">
                <a:latin typeface="Lexend Medium"/>
                <a:ea typeface="Lexend Medium"/>
                <a:cs typeface="Lexend Medium"/>
                <a:sym typeface="Lexend Medium"/>
              </a:defRPr>
            </a:lvl1pPr>
            <a:lvl2pPr lvl="1">
              <a:spcBef>
                <a:spcPts val="0"/>
              </a:spcBef>
              <a:spcAft>
                <a:spcPts val="0"/>
              </a:spcAft>
              <a:buSzPts val="1000"/>
              <a:buFont typeface="Lexend Medium"/>
              <a:buNone/>
              <a:defRPr sz="1333">
                <a:latin typeface="Lexend Medium"/>
                <a:ea typeface="Lexend Medium"/>
                <a:cs typeface="Lexend Medium"/>
                <a:sym typeface="Lexend Medium"/>
              </a:defRPr>
            </a:lvl2pPr>
            <a:lvl3pPr lvl="2">
              <a:spcBef>
                <a:spcPts val="0"/>
              </a:spcBef>
              <a:spcAft>
                <a:spcPts val="0"/>
              </a:spcAft>
              <a:buSzPts val="1000"/>
              <a:buFont typeface="Lexend Medium"/>
              <a:buNone/>
              <a:defRPr sz="1333">
                <a:latin typeface="Lexend Medium"/>
                <a:ea typeface="Lexend Medium"/>
                <a:cs typeface="Lexend Medium"/>
                <a:sym typeface="Lexend Medium"/>
              </a:defRPr>
            </a:lvl3pPr>
            <a:lvl4pPr lvl="3">
              <a:spcBef>
                <a:spcPts val="0"/>
              </a:spcBef>
              <a:spcAft>
                <a:spcPts val="0"/>
              </a:spcAft>
              <a:buSzPts val="1000"/>
              <a:buFont typeface="Lexend Medium"/>
              <a:buNone/>
              <a:defRPr sz="1333">
                <a:latin typeface="Lexend Medium"/>
                <a:ea typeface="Lexend Medium"/>
                <a:cs typeface="Lexend Medium"/>
                <a:sym typeface="Lexend Medium"/>
              </a:defRPr>
            </a:lvl4pPr>
            <a:lvl5pPr lvl="4">
              <a:spcBef>
                <a:spcPts val="0"/>
              </a:spcBef>
              <a:spcAft>
                <a:spcPts val="0"/>
              </a:spcAft>
              <a:buSzPts val="1000"/>
              <a:buFont typeface="Lexend Medium"/>
              <a:buNone/>
              <a:defRPr sz="1333">
                <a:latin typeface="Lexend Medium"/>
                <a:ea typeface="Lexend Medium"/>
                <a:cs typeface="Lexend Medium"/>
                <a:sym typeface="Lexend Medium"/>
              </a:defRPr>
            </a:lvl5pPr>
            <a:lvl6pPr lvl="5">
              <a:spcBef>
                <a:spcPts val="0"/>
              </a:spcBef>
              <a:spcAft>
                <a:spcPts val="0"/>
              </a:spcAft>
              <a:buSzPts val="1000"/>
              <a:buFont typeface="Lexend Medium"/>
              <a:buNone/>
              <a:defRPr sz="1333">
                <a:latin typeface="Lexend Medium"/>
                <a:ea typeface="Lexend Medium"/>
                <a:cs typeface="Lexend Medium"/>
                <a:sym typeface="Lexend Medium"/>
              </a:defRPr>
            </a:lvl6pPr>
            <a:lvl7pPr lvl="6">
              <a:spcBef>
                <a:spcPts val="0"/>
              </a:spcBef>
              <a:spcAft>
                <a:spcPts val="0"/>
              </a:spcAft>
              <a:buSzPts val="1000"/>
              <a:buFont typeface="Lexend Medium"/>
              <a:buNone/>
              <a:defRPr sz="1333">
                <a:latin typeface="Lexend Medium"/>
                <a:ea typeface="Lexend Medium"/>
                <a:cs typeface="Lexend Medium"/>
                <a:sym typeface="Lexend Medium"/>
              </a:defRPr>
            </a:lvl7pPr>
            <a:lvl8pPr lvl="7">
              <a:spcBef>
                <a:spcPts val="0"/>
              </a:spcBef>
              <a:spcAft>
                <a:spcPts val="0"/>
              </a:spcAft>
              <a:buSzPts val="1000"/>
              <a:buFont typeface="Lexend Medium"/>
              <a:buNone/>
              <a:defRPr sz="1333">
                <a:latin typeface="Lexend Medium"/>
                <a:ea typeface="Lexend Medium"/>
                <a:cs typeface="Lexend Medium"/>
                <a:sym typeface="Lexend Medium"/>
              </a:defRPr>
            </a:lvl8pPr>
            <a:lvl9pPr lvl="8">
              <a:spcBef>
                <a:spcPts val="0"/>
              </a:spcBef>
              <a:spcAft>
                <a:spcPts val="0"/>
              </a:spcAft>
              <a:buSzPts val="1000"/>
              <a:buFont typeface="Lexend Medium"/>
              <a:buNone/>
              <a:defRPr sz="1333">
                <a:latin typeface="Lexend Medium"/>
                <a:ea typeface="Lexend Medium"/>
                <a:cs typeface="Lexend Medium"/>
                <a:sym typeface="Lexend Medium"/>
              </a:defRPr>
            </a:lvl9pPr>
          </a:lstStyle>
          <a:p>
            <a:endParaRPr/>
          </a:p>
        </p:txBody>
      </p:sp>
      <p:sp>
        <p:nvSpPr>
          <p:cNvPr id="100" name="Google Shape;100;p4"/>
          <p:cNvSpPr txBox="1">
            <a:spLocks noGrp="1"/>
          </p:cNvSpPr>
          <p:nvPr>
            <p:ph type="subTitle" idx="6"/>
          </p:nvPr>
        </p:nvSpPr>
        <p:spPr>
          <a:xfrm>
            <a:off x="8787800" y="3387100"/>
            <a:ext cx="2864400" cy="389200"/>
          </a:xfrm>
          <a:prstGeom prst="rect">
            <a:avLst/>
          </a:prstGeom>
        </p:spPr>
        <p:txBody>
          <a:bodyPr spcFirstLastPara="1" wrap="square" lIns="91425" tIns="90000" rIns="91425" bIns="90000" anchor="b" anchorCtr="0">
            <a:normAutofit/>
          </a:bodyPr>
          <a:lstStyle>
            <a:lvl1pPr lvl="0" algn="r">
              <a:spcBef>
                <a:spcPts val="0"/>
              </a:spcBef>
              <a:spcAft>
                <a:spcPts val="0"/>
              </a:spcAft>
              <a:buSzPts val="1000"/>
              <a:buFont typeface="Lexend Light"/>
              <a:buNone/>
              <a:defRPr sz="1333">
                <a:latin typeface="Lexend Light"/>
                <a:ea typeface="Lexend Light"/>
                <a:cs typeface="Lexend Light"/>
                <a:sym typeface="Lexend Light"/>
              </a:defRPr>
            </a:lvl1pPr>
            <a:lvl2pPr lvl="1" algn="r">
              <a:spcBef>
                <a:spcPts val="0"/>
              </a:spcBef>
              <a:spcAft>
                <a:spcPts val="0"/>
              </a:spcAft>
              <a:buSzPts val="2400"/>
              <a:buFont typeface="Lexend Light"/>
              <a:buNone/>
              <a:defRPr sz="3200">
                <a:latin typeface="Lexend Light"/>
                <a:ea typeface="Lexend Light"/>
                <a:cs typeface="Lexend Light"/>
                <a:sym typeface="Lexend Light"/>
              </a:defRPr>
            </a:lvl2pPr>
            <a:lvl3pPr lvl="2" algn="r">
              <a:spcBef>
                <a:spcPts val="0"/>
              </a:spcBef>
              <a:spcAft>
                <a:spcPts val="0"/>
              </a:spcAft>
              <a:buSzPts val="2400"/>
              <a:buFont typeface="Lexend Light"/>
              <a:buNone/>
              <a:defRPr sz="3200">
                <a:latin typeface="Lexend Light"/>
                <a:ea typeface="Lexend Light"/>
                <a:cs typeface="Lexend Light"/>
                <a:sym typeface="Lexend Light"/>
              </a:defRPr>
            </a:lvl3pPr>
            <a:lvl4pPr lvl="3" algn="r">
              <a:spcBef>
                <a:spcPts val="0"/>
              </a:spcBef>
              <a:spcAft>
                <a:spcPts val="0"/>
              </a:spcAft>
              <a:buSzPts val="2400"/>
              <a:buFont typeface="Lexend Light"/>
              <a:buNone/>
              <a:defRPr sz="3200">
                <a:latin typeface="Lexend Light"/>
                <a:ea typeface="Lexend Light"/>
                <a:cs typeface="Lexend Light"/>
                <a:sym typeface="Lexend Light"/>
              </a:defRPr>
            </a:lvl4pPr>
            <a:lvl5pPr lvl="4" algn="r">
              <a:spcBef>
                <a:spcPts val="0"/>
              </a:spcBef>
              <a:spcAft>
                <a:spcPts val="0"/>
              </a:spcAft>
              <a:buSzPts val="2400"/>
              <a:buFont typeface="Lexend Light"/>
              <a:buNone/>
              <a:defRPr sz="3200">
                <a:latin typeface="Lexend Light"/>
                <a:ea typeface="Lexend Light"/>
                <a:cs typeface="Lexend Light"/>
                <a:sym typeface="Lexend Light"/>
              </a:defRPr>
            </a:lvl5pPr>
            <a:lvl6pPr lvl="5" algn="r">
              <a:spcBef>
                <a:spcPts val="0"/>
              </a:spcBef>
              <a:spcAft>
                <a:spcPts val="0"/>
              </a:spcAft>
              <a:buSzPts val="2400"/>
              <a:buFont typeface="Lexend Light"/>
              <a:buNone/>
              <a:defRPr sz="3200">
                <a:latin typeface="Lexend Light"/>
                <a:ea typeface="Lexend Light"/>
                <a:cs typeface="Lexend Light"/>
                <a:sym typeface="Lexend Light"/>
              </a:defRPr>
            </a:lvl6pPr>
            <a:lvl7pPr lvl="6" algn="r">
              <a:spcBef>
                <a:spcPts val="0"/>
              </a:spcBef>
              <a:spcAft>
                <a:spcPts val="0"/>
              </a:spcAft>
              <a:buSzPts val="2400"/>
              <a:buFont typeface="Lexend Light"/>
              <a:buNone/>
              <a:defRPr sz="3200">
                <a:latin typeface="Lexend Light"/>
                <a:ea typeface="Lexend Light"/>
                <a:cs typeface="Lexend Light"/>
                <a:sym typeface="Lexend Light"/>
              </a:defRPr>
            </a:lvl7pPr>
            <a:lvl8pPr lvl="7" algn="r">
              <a:spcBef>
                <a:spcPts val="0"/>
              </a:spcBef>
              <a:spcAft>
                <a:spcPts val="0"/>
              </a:spcAft>
              <a:buSzPts val="2400"/>
              <a:buFont typeface="Lexend Light"/>
              <a:buNone/>
              <a:defRPr sz="3200">
                <a:latin typeface="Lexend Light"/>
                <a:ea typeface="Lexend Light"/>
                <a:cs typeface="Lexend Light"/>
                <a:sym typeface="Lexend Light"/>
              </a:defRPr>
            </a:lvl8pPr>
            <a:lvl9pPr lvl="8" algn="r">
              <a:spcBef>
                <a:spcPts val="0"/>
              </a:spcBef>
              <a:spcAft>
                <a:spcPts val="0"/>
              </a:spcAft>
              <a:buSzPts val="2400"/>
              <a:buFont typeface="Lexend Light"/>
              <a:buNone/>
              <a:defRPr sz="3200">
                <a:latin typeface="Lexend Light"/>
                <a:ea typeface="Lexend Light"/>
                <a:cs typeface="Lexend Light"/>
                <a:sym typeface="Lexend Light"/>
              </a:defRPr>
            </a:lvl9pPr>
          </a:lstStyle>
          <a:p>
            <a:endParaRPr/>
          </a:p>
        </p:txBody>
      </p:sp>
      <p:sp>
        <p:nvSpPr>
          <p:cNvPr id="101" name="Google Shape;101;p4"/>
          <p:cNvSpPr txBox="1">
            <a:spLocks noGrp="1"/>
          </p:cNvSpPr>
          <p:nvPr>
            <p:ph type="subTitle" idx="7"/>
          </p:nvPr>
        </p:nvSpPr>
        <p:spPr>
          <a:xfrm>
            <a:off x="8787800" y="2801500"/>
            <a:ext cx="2864400" cy="389200"/>
          </a:xfrm>
          <a:prstGeom prst="rect">
            <a:avLst/>
          </a:prstGeom>
        </p:spPr>
        <p:txBody>
          <a:bodyPr spcFirstLastPara="1" wrap="square" lIns="91425" tIns="90000" rIns="91425" bIns="90000" anchor="b" anchorCtr="0">
            <a:normAutofit/>
          </a:bodyPr>
          <a:lstStyle>
            <a:lvl1pPr lvl="0" algn="r">
              <a:spcBef>
                <a:spcPts val="0"/>
              </a:spcBef>
              <a:spcAft>
                <a:spcPts val="0"/>
              </a:spcAft>
              <a:buSzPts val="1000"/>
              <a:buFont typeface="Lexend Light"/>
              <a:buNone/>
              <a:defRPr sz="1333">
                <a:latin typeface="Lexend Light"/>
                <a:ea typeface="Lexend Light"/>
                <a:cs typeface="Lexend Light"/>
                <a:sym typeface="Lexend Light"/>
              </a:defRPr>
            </a:lvl1pPr>
            <a:lvl2pPr lvl="1" algn="r">
              <a:spcBef>
                <a:spcPts val="0"/>
              </a:spcBef>
              <a:spcAft>
                <a:spcPts val="0"/>
              </a:spcAft>
              <a:buSzPts val="2400"/>
              <a:buFont typeface="Lexend Light"/>
              <a:buNone/>
              <a:defRPr sz="3200">
                <a:latin typeface="Lexend Light"/>
                <a:ea typeface="Lexend Light"/>
                <a:cs typeface="Lexend Light"/>
                <a:sym typeface="Lexend Light"/>
              </a:defRPr>
            </a:lvl2pPr>
            <a:lvl3pPr lvl="2" algn="r">
              <a:spcBef>
                <a:spcPts val="0"/>
              </a:spcBef>
              <a:spcAft>
                <a:spcPts val="0"/>
              </a:spcAft>
              <a:buSzPts val="2400"/>
              <a:buFont typeface="Lexend Light"/>
              <a:buNone/>
              <a:defRPr sz="3200">
                <a:latin typeface="Lexend Light"/>
                <a:ea typeface="Lexend Light"/>
                <a:cs typeface="Lexend Light"/>
                <a:sym typeface="Lexend Light"/>
              </a:defRPr>
            </a:lvl3pPr>
            <a:lvl4pPr lvl="3" algn="r">
              <a:spcBef>
                <a:spcPts val="0"/>
              </a:spcBef>
              <a:spcAft>
                <a:spcPts val="0"/>
              </a:spcAft>
              <a:buSzPts val="2400"/>
              <a:buFont typeface="Lexend Light"/>
              <a:buNone/>
              <a:defRPr sz="3200">
                <a:latin typeface="Lexend Light"/>
                <a:ea typeface="Lexend Light"/>
                <a:cs typeface="Lexend Light"/>
                <a:sym typeface="Lexend Light"/>
              </a:defRPr>
            </a:lvl4pPr>
            <a:lvl5pPr lvl="4" algn="r">
              <a:spcBef>
                <a:spcPts val="0"/>
              </a:spcBef>
              <a:spcAft>
                <a:spcPts val="0"/>
              </a:spcAft>
              <a:buSzPts val="2400"/>
              <a:buFont typeface="Lexend Light"/>
              <a:buNone/>
              <a:defRPr sz="3200">
                <a:latin typeface="Lexend Light"/>
                <a:ea typeface="Lexend Light"/>
                <a:cs typeface="Lexend Light"/>
                <a:sym typeface="Lexend Light"/>
              </a:defRPr>
            </a:lvl5pPr>
            <a:lvl6pPr lvl="5" algn="r">
              <a:spcBef>
                <a:spcPts val="0"/>
              </a:spcBef>
              <a:spcAft>
                <a:spcPts val="0"/>
              </a:spcAft>
              <a:buSzPts val="2400"/>
              <a:buFont typeface="Lexend Light"/>
              <a:buNone/>
              <a:defRPr sz="3200">
                <a:latin typeface="Lexend Light"/>
                <a:ea typeface="Lexend Light"/>
                <a:cs typeface="Lexend Light"/>
                <a:sym typeface="Lexend Light"/>
              </a:defRPr>
            </a:lvl6pPr>
            <a:lvl7pPr lvl="6" algn="r">
              <a:spcBef>
                <a:spcPts val="0"/>
              </a:spcBef>
              <a:spcAft>
                <a:spcPts val="0"/>
              </a:spcAft>
              <a:buSzPts val="2400"/>
              <a:buFont typeface="Lexend Light"/>
              <a:buNone/>
              <a:defRPr sz="3200">
                <a:latin typeface="Lexend Light"/>
                <a:ea typeface="Lexend Light"/>
                <a:cs typeface="Lexend Light"/>
                <a:sym typeface="Lexend Light"/>
              </a:defRPr>
            </a:lvl7pPr>
            <a:lvl8pPr lvl="7" algn="r">
              <a:spcBef>
                <a:spcPts val="0"/>
              </a:spcBef>
              <a:spcAft>
                <a:spcPts val="0"/>
              </a:spcAft>
              <a:buSzPts val="2400"/>
              <a:buFont typeface="Lexend Light"/>
              <a:buNone/>
              <a:defRPr sz="3200">
                <a:latin typeface="Lexend Light"/>
                <a:ea typeface="Lexend Light"/>
                <a:cs typeface="Lexend Light"/>
                <a:sym typeface="Lexend Light"/>
              </a:defRPr>
            </a:lvl8pPr>
            <a:lvl9pPr lvl="8" algn="r">
              <a:spcBef>
                <a:spcPts val="0"/>
              </a:spcBef>
              <a:spcAft>
                <a:spcPts val="0"/>
              </a:spcAft>
              <a:buSzPts val="2400"/>
              <a:buFont typeface="Lexend Light"/>
              <a:buNone/>
              <a:defRPr sz="3200">
                <a:latin typeface="Lexend Light"/>
                <a:ea typeface="Lexend Light"/>
                <a:cs typeface="Lexend Light"/>
                <a:sym typeface="Lexend Light"/>
              </a:defRPr>
            </a:lvl9pPr>
          </a:lstStyle>
          <a:p>
            <a:endParaRPr/>
          </a:p>
        </p:txBody>
      </p:sp>
      <p:sp>
        <p:nvSpPr>
          <p:cNvPr id="102" name="Google Shape;102;p4"/>
          <p:cNvSpPr txBox="1">
            <a:spLocks noGrp="1"/>
          </p:cNvSpPr>
          <p:nvPr>
            <p:ph type="ctrTitle"/>
          </p:nvPr>
        </p:nvSpPr>
        <p:spPr>
          <a:xfrm>
            <a:off x="501233" y="406300"/>
            <a:ext cx="3933200" cy="2497200"/>
          </a:xfrm>
          <a:prstGeom prst="rect">
            <a:avLst/>
          </a:prstGeom>
        </p:spPr>
        <p:txBody>
          <a:bodyPr spcFirstLastPara="1" wrap="square" lIns="91425" tIns="91425" rIns="91425" bIns="91425" anchor="t" anchorCtr="0">
            <a:normAutofit/>
          </a:bodyPr>
          <a:lstStyle>
            <a:lvl1pPr lvl="0">
              <a:lnSpc>
                <a:spcPct val="90000"/>
              </a:lnSpc>
              <a:spcBef>
                <a:spcPts val="0"/>
              </a:spcBef>
              <a:spcAft>
                <a:spcPts val="0"/>
              </a:spcAft>
              <a:buSzPts val="2400"/>
              <a:buFont typeface="Alexandria Black"/>
              <a:buNone/>
              <a:defRPr sz="3200"/>
            </a:lvl1pPr>
            <a:lvl2pPr lvl="1">
              <a:spcBef>
                <a:spcPts val="0"/>
              </a:spcBef>
              <a:spcAft>
                <a:spcPts val="0"/>
              </a:spcAft>
              <a:buSzPts val="2400"/>
              <a:buFont typeface="Alexandria Black"/>
              <a:buNone/>
              <a:defRPr sz="32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32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32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32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32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32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32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3200">
                <a:latin typeface="Alexandria Black"/>
                <a:ea typeface="Alexandria Black"/>
                <a:cs typeface="Alexandria Black"/>
                <a:sym typeface="Alexandria Black"/>
              </a:defRPr>
            </a:lvl9pPr>
          </a:lstStyle>
          <a:p>
            <a:endParaRPr/>
          </a:p>
        </p:txBody>
      </p:sp>
      <p:grpSp>
        <p:nvGrpSpPr>
          <p:cNvPr id="103" name="Google Shape;103;p4"/>
          <p:cNvGrpSpPr/>
          <p:nvPr/>
        </p:nvGrpSpPr>
        <p:grpSpPr>
          <a:xfrm>
            <a:off x="0" y="3956867"/>
            <a:ext cx="12192000" cy="2242333"/>
            <a:chOff x="0" y="2967650"/>
            <a:chExt cx="9144000" cy="1681750"/>
          </a:xfrm>
        </p:grpSpPr>
        <p:cxnSp>
          <p:nvCxnSpPr>
            <p:cNvPr id="104" name="Google Shape;104;p4"/>
            <p:cNvCxnSpPr/>
            <p:nvPr/>
          </p:nvCxnSpPr>
          <p:spPr>
            <a:xfrm>
              <a:off x="0" y="327245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105" name="Google Shape;105;p4"/>
            <p:cNvCxnSpPr/>
            <p:nvPr/>
          </p:nvCxnSpPr>
          <p:spPr>
            <a:xfrm>
              <a:off x="0" y="3614225"/>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106" name="Google Shape;106;p4"/>
            <p:cNvCxnSpPr/>
            <p:nvPr/>
          </p:nvCxnSpPr>
          <p:spPr>
            <a:xfrm>
              <a:off x="0" y="39560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107" name="Google Shape;107;p4"/>
            <p:cNvCxnSpPr/>
            <p:nvPr/>
          </p:nvCxnSpPr>
          <p:spPr>
            <a:xfrm>
              <a:off x="0" y="42987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108" name="Google Shape;108;p4"/>
            <p:cNvCxnSpPr/>
            <p:nvPr/>
          </p:nvCxnSpPr>
          <p:spPr>
            <a:xfrm>
              <a:off x="0" y="296765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109" name="Google Shape;109;p4"/>
            <p:cNvCxnSpPr/>
            <p:nvPr/>
          </p:nvCxnSpPr>
          <p:spPr>
            <a:xfrm>
              <a:off x="0" y="4649400"/>
              <a:ext cx="9144000" cy="0"/>
            </a:xfrm>
            <a:prstGeom prst="straightConnector1">
              <a:avLst/>
            </a:prstGeom>
            <a:noFill/>
            <a:ln w="9525" cap="flat" cmpd="sng">
              <a:solidFill>
                <a:schemeClr val="accent5"/>
              </a:solidFill>
              <a:prstDash val="solid"/>
              <a:round/>
              <a:headEnd type="none" w="sm" len="sm"/>
              <a:tailEnd type="none" w="sm" len="sm"/>
            </a:ln>
          </p:spPr>
        </p:cxnSp>
      </p:grpSp>
      <p:sp>
        <p:nvSpPr>
          <p:cNvPr id="110" name="Google Shape;110;p4"/>
          <p:cNvSpPr txBox="1">
            <a:spLocks noGrp="1"/>
          </p:cNvSpPr>
          <p:nvPr>
            <p:ph type="subTitle" idx="8"/>
          </p:nvPr>
        </p:nvSpPr>
        <p:spPr>
          <a:xfrm>
            <a:off x="4943333" y="263600"/>
            <a:ext cx="1795200" cy="1343200"/>
          </a:xfrm>
          <a:prstGeom prst="rect">
            <a:avLst/>
          </a:prstGeom>
        </p:spPr>
        <p:txBody>
          <a:bodyPr spcFirstLastPara="1" wrap="square" lIns="91425" tIns="90000" rIns="91425" bIns="90000" anchor="b" anchorCtr="0">
            <a:normAutofit/>
          </a:bodyPr>
          <a:lstStyle>
            <a:lvl1pPr lvl="0">
              <a:spcBef>
                <a:spcPts val="0"/>
              </a:spcBef>
              <a:spcAft>
                <a:spcPts val="0"/>
              </a:spcAft>
              <a:buSzPts val="1000"/>
              <a:buFont typeface="Lexend"/>
              <a:buNone/>
              <a:defRPr sz="1333"/>
            </a:lvl1pPr>
            <a:lvl2pPr lvl="1" algn="r">
              <a:spcBef>
                <a:spcPts val="0"/>
              </a:spcBef>
              <a:spcAft>
                <a:spcPts val="0"/>
              </a:spcAft>
              <a:buSzPts val="2400"/>
              <a:buFont typeface="Lexend Light"/>
              <a:buNone/>
              <a:defRPr sz="3200">
                <a:latin typeface="Lexend Light"/>
                <a:ea typeface="Lexend Light"/>
                <a:cs typeface="Lexend Light"/>
                <a:sym typeface="Lexend Light"/>
              </a:defRPr>
            </a:lvl2pPr>
            <a:lvl3pPr lvl="2" algn="r">
              <a:spcBef>
                <a:spcPts val="0"/>
              </a:spcBef>
              <a:spcAft>
                <a:spcPts val="0"/>
              </a:spcAft>
              <a:buSzPts val="2400"/>
              <a:buFont typeface="Lexend Light"/>
              <a:buNone/>
              <a:defRPr sz="3200">
                <a:latin typeface="Lexend Light"/>
                <a:ea typeface="Lexend Light"/>
                <a:cs typeface="Lexend Light"/>
                <a:sym typeface="Lexend Light"/>
              </a:defRPr>
            </a:lvl3pPr>
            <a:lvl4pPr lvl="3" algn="r">
              <a:spcBef>
                <a:spcPts val="0"/>
              </a:spcBef>
              <a:spcAft>
                <a:spcPts val="0"/>
              </a:spcAft>
              <a:buSzPts val="2400"/>
              <a:buFont typeface="Lexend Light"/>
              <a:buNone/>
              <a:defRPr sz="3200">
                <a:latin typeface="Lexend Light"/>
                <a:ea typeface="Lexend Light"/>
                <a:cs typeface="Lexend Light"/>
                <a:sym typeface="Lexend Light"/>
              </a:defRPr>
            </a:lvl4pPr>
            <a:lvl5pPr lvl="4" algn="r">
              <a:spcBef>
                <a:spcPts val="0"/>
              </a:spcBef>
              <a:spcAft>
                <a:spcPts val="0"/>
              </a:spcAft>
              <a:buSzPts val="2400"/>
              <a:buFont typeface="Lexend Light"/>
              <a:buNone/>
              <a:defRPr sz="3200">
                <a:latin typeface="Lexend Light"/>
                <a:ea typeface="Lexend Light"/>
                <a:cs typeface="Lexend Light"/>
                <a:sym typeface="Lexend Light"/>
              </a:defRPr>
            </a:lvl5pPr>
            <a:lvl6pPr lvl="5" algn="r">
              <a:spcBef>
                <a:spcPts val="0"/>
              </a:spcBef>
              <a:spcAft>
                <a:spcPts val="0"/>
              </a:spcAft>
              <a:buSzPts val="2400"/>
              <a:buFont typeface="Lexend Light"/>
              <a:buNone/>
              <a:defRPr sz="3200">
                <a:latin typeface="Lexend Light"/>
                <a:ea typeface="Lexend Light"/>
                <a:cs typeface="Lexend Light"/>
                <a:sym typeface="Lexend Light"/>
              </a:defRPr>
            </a:lvl6pPr>
            <a:lvl7pPr lvl="6" algn="r">
              <a:spcBef>
                <a:spcPts val="0"/>
              </a:spcBef>
              <a:spcAft>
                <a:spcPts val="0"/>
              </a:spcAft>
              <a:buSzPts val="2400"/>
              <a:buFont typeface="Lexend Light"/>
              <a:buNone/>
              <a:defRPr sz="3200">
                <a:latin typeface="Lexend Light"/>
                <a:ea typeface="Lexend Light"/>
                <a:cs typeface="Lexend Light"/>
                <a:sym typeface="Lexend Light"/>
              </a:defRPr>
            </a:lvl7pPr>
            <a:lvl8pPr lvl="7" algn="r">
              <a:spcBef>
                <a:spcPts val="0"/>
              </a:spcBef>
              <a:spcAft>
                <a:spcPts val="0"/>
              </a:spcAft>
              <a:buSzPts val="2400"/>
              <a:buFont typeface="Lexend Light"/>
              <a:buNone/>
              <a:defRPr sz="3200">
                <a:latin typeface="Lexend Light"/>
                <a:ea typeface="Lexend Light"/>
                <a:cs typeface="Lexend Light"/>
                <a:sym typeface="Lexend Light"/>
              </a:defRPr>
            </a:lvl8pPr>
            <a:lvl9pPr lvl="8" algn="r">
              <a:spcBef>
                <a:spcPts val="0"/>
              </a:spcBef>
              <a:spcAft>
                <a:spcPts val="0"/>
              </a:spcAft>
              <a:buSzPts val="2400"/>
              <a:buFont typeface="Lexend Light"/>
              <a:buNone/>
              <a:defRPr sz="3200">
                <a:latin typeface="Lexend Light"/>
                <a:ea typeface="Lexend Light"/>
                <a:cs typeface="Lexend Light"/>
                <a:sym typeface="Lexend Light"/>
              </a:defRPr>
            </a:lvl9pPr>
          </a:lstStyle>
          <a:p>
            <a:endParaRPr/>
          </a:p>
        </p:txBody>
      </p:sp>
      <p:sp>
        <p:nvSpPr>
          <p:cNvPr id="111" name="Google Shape;111;p4"/>
          <p:cNvSpPr txBox="1">
            <a:spLocks noGrp="1"/>
          </p:cNvSpPr>
          <p:nvPr>
            <p:ph type="subTitle" idx="9"/>
          </p:nvPr>
        </p:nvSpPr>
        <p:spPr>
          <a:xfrm>
            <a:off x="6738533" y="263600"/>
            <a:ext cx="1795200" cy="1343200"/>
          </a:xfrm>
          <a:prstGeom prst="rect">
            <a:avLst/>
          </a:prstGeom>
        </p:spPr>
        <p:txBody>
          <a:bodyPr spcFirstLastPara="1" wrap="square" lIns="91425" tIns="90000" rIns="91425" bIns="90000" anchor="b" anchorCtr="0">
            <a:normAutofit/>
          </a:bodyPr>
          <a:lstStyle>
            <a:lvl1pPr lvl="0">
              <a:spcBef>
                <a:spcPts val="0"/>
              </a:spcBef>
              <a:spcAft>
                <a:spcPts val="0"/>
              </a:spcAft>
              <a:buSzPts val="1000"/>
              <a:buFont typeface="Lexend"/>
              <a:buNone/>
              <a:defRPr sz="1333"/>
            </a:lvl1pPr>
            <a:lvl2pPr lvl="1" algn="r">
              <a:spcBef>
                <a:spcPts val="0"/>
              </a:spcBef>
              <a:spcAft>
                <a:spcPts val="0"/>
              </a:spcAft>
              <a:buSzPts val="2400"/>
              <a:buFont typeface="Lexend Light"/>
              <a:buNone/>
              <a:defRPr sz="3200">
                <a:latin typeface="Lexend Light"/>
                <a:ea typeface="Lexend Light"/>
                <a:cs typeface="Lexend Light"/>
                <a:sym typeface="Lexend Light"/>
              </a:defRPr>
            </a:lvl2pPr>
            <a:lvl3pPr lvl="2" algn="r">
              <a:spcBef>
                <a:spcPts val="0"/>
              </a:spcBef>
              <a:spcAft>
                <a:spcPts val="0"/>
              </a:spcAft>
              <a:buSzPts val="2400"/>
              <a:buFont typeface="Lexend Light"/>
              <a:buNone/>
              <a:defRPr sz="3200">
                <a:latin typeface="Lexend Light"/>
                <a:ea typeface="Lexend Light"/>
                <a:cs typeface="Lexend Light"/>
                <a:sym typeface="Lexend Light"/>
              </a:defRPr>
            </a:lvl3pPr>
            <a:lvl4pPr lvl="3" algn="r">
              <a:spcBef>
                <a:spcPts val="0"/>
              </a:spcBef>
              <a:spcAft>
                <a:spcPts val="0"/>
              </a:spcAft>
              <a:buSzPts val="2400"/>
              <a:buFont typeface="Lexend Light"/>
              <a:buNone/>
              <a:defRPr sz="3200">
                <a:latin typeface="Lexend Light"/>
                <a:ea typeface="Lexend Light"/>
                <a:cs typeface="Lexend Light"/>
                <a:sym typeface="Lexend Light"/>
              </a:defRPr>
            </a:lvl4pPr>
            <a:lvl5pPr lvl="4" algn="r">
              <a:spcBef>
                <a:spcPts val="0"/>
              </a:spcBef>
              <a:spcAft>
                <a:spcPts val="0"/>
              </a:spcAft>
              <a:buSzPts val="2400"/>
              <a:buFont typeface="Lexend Light"/>
              <a:buNone/>
              <a:defRPr sz="3200">
                <a:latin typeface="Lexend Light"/>
                <a:ea typeface="Lexend Light"/>
                <a:cs typeface="Lexend Light"/>
                <a:sym typeface="Lexend Light"/>
              </a:defRPr>
            </a:lvl5pPr>
            <a:lvl6pPr lvl="5" algn="r">
              <a:spcBef>
                <a:spcPts val="0"/>
              </a:spcBef>
              <a:spcAft>
                <a:spcPts val="0"/>
              </a:spcAft>
              <a:buSzPts val="2400"/>
              <a:buFont typeface="Lexend Light"/>
              <a:buNone/>
              <a:defRPr sz="3200">
                <a:latin typeface="Lexend Light"/>
                <a:ea typeface="Lexend Light"/>
                <a:cs typeface="Lexend Light"/>
                <a:sym typeface="Lexend Light"/>
              </a:defRPr>
            </a:lvl6pPr>
            <a:lvl7pPr lvl="6" algn="r">
              <a:spcBef>
                <a:spcPts val="0"/>
              </a:spcBef>
              <a:spcAft>
                <a:spcPts val="0"/>
              </a:spcAft>
              <a:buSzPts val="2400"/>
              <a:buFont typeface="Lexend Light"/>
              <a:buNone/>
              <a:defRPr sz="3200">
                <a:latin typeface="Lexend Light"/>
                <a:ea typeface="Lexend Light"/>
                <a:cs typeface="Lexend Light"/>
                <a:sym typeface="Lexend Light"/>
              </a:defRPr>
            </a:lvl7pPr>
            <a:lvl8pPr lvl="7" algn="r">
              <a:spcBef>
                <a:spcPts val="0"/>
              </a:spcBef>
              <a:spcAft>
                <a:spcPts val="0"/>
              </a:spcAft>
              <a:buSzPts val="2400"/>
              <a:buFont typeface="Lexend Light"/>
              <a:buNone/>
              <a:defRPr sz="3200">
                <a:latin typeface="Lexend Light"/>
                <a:ea typeface="Lexend Light"/>
                <a:cs typeface="Lexend Light"/>
                <a:sym typeface="Lexend Light"/>
              </a:defRPr>
            </a:lvl8pPr>
            <a:lvl9pPr lvl="8" algn="r">
              <a:spcBef>
                <a:spcPts val="0"/>
              </a:spcBef>
              <a:spcAft>
                <a:spcPts val="0"/>
              </a:spcAft>
              <a:buSzPts val="2400"/>
              <a:buFont typeface="Lexend Light"/>
              <a:buNone/>
              <a:defRPr sz="3200">
                <a:latin typeface="Lexend Light"/>
                <a:ea typeface="Lexend Light"/>
                <a:cs typeface="Lexend Light"/>
                <a:sym typeface="Lexend Light"/>
              </a:defRPr>
            </a:lvl9pPr>
          </a:lstStyle>
          <a:p>
            <a:endParaRPr/>
          </a:p>
        </p:txBody>
      </p:sp>
      <p:sp>
        <p:nvSpPr>
          <p:cNvPr id="112" name="Google Shape;112;p4"/>
          <p:cNvSpPr txBox="1">
            <a:spLocks noGrp="1"/>
          </p:cNvSpPr>
          <p:nvPr>
            <p:ph type="subTitle" idx="13"/>
          </p:nvPr>
        </p:nvSpPr>
        <p:spPr>
          <a:xfrm>
            <a:off x="8533733" y="263600"/>
            <a:ext cx="1795200" cy="1343200"/>
          </a:xfrm>
          <a:prstGeom prst="rect">
            <a:avLst/>
          </a:prstGeom>
        </p:spPr>
        <p:txBody>
          <a:bodyPr spcFirstLastPara="1" wrap="square" lIns="91425" tIns="90000" rIns="91425" bIns="90000" anchor="b" anchorCtr="0">
            <a:normAutofit/>
          </a:bodyPr>
          <a:lstStyle>
            <a:lvl1pPr lvl="0">
              <a:spcBef>
                <a:spcPts val="0"/>
              </a:spcBef>
              <a:spcAft>
                <a:spcPts val="0"/>
              </a:spcAft>
              <a:buSzPts val="1000"/>
              <a:buFont typeface="Lexend"/>
              <a:buNone/>
              <a:defRPr sz="1333"/>
            </a:lvl1pPr>
            <a:lvl2pPr lvl="1" algn="r">
              <a:spcBef>
                <a:spcPts val="0"/>
              </a:spcBef>
              <a:spcAft>
                <a:spcPts val="0"/>
              </a:spcAft>
              <a:buSzPts val="2400"/>
              <a:buFont typeface="Lexend Light"/>
              <a:buNone/>
              <a:defRPr sz="3200">
                <a:latin typeface="Lexend Light"/>
                <a:ea typeface="Lexend Light"/>
                <a:cs typeface="Lexend Light"/>
                <a:sym typeface="Lexend Light"/>
              </a:defRPr>
            </a:lvl2pPr>
            <a:lvl3pPr lvl="2" algn="r">
              <a:spcBef>
                <a:spcPts val="0"/>
              </a:spcBef>
              <a:spcAft>
                <a:spcPts val="0"/>
              </a:spcAft>
              <a:buSzPts val="2400"/>
              <a:buFont typeface="Lexend Light"/>
              <a:buNone/>
              <a:defRPr sz="3200">
                <a:latin typeface="Lexend Light"/>
                <a:ea typeface="Lexend Light"/>
                <a:cs typeface="Lexend Light"/>
                <a:sym typeface="Lexend Light"/>
              </a:defRPr>
            </a:lvl3pPr>
            <a:lvl4pPr lvl="3" algn="r">
              <a:spcBef>
                <a:spcPts val="0"/>
              </a:spcBef>
              <a:spcAft>
                <a:spcPts val="0"/>
              </a:spcAft>
              <a:buSzPts val="2400"/>
              <a:buFont typeface="Lexend Light"/>
              <a:buNone/>
              <a:defRPr sz="3200">
                <a:latin typeface="Lexend Light"/>
                <a:ea typeface="Lexend Light"/>
                <a:cs typeface="Lexend Light"/>
                <a:sym typeface="Lexend Light"/>
              </a:defRPr>
            </a:lvl4pPr>
            <a:lvl5pPr lvl="4" algn="r">
              <a:spcBef>
                <a:spcPts val="0"/>
              </a:spcBef>
              <a:spcAft>
                <a:spcPts val="0"/>
              </a:spcAft>
              <a:buSzPts val="2400"/>
              <a:buFont typeface="Lexend Light"/>
              <a:buNone/>
              <a:defRPr sz="3200">
                <a:latin typeface="Lexend Light"/>
                <a:ea typeface="Lexend Light"/>
                <a:cs typeface="Lexend Light"/>
                <a:sym typeface="Lexend Light"/>
              </a:defRPr>
            </a:lvl5pPr>
            <a:lvl6pPr lvl="5" algn="r">
              <a:spcBef>
                <a:spcPts val="0"/>
              </a:spcBef>
              <a:spcAft>
                <a:spcPts val="0"/>
              </a:spcAft>
              <a:buSzPts val="2400"/>
              <a:buFont typeface="Lexend Light"/>
              <a:buNone/>
              <a:defRPr sz="3200">
                <a:latin typeface="Lexend Light"/>
                <a:ea typeface="Lexend Light"/>
                <a:cs typeface="Lexend Light"/>
                <a:sym typeface="Lexend Light"/>
              </a:defRPr>
            </a:lvl6pPr>
            <a:lvl7pPr lvl="6" algn="r">
              <a:spcBef>
                <a:spcPts val="0"/>
              </a:spcBef>
              <a:spcAft>
                <a:spcPts val="0"/>
              </a:spcAft>
              <a:buSzPts val="2400"/>
              <a:buFont typeface="Lexend Light"/>
              <a:buNone/>
              <a:defRPr sz="3200">
                <a:latin typeface="Lexend Light"/>
                <a:ea typeface="Lexend Light"/>
                <a:cs typeface="Lexend Light"/>
                <a:sym typeface="Lexend Light"/>
              </a:defRPr>
            </a:lvl7pPr>
            <a:lvl8pPr lvl="7" algn="r">
              <a:spcBef>
                <a:spcPts val="0"/>
              </a:spcBef>
              <a:spcAft>
                <a:spcPts val="0"/>
              </a:spcAft>
              <a:buSzPts val="2400"/>
              <a:buFont typeface="Lexend Light"/>
              <a:buNone/>
              <a:defRPr sz="3200">
                <a:latin typeface="Lexend Light"/>
                <a:ea typeface="Lexend Light"/>
                <a:cs typeface="Lexend Light"/>
                <a:sym typeface="Lexend Light"/>
              </a:defRPr>
            </a:lvl8pPr>
            <a:lvl9pPr lvl="8" algn="r">
              <a:spcBef>
                <a:spcPts val="0"/>
              </a:spcBef>
              <a:spcAft>
                <a:spcPts val="0"/>
              </a:spcAft>
              <a:buSzPts val="2400"/>
              <a:buFont typeface="Lexend Light"/>
              <a:buNone/>
              <a:defRPr sz="3200">
                <a:latin typeface="Lexend Light"/>
                <a:ea typeface="Lexend Light"/>
                <a:cs typeface="Lexend Light"/>
                <a:sym typeface="Lexend Light"/>
              </a:defRPr>
            </a:lvl9pPr>
          </a:lstStyle>
          <a:p>
            <a:endParaRPr/>
          </a:p>
        </p:txBody>
      </p:sp>
      <p:sp>
        <p:nvSpPr>
          <p:cNvPr id="113" name="Google Shape;113;p4"/>
          <p:cNvSpPr txBox="1">
            <a:spLocks noGrp="1"/>
          </p:cNvSpPr>
          <p:nvPr>
            <p:ph type="subTitle" idx="14"/>
          </p:nvPr>
        </p:nvSpPr>
        <p:spPr>
          <a:xfrm>
            <a:off x="10328933" y="263600"/>
            <a:ext cx="1795200" cy="1343200"/>
          </a:xfrm>
          <a:prstGeom prst="rect">
            <a:avLst/>
          </a:prstGeom>
        </p:spPr>
        <p:txBody>
          <a:bodyPr spcFirstLastPara="1" wrap="square" lIns="91425" tIns="90000" rIns="91425" bIns="90000" anchor="b" anchorCtr="0">
            <a:normAutofit/>
          </a:bodyPr>
          <a:lstStyle>
            <a:lvl1pPr lvl="0">
              <a:spcBef>
                <a:spcPts val="0"/>
              </a:spcBef>
              <a:spcAft>
                <a:spcPts val="0"/>
              </a:spcAft>
              <a:buSzPts val="1000"/>
              <a:buFont typeface="Lexend"/>
              <a:buNone/>
              <a:defRPr sz="1333"/>
            </a:lvl1pPr>
            <a:lvl2pPr lvl="1" algn="r">
              <a:spcBef>
                <a:spcPts val="0"/>
              </a:spcBef>
              <a:spcAft>
                <a:spcPts val="0"/>
              </a:spcAft>
              <a:buSzPts val="2400"/>
              <a:buFont typeface="Lexend Light"/>
              <a:buNone/>
              <a:defRPr sz="3200">
                <a:latin typeface="Lexend Light"/>
                <a:ea typeface="Lexend Light"/>
                <a:cs typeface="Lexend Light"/>
                <a:sym typeface="Lexend Light"/>
              </a:defRPr>
            </a:lvl2pPr>
            <a:lvl3pPr lvl="2" algn="r">
              <a:spcBef>
                <a:spcPts val="0"/>
              </a:spcBef>
              <a:spcAft>
                <a:spcPts val="0"/>
              </a:spcAft>
              <a:buSzPts val="2400"/>
              <a:buFont typeface="Lexend Light"/>
              <a:buNone/>
              <a:defRPr sz="3200">
                <a:latin typeface="Lexend Light"/>
                <a:ea typeface="Lexend Light"/>
                <a:cs typeface="Lexend Light"/>
                <a:sym typeface="Lexend Light"/>
              </a:defRPr>
            </a:lvl3pPr>
            <a:lvl4pPr lvl="3" algn="r">
              <a:spcBef>
                <a:spcPts val="0"/>
              </a:spcBef>
              <a:spcAft>
                <a:spcPts val="0"/>
              </a:spcAft>
              <a:buSzPts val="2400"/>
              <a:buFont typeface="Lexend Light"/>
              <a:buNone/>
              <a:defRPr sz="3200">
                <a:latin typeface="Lexend Light"/>
                <a:ea typeface="Lexend Light"/>
                <a:cs typeface="Lexend Light"/>
                <a:sym typeface="Lexend Light"/>
              </a:defRPr>
            </a:lvl4pPr>
            <a:lvl5pPr lvl="4" algn="r">
              <a:spcBef>
                <a:spcPts val="0"/>
              </a:spcBef>
              <a:spcAft>
                <a:spcPts val="0"/>
              </a:spcAft>
              <a:buSzPts val="2400"/>
              <a:buFont typeface="Lexend Light"/>
              <a:buNone/>
              <a:defRPr sz="3200">
                <a:latin typeface="Lexend Light"/>
                <a:ea typeface="Lexend Light"/>
                <a:cs typeface="Lexend Light"/>
                <a:sym typeface="Lexend Light"/>
              </a:defRPr>
            </a:lvl5pPr>
            <a:lvl6pPr lvl="5" algn="r">
              <a:spcBef>
                <a:spcPts val="0"/>
              </a:spcBef>
              <a:spcAft>
                <a:spcPts val="0"/>
              </a:spcAft>
              <a:buSzPts val="2400"/>
              <a:buFont typeface="Lexend Light"/>
              <a:buNone/>
              <a:defRPr sz="3200">
                <a:latin typeface="Lexend Light"/>
                <a:ea typeface="Lexend Light"/>
                <a:cs typeface="Lexend Light"/>
                <a:sym typeface="Lexend Light"/>
              </a:defRPr>
            </a:lvl6pPr>
            <a:lvl7pPr lvl="6" algn="r">
              <a:spcBef>
                <a:spcPts val="0"/>
              </a:spcBef>
              <a:spcAft>
                <a:spcPts val="0"/>
              </a:spcAft>
              <a:buSzPts val="2400"/>
              <a:buFont typeface="Lexend Light"/>
              <a:buNone/>
              <a:defRPr sz="3200">
                <a:latin typeface="Lexend Light"/>
                <a:ea typeface="Lexend Light"/>
                <a:cs typeface="Lexend Light"/>
                <a:sym typeface="Lexend Light"/>
              </a:defRPr>
            </a:lvl7pPr>
            <a:lvl8pPr lvl="7" algn="r">
              <a:spcBef>
                <a:spcPts val="0"/>
              </a:spcBef>
              <a:spcAft>
                <a:spcPts val="0"/>
              </a:spcAft>
              <a:buSzPts val="2400"/>
              <a:buFont typeface="Lexend Light"/>
              <a:buNone/>
              <a:defRPr sz="3200">
                <a:latin typeface="Lexend Light"/>
                <a:ea typeface="Lexend Light"/>
                <a:cs typeface="Lexend Light"/>
                <a:sym typeface="Lexend Light"/>
              </a:defRPr>
            </a:lvl8pPr>
            <a:lvl9pPr lvl="8" algn="r">
              <a:spcBef>
                <a:spcPts val="0"/>
              </a:spcBef>
              <a:spcAft>
                <a:spcPts val="0"/>
              </a:spcAft>
              <a:buSzPts val="2400"/>
              <a:buFont typeface="Lexend Light"/>
              <a:buNone/>
              <a:defRPr sz="3200">
                <a:latin typeface="Lexend Light"/>
                <a:ea typeface="Lexend Light"/>
                <a:cs typeface="Lexend Light"/>
                <a:sym typeface="Lexend Light"/>
              </a:defRPr>
            </a:lvl9pPr>
          </a:lstStyle>
          <a:p>
            <a:endParaRPr/>
          </a:p>
        </p:txBody>
      </p:sp>
      <p:sp>
        <p:nvSpPr>
          <p:cNvPr id="114" name="Google Shape;114;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21191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 Alt 2">
  <p:cSld name="Title and body - Alt 2">
    <p:bg>
      <p:bgPr>
        <a:solidFill>
          <a:schemeClr val="accent4"/>
        </a:solidFill>
        <a:effectLst/>
      </p:bgPr>
    </p:bg>
    <p:spTree>
      <p:nvGrpSpPr>
        <p:cNvPr id="1" name="Shape 115"/>
        <p:cNvGrpSpPr/>
        <p:nvPr/>
      </p:nvGrpSpPr>
      <p:grpSpPr>
        <a:xfrm>
          <a:off x="0" y="0"/>
          <a:ext cx="0" cy="0"/>
          <a:chOff x="0" y="0"/>
          <a:chExt cx="0" cy="0"/>
        </a:xfrm>
      </p:grpSpPr>
      <p:sp>
        <p:nvSpPr>
          <p:cNvPr id="116" name="Google Shape;116;p5"/>
          <p:cNvSpPr/>
          <p:nvPr/>
        </p:nvSpPr>
        <p:spPr>
          <a:xfrm>
            <a:off x="0" y="4106400"/>
            <a:ext cx="12192000" cy="27516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pic>
        <p:nvPicPr>
          <p:cNvPr id="117" name="Google Shape;117;p5" descr="Video call group business people meeting on virtual workplace or remote office (proporcionada por Getty Images)"/>
          <p:cNvPicPr preferRelativeResize="0"/>
          <p:nvPr/>
        </p:nvPicPr>
        <p:blipFill rotWithShape="1">
          <a:blip r:embed="rId2">
            <a:alphaModFix amt="12000"/>
          </a:blip>
          <a:srcRect l="14552" t="64991" r="21143" b="13266"/>
          <a:stretch/>
        </p:blipFill>
        <p:spPr>
          <a:xfrm>
            <a:off x="-5567" y="4106401"/>
            <a:ext cx="12203131" cy="2751465"/>
          </a:xfrm>
          <a:prstGeom prst="rect">
            <a:avLst/>
          </a:prstGeom>
          <a:solidFill>
            <a:schemeClr val="dk1"/>
          </a:solidFill>
          <a:ln>
            <a:noFill/>
          </a:ln>
        </p:spPr>
      </p:pic>
      <p:sp>
        <p:nvSpPr>
          <p:cNvPr id="118" name="Google Shape;118;p5"/>
          <p:cNvSpPr txBox="1">
            <a:spLocks noGrp="1"/>
          </p:cNvSpPr>
          <p:nvPr>
            <p:ph type="title"/>
          </p:nvPr>
        </p:nvSpPr>
        <p:spPr>
          <a:xfrm>
            <a:off x="4989000" y="4589900"/>
            <a:ext cx="17268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9pPr>
          </a:lstStyle>
          <a:p>
            <a:endParaRPr/>
          </a:p>
        </p:txBody>
      </p:sp>
      <p:sp>
        <p:nvSpPr>
          <p:cNvPr id="119" name="Google Shape;119;p5"/>
          <p:cNvSpPr txBox="1">
            <a:spLocks noGrp="1"/>
          </p:cNvSpPr>
          <p:nvPr>
            <p:ph type="title" idx="2"/>
          </p:nvPr>
        </p:nvSpPr>
        <p:spPr>
          <a:xfrm>
            <a:off x="4979400" y="5309851"/>
            <a:ext cx="17268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9pPr>
          </a:lstStyle>
          <a:p>
            <a:endParaRPr/>
          </a:p>
        </p:txBody>
      </p:sp>
      <p:sp>
        <p:nvSpPr>
          <p:cNvPr id="120" name="Google Shape;120;p5"/>
          <p:cNvSpPr txBox="1">
            <a:spLocks noGrp="1"/>
          </p:cNvSpPr>
          <p:nvPr>
            <p:ph type="title" idx="3"/>
          </p:nvPr>
        </p:nvSpPr>
        <p:spPr>
          <a:xfrm>
            <a:off x="451900" y="1061533"/>
            <a:ext cx="4477600" cy="17240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2800"/>
              <a:buNone/>
              <a:defRPr sz="5333"/>
            </a:lvl1pPr>
            <a:lvl2pPr lvl="1">
              <a:lnSpc>
                <a:spcPct val="115000"/>
              </a:lnSpc>
              <a:spcBef>
                <a:spcPts val="0"/>
              </a:spcBef>
              <a:spcAft>
                <a:spcPts val="0"/>
              </a:spcAft>
              <a:buSzPts val="2800"/>
              <a:buNone/>
              <a:defRPr sz="4000">
                <a:latin typeface="Alexandria Black"/>
                <a:ea typeface="Alexandria Black"/>
                <a:cs typeface="Alexandria Black"/>
                <a:sym typeface="Alexandria Black"/>
              </a:defRPr>
            </a:lvl2pPr>
            <a:lvl3pPr lvl="2">
              <a:lnSpc>
                <a:spcPct val="115000"/>
              </a:lnSpc>
              <a:spcBef>
                <a:spcPts val="0"/>
              </a:spcBef>
              <a:spcAft>
                <a:spcPts val="0"/>
              </a:spcAft>
              <a:buSzPts val="2800"/>
              <a:buNone/>
              <a:defRPr sz="4000">
                <a:latin typeface="Alexandria Black"/>
                <a:ea typeface="Alexandria Black"/>
                <a:cs typeface="Alexandria Black"/>
                <a:sym typeface="Alexandria Black"/>
              </a:defRPr>
            </a:lvl3pPr>
            <a:lvl4pPr lvl="3">
              <a:lnSpc>
                <a:spcPct val="115000"/>
              </a:lnSpc>
              <a:spcBef>
                <a:spcPts val="0"/>
              </a:spcBef>
              <a:spcAft>
                <a:spcPts val="0"/>
              </a:spcAft>
              <a:buSzPts val="2800"/>
              <a:buNone/>
              <a:defRPr sz="4000">
                <a:latin typeface="Alexandria Black"/>
                <a:ea typeface="Alexandria Black"/>
                <a:cs typeface="Alexandria Black"/>
                <a:sym typeface="Alexandria Black"/>
              </a:defRPr>
            </a:lvl4pPr>
            <a:lvl5pPr lvl="4">
              <a:lnSpc>
                <a:spcPct val="115000"/>
              </a:lnSpc>
              <a:spcBef>
                <a:spcPts val="0"/>
              </a:spcBef>
              <a:spcAft>
                <a:spcPts val="0"/>
              </a:spcAft>
              <a:buSzPts val="2800"/>
              <a:buNone/>
              <a:defRPr sz="4000">
                <a:latin typeface="Alexandria Black"/>
                <a:ea typeface="Alexandria Black"/>
                <a:cs typeface="Alexandria Black"/>
                <a:sym typeface="Alexandria Black"/>
              </a:defRPr>
            </a:lvl5pPr>
            <a:lvl6pPr lvl="5">
              <a:lnSpc>
                <a:spcPct val="115000"/>
              </a:lnSpc>
              <a:spcBef>
                <a:spcPts val="0"/>
              </a:spcBef>
              <a:spcAft>
                <a:spcPts val="0"/>
              </a:spcAft>
              <a:buSzPts val="2800"/>
              <a:buNone/>
              <a:defRPr sz="4000">
                <a:latin typeface="Alexandria Black"/>
                <a:ea typeface="Alexandria Black"/>
                <a:cs typeface="Alexandria Black"/>
                <a:sym typeface="Alexandria Black"/>
              </a:defRPr>
            </a:lvl6pPr>
            <a:lvl7pPr lvl="6">
              <a:lnSpc>
                <a:spcPct val="115000"/>
              </a:lnSpc>
              <a:spcBef>
                <a:spcPts val="0"/>
              </a:spcBef>
              <a:spcAft>
                <a:spcPts val="0"/>
              </a:spcAft>
              <a:buSzPts val="2800"/>
              <a:buNone/>
              <a:defRPr sz="4000">
                <a:latin typeface="Alexandria Black"/>
                <a:ea typeface="Alexandria Black"/>
                <a:cs typeface="Alexandria Black"/>
                <a:sym typeface="Alexandria Black"/>
              </a:defRPr>
            </a:lvl7pPr>
            <a:lvl8pPr lvl="7">
              <a:lnSpc>
                <a:spcPct val="115000"/>
              </a:lnSpc>
              <a:spcBef>
                <a:spcPts val="0"/>
              </a:spcBef>
              <a:spcAft>
                <a:spcPts val="0"/>
              </a:spcAft>
              <a:buSzPts val="2800"/>
              <a:buNone/>
              <a:defRPr sz="4000">
                <a:latin typeface="Alexandria Black"/>
                <a:ea typeface="Alexandria Black"/>
                <a:cs typeface="Alexandria Black"/>
                <a:sym typeface="Alexandria Black"/>
              </a:defRPr>
            </a:lvl8pPr>
            <a:lvl9pPr lvl="8">
              <a:lnSpc>
                <a:spcPct val="115000"/>
              </a:lnSpc>
              <a:spcBef>
                <a:spcPts val="0"/>
              </a:spcBef>
              <a:spcAft>
                <a:spcPts val="0"/>
              </a:spcAft>
              <a:buSzPts val="2800"/>
              <a:buNone/>
              <a:defRPr sz="4000">
                <a:latin typeface="Alexandria Black"/>
                <a:ea typeface="Alexandria Black"/>
                <a:cs typeface="Alexandria Black"/>
                <a:sym typeface="Alexandria Black"/>
              </a:defRPr>
            </a:lvl9pPr>
          </a:lstStyle>
          <a:p>
            <a:endParaRPr/>
          </a:p>
        </p:txBody>
      </p:sp>
      <p:cxnSp>
        <p:nvCxnSpPr>
          <p:cNvPr id="121" name="Google Shape;121;p5"/>
          <p:cNvCxnSpPr/>
          <p:nvPr/>
        </p:nvCxnSpPr>
        <p:spPr>
          <a:xfrm>
            <a:off x="86400" y="2400"/>
            <a:ext cx="0" cy="4104000"/>
          </a:xfrm>
          <a:prstGeom prst="straightConnector1">
            <a:avLst/>
          </a:prstGeom>
          <a:noFill/>
          <a:ln w="9525" cap="flat" cmpd="sng">
            <a:solidFill>
              <a:schemeClr val="lt2"/>
            </a:solidFill>
            <a:prstDash val="solid"/>
            <a:round/>
            <a:headEnd type="none" w="sm" len="sm"/>
            <a:tailEnd type="none" w="sm" len="sm"/>
          </a:ln>
        </p:spPr>
      </p:cxnSp>
      <p:cxnSp>
        <p:nvCxnSpPr>
          <p:cNvPr id="122" name="Google Shape;122;p5"/>
          <p:cNvCxnSpPr/>
          <p:nvPr/>
        </p:nvCxnSpPr>
        <p:spPr>
          <a:xfrm>
            <a:off x="178833" y="2400"/>
            <a:ext cx="0" cy="4104000"/>
          </a:xfrm>
          <a:prstGeom prst="straightConnector1">
            <a:avLst/>
          </a:prstGeom>
          <a:noFill/>
          <a:ln w="9525" cap="flat" cmpd="sng">
            <a:solidFill>
              <a:schemeClr val="lt2"/>
            </a:solidFill>
            <a:prstDash val="solid"/>
            <a:round/>
            <a:headEnd type="none" w="sm" len="sm"/>
            <a:tailEnd type="none" w="sm" len="sm"/>
          </a:ln>
        </p:spPr>
      </p:cxnSp>
      <p:sp>
        <p:nvSpPr>
          <p:cNvPr id="123" name="Google Shape;123;p5"/>
          <p:cNvSpPr/>
          <p:nvPr/>
        </p:nvSpPr>
        <p:spPr>
          <a:xfrm>
            <a:off x="-3166" y="4302134"/>
            <a:ext cx="2822567" cy="2559033"/>
          </a:xfrm>
          <a:custGeom>
            <a:avLst/>
            <a:gdLst/>
            <a:ahLst/>
            <a:cxnLst/>
            <a:rect l="l" t="t" r="r" b="b"/>
            <a:pathLst>
              <a:path w="84677" h="76771" extrusionOk="0">
                <a:moveTo>
                  <a:pt x="63436" y="76771"/>
                </a:moveTo>
                <a:lnTo>
                  <a:pt x="50530" y="63865"/>
                </a:lnTo>
                <a:lnTo>
                  <a:pt x="84677" y="31718"/>
                </a:lnTo>
                <a:lnTo>
                  <a:pt x="54578" y="0"/>
                </a:lnTo>
                <a:lnTo>
                  <a:pt x="18002" y="34290"/>
                </a:lnTo>
                <a:lnTo>
                  <a:pt x="0" y="16954"/>
                </a:lnTo>
              </a:path>
            </a:pathLst>
          </a:custGeom>
          <a:noFill/>
          <a:ln w="9525" cap="flat" cmpd="sng">
            <a:solidFill>
              <a:schemeClr val="accent1"/>
            </a:solidFill>
            <a:prstDash val="solid"/>
            <a:round/>
            <a:headEnd type="none" w="sm" len="sm"/>
            <a:tailEnd type="none" w="sm" len="sm"/>
          </a:ln>
        </p:spPr>
      </p:sp>
      <p:sp>
        <p:nvSpPr>
          <p:cNvPr id="124" name="Google Shape;124;p5"/>
          <p:cNvSpPr txBox="1">
            <a:spLocks noGrp="1"/>
          </p:cNvSpPr>
          <p:nvPr>
            <p:ph type="title" idx="4"/>
          </p:nvPr>
        </p:nvSpPr>
        <p:spPr>
          <a:xfrm>
            <a:off x="514767" y="2638367"/>
            <a:ext cx="4106000" cy="10672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2800"/>
              <a:buNone/>
              <a:defRPr sz="1333">
                <a:latin typeface="Lexend Light"/>
                <a:ea typeface="Lexend Light"/>
                <a:cs typeface="Lexend Light"/>
                <a:sym typeface="Lexend Light"/>
              </a:defRPr>
            </a:lvl1pPr>
            <a:lvl2pPr lvl="1">
              <a:lnSpc>
                <a:spcPct val="115000"/>
              </a:lnSpc>
              <a:spcBef>
                <a:spcPts val="0"/>
              </a:spcBef>
              <a:spcAft>
                <a:spcPts val="0"/>
              </a:spcAft>
              <a:buSzPts val="2800"/>
              <a:buNone/>
              <a:defRPr sz="1333">
                <a:latin typeface="Lexend Light"/>
                <a:ea typeface="Lexend Light"/>
                <a:cs typeface="Lexend Light"/>
                <a:sym typeface="Lexend Light"/>
              </a:defRPr>
            </a:lvl2pPr>
            <a:lvl3pPr lvl="2">
              <a:lnSpc>
                <a:spcPct val="115000"/>
              </a:lnSpc>
              <a:spcBef>
                <a:spcPts val="0"/>
              </a:spcBef>
              <a:spcAft>
                <a:spcPts val="0"/>
              </a:spcAft>
              <a:buSzPts val="2800"/>
              <a:buNone/>
              <a:defRPr sz="1333">
                <a:latin typeface="Lexend Light"/>
                <a:ea typeface="Lexend Light"/>
                <a:cs typeface="Lexend Light"/>
                <a:sym typeface="Lexend Light"/>
              </a:defRPr>
            </a:lvl3pPr>
            <a:lvl4pPr lvl="3">
              <a:lnSpc>
                <a:spcPct val="115000"/>
              </a:lnSpc>
              <a:spcBef>
                <a:spcPts val="0"/>
              </a:spcBef>
              <a:spcAft>
                <a:spcPts val="0"/>
              </a:spcAft>
              <a:buSzPts val="2800"/>
              <a:buNone/>
              <a:defRPr sz="1333">
                <a:latin typeface="Lexend Light"/>
                <a:ea typeface="Lexend Light"/>
                <a:cs typeface="Lexend Light"/>
                <a:sym typeface="Lexend Light"/>
              </a:defRPr>
            </a:lvl4pPr>
            <a:lvl5pPr lvl="4">
              <a:lnSpc>
                <a:spcPct val="115000"/>
              </a:lnSpc>
              <a:spcBef>
                <a:spcPts val="0"/>
              </a:spcBef>
              <a:spcAft>
                <a:spcPts val="0"/>
              </a:spcAft>
              <a:buSzPts val="2800"/>
              <a:buNone/>
              <a:defRPr sz="1333">
                <a:latin typeface="Lexend Light"/>
                <a:ea typeface="Lexend Light"/>
                <a:cs typeface="Lexend Light"/>
                <a:sym typeface="Lexend Light"/>
              </a:defRPr>
            </a:lvl5pPr>
            <a:lvl6pPr lvl="5">
              <a:lnSpc>
                <a:spcPct val="115000"/>
              </a:lnSpc>
              <a:spcBef>
                <a:spcPts val="0"/>
              </a:spcBef>
              <a:spcAft>
                <a:spcPts val="0"/>
              </a:spcAft>
              <a:buSzPts val="2800"/>
              <a:buNone/>
              <a:defRPr sz="1333">
                <a:latin typeface="Lexend Light"/>
                <a:ea typeface="Lexend Light"/>
                <a:cs typeface="Lexend Light"/>
                <a:sym typeface="Lexend Light"/>
              </a:defRPr>
            </a:lvl6pPr>
            <a:lvl7pPr lvl="6">
              <a:lnSpc>
                <a:spcPct val="115000"/>
              </a:lnSpc>
              <a:spcBef>
                <a:spcPts val="0"/>
              </a:spcBef>
              <a:spcAft>
                <a:spcPts val="0"/>
              </a:spcAft>
              <a:buSzPts val="2800"/>
              <a:buNone/>
              <a:defRPr sz="1333">
                <a:latin typeface="Lexend Light"/>
                <a:ea typeface="Lexend Light"/>
                <a:cs typeface="Lexend Light"/>
                <a:sym typeface="Lexend Light"/>
              </a:defRPr>
            </a:lvl7pPr>
            <a:lvl8pPr lvl="7">
              <a:lnSpc>
                <a:spcPct val="115000"/>
              </a:lnSpc>
              <a:spcBef>
                <a:spcPts val="0"/>
              </a:spcBef>
              <a:spcAft>
                <a:spcPts val="0"/>
              </a:spcAft>
              <a:buSzPts val="2800"/>
              <a:buNone/>
              <a:defRPr sz="1333">
                <a:latin typeface="Lexend Light"/>
                <a:ea typeface="Lexend Light"/>
                <a:cs typeface="Lexend Light"/>
                <a:sym typeface="Lexend Light"/>
              </a:defRPr>
            </a:lvl8pPr>
            <a:lvl9pPr lvl="8">
              <a:lnSpc>
                <a:spcPct val="115000"/>
              </a:lnSpc>
              <a:spcBef>
                <a:spcPts val="0"/>
              </a:spcBef>
              <a:spcAft>
                <a:spcPts val="0"/>
              </a:spcAft>
              <a:buSzPts val="2800"/>
              <a:buNone/>
              <a:defRPr sz="1333">
                <a:latin typeface="Lexend Light"/>
                <a:ea typeface="Lexend Light"/>
                <a:cs typeface="Lexend Light"/>
                <a:sym typeface="Lexend Light"/>
              </a:defRPr>
            </a:lvl9pPr>
          </a:lstStyle>
          <a:p>
            <a:endParaRPr/>
          </a:p>
        </p:txBody>
      </p:sp>
      <p:sp>
        <p:nvSpPr>
          <p:cNvPr id="125" name="Google Shape;125;p5"/>
          <p:cNvSpPr txBox="1">
            <a:spLocks noGrp="1"/>
          </p:cNvSpPr>
          <p:nvPr>
            <p:ph type="title" idx="5"/>
          </p:nvPr>
        </p:nvSpPr>
        <p:spPr>
          <a:xfrm>
            <a:off x="6817800" y="4589900"/>
            <a:ext cx="17268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9pPr>
          </a:lstStyle>
          <a:p>
            <a:endParaRPr/>
          </a:p>
        </p:txBody>
      </p:sp>
      <p:sp>
        <p:nvSpPr>
          <p:cNvPr id="126" name="Google Shape;126;p5"/>
          <p:cNvSpPr txBox="1">
            <a:spLocks noGrp="1"/>
          </p:cNvSpPr>
          <p:nvPr>
            <p:ph type="title" idx="6"/>
          </p:nvPr>
        </p:nvSpPr>
        <p:spPr>
          <a:xfrm>
            <a:off x="6808200" y="5309851"/>
            <a:ext cx="17268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9pPr>
          </a:lstStyle>
          <a:p>
            <a:endParaRPr/>
          </a:p>
        </p:txBody>
      </p:sp>
      <p:sp>
        <p:nvSpPr>
          <p:cNvPr id="127" name="Google Shape;127;p5"/>
          <p:cNvSpPr txBox="1">
            <a:spLocks noGrp="1"/>
          </p:cNvSpPr>
          <p:nvPr>
            <p:ph type="title" idx="7"/>
          </p:nvPr>
        </p:nvSpPr>
        <p:spPr>
          <a:xfrm>
            <a:off x="8656200" y="4589900"/>
            <a:ext cx="17268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9pPr>
          </a:lstStyle>
          <a:p>
            <a:endParaRPr/>
          </a:p>
        </p:txBody>
      </p:sp>
      <p:sp>
        <p:nvSpPr>
          <p:cNvPr id="128" name="Google Shape;128;p5"/>
          <p:cNvSpPr txBox="1">
            <a:spLocks noGrp="1"/>
          </p:cNvSpPr>
          <p:nvPr>
            <p:ph type="title" idx="8"/>
          </p:nvPr>
        </p:nvSpPr>
        <p:spPr>
          <a:xfrm>
            <a:off x="8649900" y="5309851"/>
            <a:ext cx="17268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9pPr>
          </a:lstStyle>
          <a:p>
            <a:endParaRPr/>
          </a:p>
        </p:txBody>
      </p:sp>
      <p:sp>
        <p:nvSpPr>
          <p:cNvPr id="129" name="Google Shape;129;p5"/>
          <p:cNvSpPr txBox="1">
            <a:spLocks noGrp="1"/>
          </p:cNvSpPr>
          <p:nvPr>
            <p:ph type="title" idx="9"/>
          </p:nvPr>
        </p:nvSpPr>
        <p:spPr>
          <a:xfrm>
            <a:off x="10507393" y="4589900"/>
            <a:ext cx="17076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9pPr>
          </a:lstStyle>
          <a:p>
            <a:endParaRPr/>
          </a:p>
        </p:txBody>
      </p:sp>
      <p:sp>
        <p:nvSpPr>
          <p:cNvPr id="130" name="Google Shape;130;p5"/>
          <p:cNvSpPr txBox="1">
            <a:spLocks noGrp="1"/>
          </p:cNvSpPr>
          <p:nvPr>
            <p:ph type="title" idx="13"/>
          </p:nvPr>
        </p:nvSpPr>
        <p:spPr>
          <a:xfrm>
            <a:off x="10497900" y="5309859"/>
            <a:ext cx="17076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333">
                <a:solidFill>
                  <a:schemeClr val="lt1"/>
                </a:solidFill>
                <a:latin typeface="Lexend Light"/>
                <a:ea typeface="Lexend Light"/>
                <a:cs typeface="Lexend Light"/>
                <a:sym typeface="Lexend Light"/>
              </a:defRPr>
            </a:lvl9pPr>
          </a:lstStyle>
          <a:p>
            <a:endParaRPr/>
          </a:p>
        </p:txBody>
      </p:sp>
      <p:sp>
        <p:nvSpPr>
          <p:cNvPr id="131" name="Google Shape;131;p5"/>
          <p:cNvSpPr>
            <a:spLocks noGrp="1"/>
          </p:cNvSpPr>
          <p:nvPr>
            <p:ph type="pic" idx="14"/>
          </p:nvPr>
        </p:nvSpPr>
        <p:spPr>
          <a:xfrm>
            <a:off x="4992367" y="2282000"/>
            <a:ext cx="1717200" cy="2130000"/>
          </a:xfrm>
          <a:prstGeom prst="rect">
            <a:avLst/>
          </a:prstGeom>
          <a:noFill/>
          <a:ln>
            <a:noFill/>
          </a:ln>
        </p:spPr>
      </p:sp>
      <p:sp>
        <p:nvSpPr>
          <p:cNvPr id="132" name="Google Shape;132;p5"/>
          <p:cNvSpPr>
            <a:spLocks noGrp="1"/>
          </p:cNvSpPr>
          <p:nvPr>
            <p:ph type="pic" idx="15"/>
          </p:nvPr>
        </p:nvSpPr>
        <p:spPr>
          <a:xfrm>
            <a:off x="6822584" y="2282051"/>
            <a:ext cx="1717200" cy="2130000"/>
          </a:xfrm>
          <a:prstGeom prst="rect">
            <a:avLst/>
          </a:prstGeom>
          <a:noFill/>
          <a:ln>
            <a:noFill/>
          </a:ln>
        </p:spPr>
      </p:sp>
      <p:sp>
        <p:nvSpPr>
          <p:cNvPr id="133" name="Google Shape;133;p5"/>
          <p:cNvSpPr>
            <a:spLocks noGrp="1"/>
          </p:cNvSpPr>
          <p:nvPr>
            <p:ph type="pic" idx="16"/>
          </p:nvPr>
        </p:nvSpPr>
        <p:spPr>
          <a:xfrm>
            <a:off x="8651051" y="2277117"/>
            <a:ext cx="1717200" cy="2130000"/>
          </a:xfrm>
          <a:prstGeom prst="rect">
            <a:avLst/>
          </a:prstGeom>
          <a:noFill/>
          <a:ln>
            <a:noFill/>
          </a:ln>
        </p:spPr>
      </p:sp>
      <p:sp>
        <p:nvSpPr>
          <p:cNvPr id="134" name="Google Shape;134;p5"/>
          <p:cNvSpPr>
            <a:spLocks noGrp="1"/>
          </p:cNvSpPr>
          <p:nvPr>
            <p:ph type="pic" idx="17"/>
          </p:nvPr>
        </p:nvSpPr>
        <p:spPr>
          <a:xfrm>
            <a:off x="10479517" y="2282051"/>
            <a:ext cx="1717200" cy="2130000"/>
          </a:xfrm>
          <a:prstGeom prst="rect">
            <a:avLst/>
          </a:prstGeom>
          <a:noFill/>
          <a:ln>
            <a:noFill/>
          </a:ln>
        </p:spPr>
      </p:sp>
      <p:sp>
        <p:nvSpPr>
          <p:cNvPr id="135" name="Google Shape;13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17496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 Alt 3">
  <p:cSld name="Title and body - Alt 3">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p:nvPr/>
        </p:nvSpPr>
        <p:spPr>
          <a:xfrm>
            <a:off x="-2500" y="0"/>
            <a:ext cx="12192000" cy="37816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pic>
        <p:nvPicPr>
          <p:cNvPr id="138" name="Google Shape;138;p6" descr="Video call group business people meeting on virtual workplace or remote office (proporcionada por Getty Images)"/>
          <p:cNvPicPr preferRelativeResize="0"/>
          <p:nvPr/>
        </p:nvPicPr>
        <p:blipFill rotWithShape="1">
          <a:blip r:embed="rId2">
            <a:alphaModFix amt="12000"/>
          </a:blip>
          <a:srcRect l="14552" t="62285" r="21143" b="7832"/>
          <a:stretch/>
        </p:blipFill>
        <p:spPr>
          <a:xfrm>
            <a:off x="-5567" y="0"/>
            <a:ext cx="12203131" cy="3781597"/>
          </a:xfrm>
          <a:prstGeom prst="rect">
            <a:avLst/>
          </a:prstGeom>
          <a:solidFill>
            <a:schemeClr val="dk1"/>
          </a:solidFill>
          <a:ln>
            <a:noFill/>
          </a:ln>
        </p:spPr>
      </p:pic>
      <p:sp>
        <p:nvSpPr>
          <p:cNvPr id="139" name="Google Shape;139;p6"/>
          <p:cNvSpPr/>
          <p:nvPr/>
        </p:nvSpPr>
        <p:spPr>
          <a:xfrm rot="-5400000">
            <a:off x="7435533"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cxnSp>
        <p:nvCxnSpPr>
          <p:cNvPr id="140" name="Google Shape;140;p6"/>
          <p:cNvCxnSpPr/>
          <p:nvPr/>
        </p:nvCxnSpPr>
        <p:spPr>
          <a:xfrm>
            <a:off x="-11111" y="6711685"/>
            <a:ext cx="12200800" cy="0"/>
          </a:xfrm>
          <a:prstGeom prst="straightConnector1">
            <a:avLst/>
          </a:prstGeom>
          <a:noFill/>
          <a:ln w="9525" cap="flat" cmpd="sng">
            <a:solidFill>
              <a:schemeClr val="lt2"/>
            </a:solidFill>
            <a:prstDash val="solid"/>
            <a:round/>
            <a:headEnd type="none" w="sm" len="sm"/>
            <a:tailEnd type="none" w="sm" len="sm"/>
          </a:ln>
        </p:spPr>
      </p:cxnSp>
      <p:sp>
        <p:nvSpPr>
          <p:cNvPr id="141" name="Google Shape;141;p6"/>
          <p:cNvSpPr/>
          <p:nvPr/>
        </p:nvSpPr>
        <p:spPr>
          <a:xfrm rot="-5400000">
            <a:off x="7741968"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42" name="Google Shape;142;p6"/>
          <p:cNvSpPr/>
          <p:nvPr/>
        </p:nvSpPr>
        <p:spPr>
          <a:xfrm rot="-5400000">
            <a:off x="8053968"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43" name="Google Shape;143;p6"/>
          <p:cNvSpPr/>
          <p:nvPr/>
        </p:nvSpPr>
        <p:spPr>
          <a:xfrm rot="-5400000">
            <a:off x="8360401"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44" name="Google Shape;144;p6"/>
          <p:cNvSpPr/>
          <p:nvPr/>
        </p:nvSpPr>
        <p:spPr>
          <a:xfrm rot="-5400000">
            <a:off x="8677952"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45" name="Google Shape;145;p6"/>
          <p:cNvSpPr/>
          <p:nvPr/>
        </p:nvSpPr>
        <p:spPr>
          <a:xfrm rot="-5400000">
            <a:off x="8984387"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46" name="Google Shape;146;p6"/>
          <p:cNvSpPr/>
          <p:nvPr/>
        </p:nvSpPr>
        <p:spPr>
          <a:xfrm rot="-5400000">
            <a:off x="9296387"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47" name="Google Shape;147;p6"/>
          <p:cNvSpPr/>
          <p:nvPr/>
        </p:nvSpPr>
        <p:spPr>
          <a:xfrm rot="-5400000">
            <a:off x="9602820"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48" name="Google Shape;148;p6"/>
          <p:cNvSpPr/>
          <p:nvPr/>
        </p:nvSpPr>
        <p:spPr>
          <a:xfrm rot="-5400000">
            <a:off x="9914837"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49" name="Google Shape;149;p6"/>
          <p:cNvSpPr/>
          <p:nvPr/>
        </p:nvSpPr>
        <p:spPr>
          <a:xfrm rot="-5400000">
            <a:off x="10226837"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0" name="Google Shape;150;p6"/>
          <p:cNvSpPr/>
          <p:nvPr/>
        </p:nvSpPr>
        <p:spPr>
          <a:xfrm rot="-5400000">
            <a:off x="10533272"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1" name="Google Shape;151;p6"/>
          <p:cNvSpPr/>
          <p:nvPr/>
        </p:nvSpPr>
        <p:spPr>
          <a:xfrm rot="-5400000">
            <a:off x="10850821"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2" name="Google Shape;152;p6"/>
          <p:cNvSpPr/>
          <p:nvPr/>
        </p:nvSpPr>
        <p:spPr>
          <a:xfrm rot="-5400000">
            <a:off x="11157256"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3" name="Google Shape;153;p6"/>
          <p:cNvSpPr/>
          <p:nvPr/>
        </p:nvSpPr>
        <p:spPr>
          <a:xfrm rot="-5400000">
            <a:off x="11456656" y="6737933"/>
            <a:ext cx="1964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4" name="Google Shape;154;p6"/>
          <p:cNvSpPr/>
          <p:nvPr/>
        </p:nvSpPr>
        <p:spPr>
          <a:xfrm rot="-5400000">
            <a:off x="11757255" y="6737933"/>
            <a:ext cx="1964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5" name="Google Shape;155;p6"/>
          <p:cNvSpPr/>
          <p:nvPr/>
        </p:nvSpPr>
        <p:spPr>
          <a:xfrm rot="-5400000">
            <a:off x="2848347"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6" name="Google Shape;156;p6"/>
          <p:cNvSpPr/>
          <p:nvPr/>
        </p:nvSpPr>
        <p:spPr>
          <a:xfrm rot="-5400000">
            <a:off x="3154780"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7" name="Google Shape;157;p6"/>
          <p:cNvSpPr/>
          <p:nvPr/>
        </p:nvSpPr>
        <p:spPr>
          <a:xfrm rot="-5400000">
            <a:off x="3466781"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8" name="Google Shape;158;p6"/>
          <p:cNvSpPr/>
          <p:nvPr/>
        </p:nvSpPr>
        <p:spPr>
          <a:xfrm rot="-5400000">
            <a:off x="3773215"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9" name="Google Shape;159;p6"/>
          <p:cNvSpPr/>
          <p:nvPr/>
        </p:nvSpPr>
        <p:spPr>
          <a:xfrm rot="-5400000">
            <a:off x="4090765"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0" name="Google Shape;160;p6"/>
          <p:cNvSpPr/>
          <p:nvPr/>
        </p:nvSpPr>
        <p:spPr>
          <a:xfrm rot="-5400000">
            <a:off x="4397199"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1" name="Google Shape;161;p6"/>
          <p:cNvSpPr/>
          <p:nvPr/>
        </p:nvSpPr>
        <p:spPr>
          <a:xfrm rot="-5400000">
            <a:off x="4709199"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2" name="Google Shape;162;p6"/>
          <p:cNvSpPr/>
          <p:nvPr/>
        </p:nvSpPr>
        <p:spPr>
          <a:xfrm rot="-5400000">
            <a:off x="5015633"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3" name="Google Shape;163;p6"/>
          <p:cNvSpPr/>
          <p:nvPr/>
        </p:nvSpPr>
        <p:spPr>
          <a:xfrm rot="-5400000">
            <a:off x="5327651"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4" name="Google Shape;164;p6"/>
          <p:cNvSpPr/>
          <p:nvPr/>
        </p:nvSpPr>
        <p:spPr>
          <a:xfrm rot="-5400000">
            <a:off x="5639651"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5" name="Google Shape;165;p6"/>
          <p:cNvSpPr/>
          <p:nvPr/>
        </p:nvSpPr>
        <p:spPr>
          <a:xfrm rot="-5400000">
            <a:off x="5946084"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6" name="Google Shape;166;p6"/>
          <p:cNvSpPr/>
          <p:nvPr/>
        </p:nvSpPr>
        <p:spPr>
          <a:xfrm rot="-5400000">
            <a:off x="6263635"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7" name="Google Shape;167;p6"/>
          <p:cNvSpPr/>
          <p:nvPr/>
        </p:nvSpPr>
        <p:spPr>
          <a:xfrm rot="-5400000">
            <a:off x="6570068"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8" name="Google Shape;168;p6"/>
          <p:cNvSpPr/>
          <p:nvPr/>
        </p:nvSpPr>
        <p:spPr>
          <a:xfrm rot="-5400000">
            <a:off x="6869469" y="6737933"/>
            <a:ext cx="1964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9" name="Google Shape;169;p6"/>
          <p:cNvSpPr/>
          <p:nvPr/>
        </p:nvSpPr>
        <p:spPr>
          <a:xfrm rot="-5400000">
            <a:off x="7170068" y="6737933"/>
            <a:ext cx="1964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70" name="Google Shape;170;p6"/>
          <p:cNvSpPr/>
          <p:nvPr/>
        </p:nvSpPr>
        <p:spPr>
          <a:xfrm rot="-5400000">
            <a:off x="-31255"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71" name="Google Shape;171;p6"/>
          <p:cNvSpPr/>
          <p:nvPr/>
        </p:nvSpPr>
        <p:spPr>
          <a:xfrm rot="-5400000">
            <a:off x="275180"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72" name="Google Shape;172;p6"/>
          <p:cNvSpPr/>
          <p:nvPr/>
        </p:nvSpPr>
        <p:spPr>
          <a:xfrm rot="-5400000">
            <a:off x="587197"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73" name="Google Shape;173;p6"/>
          <p:cNvSpPr/>
          <p:nvPr/>
        </p:nvSpPr>
        <p:spPr>
          <a:xfrm rot="-5400000">
            <a:off x="899197"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74" name="Google Shape;174;p6"/>
          <p:cNvSpPr/>
          <p:nvPr/>
        </p:nvSpPr>
        <p:spPr>
          <a:xfrm rot="-5400000">
            <a:off x="1205631"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75" name="Google Shape;175;p6"/>
          <p:cNvSpPr/>
          <p:nvPr/>
        </p:nvSpPr>
        <p:spPr>
          <a:xfrm rot="-5400000">
            <a:off x="1523181"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76" name="Google Shape;176;p6"/>
          <p:cNvSpPr/>
          <p:nvPr/>
        </p:nvSpPr>
        <p:spPr>
          <a:xfrm rot="-5400000">
            <a:off x="1829615" y="6737923"/>
            <a:ext cx="1940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77" name="Google Shape;177;p6"/>
          <p:cNvSpPr/>
          <p:nvPr/>
        </p:nvSpPr>
        <p:spPr>
          <a:xfrm rot="-5400000">
            <a:off x="2129016" y="6737933"/>
            <a:ext cx="1964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78" name="Google Shape;178;p6"/>
          <p:cNvSpPr/>
          <p:nvPr/>
        </p:nvSpPr>
        <p:spPr>
          <a:xfrm rot="-5400000">
            <a:off x="2429615" y="6737933"/>
            <a:ext cx="196400" cy="83200"/>
          </a:xfrm>
          <a:prstGeom prst="mathMinus">
            <a:avLst>
              <a:gd name="adj1" fmla="val 23520"/>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cxnSp>
        <p:nvCxnSpPr>
          <p:cNvPr id="179" name="Google Shape;179;p6"/>
          <p:cNvCxnSpPr/>
          <p:nvPr/>
        </p:nvCxnSpPr>
        <p:spPr>
          <a:xfrm rot="10800000">
            <a:off x="-11156" y="6851561"/>
            <a:ext cx="12200800" cy="0"/>
          </a:xfrm>
          <a:prstGeom prst="straightConnector1">
            <a:avLst/>
          </a:prstGeom>
          <a:noFill/>
          <a:ln w="9525" cap="flat" cmpd="sng">
            <a:solidFill>
              <a:schemeClr val="lt2"/>
            </a:solidFill>
            <a:prstDash val="solid"/>
            <a:round/>
            <a:headEnd type="none" w="sm" len="sm"/>
            <a:tailEnd type="none" w="sm" len="sm"/>
          </a:ln>
        </p:spPr>
      </p:cxnSp>
      <p:cxnSp>
        <p:nvCxnSpPr>
          <p:cNvPr id="180" name="Google Shape;180;p6"/>
          <p:cNvCxnSpPr/>
          <p:nvPr/>
        </p:nvCxnSpPr>
        <p:spPr>
          <a:xfrm>
            <a:off x="86400" y="2400"/>
            <a:ext cx="0" cy="3781600"/>
          </a:xfrm>
          <a:prstGeom prst="straightConnector1">
            <a:avLst/>
          </a:prstGeom>
          <a:noFill/>
          <a:ln w="9525" cap="flat" cmpd="sng">
            <a:solidFill>
              <a:schemeClr val="accent1"/>
            </a:solidFill>
            <a:prstDash val="solid"/>
            <a:round/>
            <a:headEnd type="none" w="sm" len="sm"/>
            <a:tailEnd type="none" w="sm" len="sm"/>
          </a:ln>
        </p:spPr>
      </p:cxnSp>
      <p:cxnSp>
        <p:nvCxnSpPr>
          <p:cNvPr id="181" name="Google Shape;181;p6"/>
          <p:cNvCxnSpPr/>
          <p:nvPr/>
        </p:nvCxnSpPr>
        <p:spPr>
          <a:xfrm>
            <a:off x="178833" y="2400"/>
            <a:ext cx="0" cy="3781600"/>
          </a:xfrm>
          <a:prstGeom prst="straightConnector1">
            <a:avLst/>
          </a:prstGeom>
          <a:noFill/>
          <a:ln w="9525" cap="flat" cmpd="sng">
            <a:solidFill>
              <a:schemeClr val="accent1"/>
            </a:solidFill>
            <a:prstDash val="solid"/>
            <a:round/>
            <a:headEnd type="none" w="sm" len="sm"/>
            <a:tailEnd type="none" w="sm" len="sm"/>
          </a:ln>
        </p:spPr>
      </p:cxnSp>
      <p:sp>
        <p:nvSpPr>
          <p:cNvPr id="182" name="Google Shape;182;p6"/>
          <p:cNvSpPr txBox="1">
            <a:spLocks noGrp="1"/>
          </p:cNvSpPr>
          <p:nvPr>
            <p:ph type="title"/>
          </p:nvPr>
        </p:nvSpPr>
        <p:spPr>
          <a:xfrm>
            <a:off x="4992300" y="4589900"/>
            <a:ext cx="17268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SzPts val="2800"/>
              <a:buNone/>
              <a:defRPr sz="1333">
                <a:latin typeface="Lexend"/>
                <a:ea typeface="Lexend"/>
                <a:cs typeface="Lexend"/>
                <a:sym typeface="Lexend"/>
              </a:defRPr>
            </a:lvl1pPr>
            <a:lvl2pPr lvl="1">
              <a:lnSpc>
                <a:spcPct val="115000"/>
              </a:lnSpc>
              <a:spcBef>
                <a:spcPts val="0"/>
              </a:spcBef>
              <a:spcAft>
                <a:spcPts val="0"/>
              </a:spcAft>
              <a:buSzPts val="2800"/>
              <a:buNone/>
              <a:defRPr sz="1333">
                <a:latin typeface="Lexend"/>
                <a:ea typeface="Lexend"/>
                <a:cs typeface="Lexend"/>
                <a:sym typeface="Lexend"/>
              </a:defRPr>
            </a:lvl2pPr>
            <a:lvl3pPr lvl="2">
              <a:lnSpc>
                <a:spcPct val="115000"/>
              </a:lnSpc>
              <a:spcBef>
                <a:spcPts val="0"/>
              </a:spcBef>
              <a:spcAft>
                <a:spcPts val="0"/>
              </a:spcAft>
              <a:buSzPts val="2800"/>
              <a:buNone/>
              <a:defRPr sz="1333">
                <a:latin typeface="Lexend"/>
                <a:ea typeface="Lexend"/>
                <a:cs typeface="Lexend"/>
                <a:sym typeface="Lexend"/>
              </a:defRPr>
            </a:lvl3pPr>
            <a:lvl4pPr lvl="3">
              <a:lnSpc>
                <a:spcPct val="115000"/>
              </a:lnSpc>
              <a:spcBef>
                <a:spcPts val="0"/>
              </a:spcBef>
              <a:spcAft>
                <a:spcPts val="0"/>
              </a:spcAft>
              <a:buSzPts val="2800"/>
              <a:buNone/>
              <a:defRPr sz="1333">
                <a:latin typeface="Lexend"/>
                <a:ea typeface="Lexend"/>
                <a:cs typeface="Lexend"/>
                <a:sym typeface="Lexend"/>
              </a:defRPr>
            </a:lvl4pPr>
            <a:lvl5pPr lvl="4">
              <a:lnSpc>
                <a:spcPct val="115000"/>
              </a:lnSpc>
              <a:spcBef>
                <a:spcPts val="0"/>
              </a:spcBef>
              <a:spcAft>
                <a:spcPts val="0"/>
              </a:spcAft>
              <a:buSzPts val="2800"/>
              <a:buNone/>
              <a:defRPr sz="1333">
                <a:latin typeface="Lexend"/>
                <a:ea typeface="Lexend"/>
                <a:cs typeface="Lexend"/>
                <a:sym typeface="Lexend"/>
              </a:defRPr>
            </a:lvl5pPr>
            <a:lvl6pPr lvl="5">
              <a:lnSpc>
                <a:spcPct val="115000"/>
              </a:lnSpc>
              <a:spcBef>
                <a:spcPts val="0"/>
              </a:spcBef>
              <a:spcAft>
                <a:spcPts val="0"/>
              </a:spcAft>
              <a:buSzPts val="2800"/>
              <a:buNone/>
              <a:defRPr sz="1333">
                <a:latin typeface="Lexend"/>
                <a:ea typeface="Lexend"/>
                <a:cs typeface="Lexend"/>
                <a:sym typeface="Lexend"/>
              </a:defRPr>
            </a:lvl6pPr>
            <a:lvl7pPr lvl="6">
              <a:lnSpc>
                <a:spcPct val="115000"/>
              </a:lnSpc>
              <a:spcBef>
                <a:spcPts val="0"/>
              </a:spcBef>
              <a:spcAft>
                <a:spcPts val="0"/>
              </a:spcAft>
              <a:buSzPts val="2800"/>
              <a:buNone/>
              <a:defRPr sz="1333">
                <a:latin typeface="Lexend"/>
                <a:ea typeface="Lexend"/>
                <a:cs typeface="Lexend"/>
                <a:sym typeface="Lexend"/>
              </a:defRPr>
            </a:lvl7pPr>
            <a:lvl8pPr lvl="7">
              <a:lnSpc>
                <a:spcPct val="115000"/>
              </a:lnSpc>
              <a:spcBef>
                <a:spcPts val="0"/>
              </a:spcBef>
              <a:spcAft>
                <a:spcPts val="0"/>
              </a:spcAft>
              <a:buSzPts val="2800"/>
              <a:buNone/>
              <a:defRPr sz="1333">
                <a:latin typeface="Lexend"/>
                <a:ea typeface="Lexend"/>
                <a:cs typeface="Lexend"/>
                <a:sym typeface="Lexend"/>
              </a:defRPr>
            </a:lvl8pPr>
            <a:lvl9pPr lvl="8">
              <a:lnSpc>
                <a:spcPct val="115000"/>
              </a:lnSpc>
              <a:spcBef>
                <a:spcPts val="0"/>
              </a:spcBef>
              <a:spcAft>
                <a:spcPts val="0"/>
              </a:spcAft>
              <a:buSzPts val="2800"/>
              <a:buNone/>
              <a:defRPr sz="1333">
                <a:latin typeface="Lexend"/>
                <a:ea typeface="Lexend"/>
                <a:cs typeface="Lexend"/>
                <a:sym typeface="Lexend"/>
              </a:defRPr>
            </a:lvl9pPr>
          </a:lstStyle>
          <a:p>
            <a:endParaRPr/>
          </a:p>
        </p:txBody>
      </p:sp>
      <p:sp>
        <p:nvSpPr>
          <p:cNvPr id="183" name="Google Shape;183;p6"/>
          <p:cNvSpPr txBox="1">
            <a:spLocks noGrp="1"/>
          </p:cNvSpPr>
          <p:nvPr>
            <p:ph type="title" idx="2"/>
          </p:nvPr>
        </p:nvSpPr>
        <p:spPr>
          <a:xfrm>
            <a:off x="4982700" y="5309851"/>
            <a:ext cx="17268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SzPts val="2800"/>
              <a:buNone/>
              <a:defRPr sz="1333">
                <a:latin typeface="Lexend"/>
                <a:ea typeface="Lexend"/>
                <a:cs typeface="Lexend"/>
                <a:sym typeface="Lexend"/>
              </a:defRPr>
            </a:lvl1pPr>
            <a:lvl2pPr lvl="1">
              <a:lnSpc>
                <a:spcPct val="115000"/>
              </a:lnSpc>
              <a:spcBef>
                <a:spcPts val="0"/>
              </a:spcBef>
              <a:spcAft>
                <a:spcPts val="0"/>
              </a:spcAft>
              <a:buSzPts val="2800"/>
              <a:buNone/>
              <a:defRPr sz="1333">
                <a:latin typeface="Lexend"/>
                <a:ea typeface="Lexend"/>
                <a:cs typeface="Lexend"/>
                <a:sym typeface="Lexend"/>
              </a:defRPr>
            </a:lvl2pPr>
            <a:lvl3pPr lvl="2">
              <a:lnSpc>
                <a:spcPct val="115000"/>
              </a:lnSpc>
              <a:spcBef>
                <a:spcPts val="0"/>
              </a:spcBef>
              <a:spcAft>
                <a:spcPts val="0"/>
              </a:spcAft>
              <a:buSzPts val="2800"/>
              <a:buNone/>
              <a:defRPr sz="1333">
                <a:latin typeface="Lexend"/>
                <a:ea typeface="Lexend"/>
                <a:cs typeface="Lexend"/>
                <a:sym typeface="Lexend"/>
              </a:defRPr>
            </a:lvl3pPr>
            <a:lvl4pPr lvl="3">
              <a:lnSpc>
                <a:spcPct val="115000"/>
              </a:lnSpc>
              <a:spcBef>
                <a:spcPts val="0"/>
              </a:spcBef>
              <a:spcAft>
                <a:spcPts val="0"/>
              </a:spcAft>
              <a:buSzPts val="2800"/>
              <a:buNone/>
              <a:defRPr sz="1333">
                <a:latin typeface="Lexend"/>
                <a:ea typeface="Lexend"/>
                <a:cs typeface="Lexend"/>
                <a:sym typeface="Lexend"/>
              </a:defRPr>
            </a:lvl4pPr>
            <a:lvl5pPr lvl="4">
              <a:lnSpc>
                <a:spcPct val="115000"/>
              </a:lnSpc>
              <a:spcBef>
                <a:spcPts val="0"/>
              </a:spcBef>
              <a:spcAft>
                <a:spcPts val="0"/>
              </a:spcAft>
              <a:buSzPts val="2800"/>
              <a:buNone/>
              <a:defRPr sz="1333">
                <a:latin typeface="Lexend"/>
                <a:ea typeface="Lexend"/>
                <a:cs typeface="Lexend"/>
                <a:sym typeface="Lexend"/>
              </a:defRPr>
            </a:lvl5pPr>
            <a:lvl6pPr lvl="5">
              <a:lnSpc>
                <a:spcPct val="115000"/>
              </a:lnSpc>
              <a:spcBef>
                <a:spcPts val="0"/>
              </a:spcBef>
              <a:spcAft>
                <a:spcPts val="0"/>
              </a:spcAft>
              <a:buSzPts val="2800"/>
              <a:buNone/>
              <a:defRPr sz="1333">
                <a:latin typeface="Lexend"/>
                <a:ea typeface="Lexend"/>
                <a:cs typeface="Lexend"/>
                <a:sym typeface="Lexend"/>
              </a:defRPr>
            </a:lvl6pPr>
            <a:lvl7pPr lvl="6">
              <a:lnSpc>
                <a:spcPct val="115000"/>
              </a:lnSpc>
              <a:spcBef>
                <a:spcPts val="0"/>
              </a:spcBef>
              <a:spcAft>
                <a:spcPts val="0"/>
              </a:spcAft>
              <a:buSzPts val="2800"/>
              <a:buNone/>
              <a:defRPr sz="1333">
                <a:latin typeface="Lexend"/>
                <a:ea typeface="Lexend"/>
                <a:cs typeface="Lexend"/>
                <a:sym typeface="Lexend"/>
              </a:defRPr>
            </a:lvl7pPr>
            <a:lvl8pPr lvl="7">
              <a:lnSpc>
                <a:spcPct val="115000"/>
              </a:lnSpc>
              <a:spcBef>
                <a:spcPts val="0"/>
              </a:spcBef>
              <a:spcAft>
                <a:spcPts val="0"/>
              </a:spcAft>
              <a:buSzPts val="2800"/>
              <a:buNone/>
              <a:defRPr sz="1333">
                <a:latin typeface="Lexend"/>
                <a:ea typeface="Lexend"/>
                <a:cs typeface="Lexend"/>
                <a:sym typeface="Lexend"/>
              </a:defRPr>
            </a:lvl8pPr>
            <a:lvl9pPr lvl="8">
              <a:lnSpc>
                <a:spcPct val="115000"/>
              </a:lnSpc>
              <a:spcBef>
                <a:spcPts val="0"/>
              </a:spcBef>
              <a:spcAft>
                <a:spcPts val="0"/>
              </a:spcAft>
              <a:buSzPts val="2800"/>
              <a:buNone/>
              <a:defRPr sz="1333">
                <a:latin typeface="Lexend"/>
                <a:ea typeface="Lexend"/>
                <a:cs typeface="Lexend"/>
                <a:sym typeface="Lexend"/>
              </a:defRPr>
            </a:lvl9pPr>
          </a:lstStyle>
          <a:p>
            <a:endParaRPr/>
          </a:p>
        </p:txBody>
      </p:sp>
      <p:sp>
        <p:nvSpPr>
          <p:cNvPr id="184" name="Google Shape;184;p6"/>
          <p:cNvSpPr txBox="1">
            <a:spLocks noGrp="1"/>
          </p:cNvSpPr>
          <p:nvPr>
            <p:ph type="title" idx="3"/>
          </p:nvPr>
        </p:nvSpPr>
        <p:spPr>
          <a:xfrm>
            <a:off x="514767" y="2818367"/>
            <a:ext cx="4333200" cy="100531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sz="5333"/>
            </a:lvl1pPr>
            <a:lvl2pPr lvl="1">
              <a:lnSpc>
                <a:spcPct val="115000"/>
              </a:lnSpc>
              <a:spcBef>
                <a:spcPts val="0"/>
              </a:spcBef>
              <a:spcAft>
                <a:spcPts val="0"/>
              </a:spcAft>
              <a:buSzPts val="2800"/>
              <a:buNone/>
              <a:defRPr sz="4000">
                <a:latin typeface="Alexandria Black"/>
                <a:ea typeface="Alexandria Black"/>
                <a:cs typeface="Alexandria Black"/>
                <a:sym typeface="Alexandria Black"/>
              </a:defRPr>
            </a:lvl2pPr>
            <a:lvl3pPr lvl="2">
              <a:lnSpc>
                <a:spcPct val="115000"/>
              </a:lnSpc>
              <a:spcBef>
                <a:spcPts val="0"/>
              </a:spcBef>
              <a:spcAft>
                <a:spcPts val="0"/>
              </a:spcAft>
              <a:buSzPts val="2800"/>
              <a:buNone/>
              <a:defRPr sz="4000">
                <a:latin typeface="Alexandria Black"/>
                <a:ea typeface="Alexandria Black"/>
                <a:cs typeface="Alexandria Black"/>
                <a:sym typeface="Alexandria Black"/>
              </a:defRPr>
            </a:lvl3pPr>
            <a:lvl4pPr lvl="3">
              <a:lnSpc>
                <a:spcPct val="115000"/>
              </a:lnSpc>
              <a:spcBef>
                <a:spcPts val="0"/>
              </a:spcBef>
              <a:spcAft>
                <a:spcPts val="0"/>
              </a:spcAft>
              <a:buSzPts val="2800"/>
              <a:buNone/>
              <a:defRPr sz="4000">
                <a:latin typeface="Alexandria Black"/>
                <a:ea typeface="Alexandria Black"/>
                <a:cs typeface="Alexandria Black"/>
                <a:sym typeface="Alexandria Black"/>
              </a:defRPr>
            </a:lvl4pPr>
            <a:lvl5pPr lvl="4">
              <a:lnSpc>
                <a:spcPct val="115000"/>
              </a:lnSpc>
              <a:spcBef>
                <a:spcPts val="0"/>
              </a:spcBef>
              <a:spcAft>
                <a:spcPts val="0"/>
              </a:spcAft>
              <a:buSzPts val="2800"/>
              <a:buNone/>
              <a:defRPr sz="4000">
                <a:latin typeface="Alexandria Black"/>
                <a:ea typeface="Alexandria Black"/>
                <a:cs typeface="Alexandria Black"/>
                <a:sym typeface="Alexandria Black"/>
              </a:defRPr>
            </a:lvl5pPr>
            <a:lvl6pPr lvl="5">
              <a:lnSpc>
                <a:spcPct val="115000"/>
              </a:lnSpc>
              <a:spcBef>
                <a:spcPts val="0"/>
              </a:spcBef>
              <a:spcAft>
                <a:spcPts val="0"/>
              </a:spcAft>
              <a:buSzPts val="2800"/>
              <a:buNone/>
              <a:defRPr sz="4000">
                <a:latin typeface="Alexandria Black"/>
                <a:ea typeface="Alexandria Black"/>
                <a:cs typeface="Alexandria Black"/>
                <a:sym typeface="Alexandria Black"/>
              </a:defRPr>
            </a:lvl6pPr>
            <a:lvl7pPr lvl="6">
              <a:lnSpc>
                <a:spcPct val="115000"/>
              </a:lnSpc>
              <a:spcBef>
                <a:spcPts val="0"/>
              </a:spcBef>
              <a:spcAft>
                <a:spcPts val="0"/>
              </a:spcAft>
              <a:buSzPts val="2800"/>
              <a:buNone/>
              <a:defRPr sz="4000">
                <a:latin typeface="Alexandria Black"/>
                <a:ea typeface="Alexandria Black"/>
                <a:cs typeface="Alexandria Black"/>
                <a:sym typeface="Alexandria Black"/>
              </a:defRPr>
            </a:lvl7pPr>
            <a:lvl8pPr lvl="7">
              <a:lnSpc>
                <a:spcPct val="115000"/>
              </a:lnSpc>
              <a:spcBef>
                <a:spcPts val="0"/>
              </a:spcBef>
              <a:spcAft>
                <a:spcPts val="0"/>
              </a:spcAft>
              <a:buSzPts val="2800"/>
              <a:buNone/>
              <a:defRPr sz="4000">
                <a:latin typeface="Alexandria Black"/>
                <a:ea typeface="Alexandria Black"/>
                <a:cs typeface="Alexandria Black"/>
                <a:sym typeface="Alexandria Black"/>
              </a:defRPr>
            </a:lvl8pPr>
            <a:lvl9pPr lvl="8">
              <a:lnSpc>
                <a:spcPct val="115000"/>
              </a:lnSpc>
              <a:spcBef>
                <a:spcPts val="0"/>
              </a:spcBef>
              <a:spcAft>
                <a:spcPts val="0"/>
              </a:spcAft>
              <a:buSzPts val="2800"/>
              <a:buNone/>
              <a:defRPr sz="4000">
                <a:latin typeface="Alexandria Black"/>
                <a:ea typeface="Alexandria Black"/>
                <a:cs typeface="Alexandria Black"/>
                <a:sym typeface="Alexandria Black"/>
              </a:defRPr>
            </a:lvl9pPr>
          </a:lstStyle>
          <a:p>
            <a:endParaRPr/>
          </a:p>
        </p:txBody>
      </p:sp>
      <p:sp>
        <p:nvSpPr>
          <p:cNvPr id="185" name="Google Shape;185;p6"/>
          <p:cNvSpPr txBox="1">
            <a:spLocks noGrp="1"/>
          </p:cNvSpPr>
          <p:nvPr>
            <p:ph type="title" idx="4"/>
          </p:nvPr>
        </p:nvSpPr>
        <p:spPr>
          <a:xfrm>
            <a:off x="6821100" y="4589900"/>
            <a:ext cx="17268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SzPts val="2800"/>
              <a:buNone/>
              <a:defRPr sz="1333">
                <a:latin typeface="Lexend"/>
                <a:ea typeface="Lexend"/>
                <a:cs typeface="Lexend"/>
                <a:sym typeface="Lexend"/>
              </a:defRPr>
            </a:lvl1pPr>
            <a:lvl2pPr lvl="1">
              <a:lnSpc>
                <a:spcPct val="115000"/>
              </a:lnSpc>
              <a:spcBef>
                <a:spcPts val="0"/>
              </a:spcBef>
              <a:spcAft>
                <a:spcPts val="0"/>
              </a:spcAft>
              <a:buSzPts val="2800"/>
              <a:buNone/>
              <a:defRPr sz="1333">
                <a:latin typeface="Lexend"/>
                <a:ea typeface="Lexend"/>
                <a:cs typeface="Lexend"/>
                <a:sym typeface="Lexend"/>
              </a:defRPr>
            </a:lvl2pPr>
            <a:lvl3pPr lvl="2">
              <a:lnSpc>
                <a:spcPct val="115000"/>
              </a:lnSpc>
              <a:spcBef>
                <a:spcPts val="0"/>
              </a:spcBef>
              <a:spcAft>
                <a:spcPts val="0"/>
              </a:spcAft>
              <a:buSzPts val="2800"/>
              <a:buNone/>
              <a:defRPr sz="1333">
                <a:latin typeface="Lexend"/>
                <a:ea typeface="Lexend"/>
                <a:cs typeface="Lexend"/>
                <a:sym typeface="Lexend"/>
              </a:defRPr>
            </a:lvl3pPr>
            <a:lvl4pPr lvl="3">
              <a:lnSpc>
                <a:spcPct val="115000"/>
              </a:lnSpc>
              <a:spcBef>
                <a:spcPts val="0"/>
              </a:spcBef>
              <a:spcAft>
                <a:spcPts val="0"/>
              </a:spcAft>
              <a:buSzPts val="2800"/>
              <a:buNone/>
              <a:defRPr sz="1333">
                <a:latin typeface="Lexend"/>
                <a:ea typeface="Lexend"/>
                <a:cs typeface="Lexend"/>
                <a:sym typeface="Lexend"/>
              </a:defRPr>
            </a:lvl4pPr>
            <a:lvl5pPr lvl="4">
              <a:lnSpc>
                <a:spcPct val="115000"/>
              </a:lnSpc>
              <a:spcBef>
                <a:spcPts val="0"/>
              </a:spcBef>
              <a:spcAft>
                <a:spcPts val="0"/>
              </a:spcAft>
              <a:buSzPts val="2800"/>
              <a:buNone/>
              <a:defRPr sz="1333">
                <a:latin typeface="Lexend"/>
                <a:ea typeface="Lexend"/>
                <a:cs typeface="Lexend"/>
                <a:sym typeface="Lexend"/>
              </a:defRPr>
            </a:lvl5pPr>
            <a:lvl6pPr lvl="5">
              <a:lnSpc>
                <a:spcPct val="115000"/>
              </a:lnSpc>
              <a:spcBef>
                <a:spcPts val="0"/>
              </a:spcBef>
              <a:spcAft>
                <a:spcPts val="0"/>
              </a:spcAft>
              <a:buSzPts val="2800"/>
              <a:buNone/>
              <a:defRPr sz="1333">
                <a:latin typeface="Lexend"/>
                <a:ea typeface="Lexend"/>
                <a:cs typeface="Lexend"/>
                <a:sym typeface="Lexend"/>
              </a:defRPr>
            </a:lvl6pPr>
            <a:lvl7pPr lvl="6">
              <a:lnSpc>
                <a:spcPct val="115000"/>
              </a:lnSpc>
              <a:spcBef>
                <a:spcPts val="0"/>
              </a:spcBef>
              <a:spcAft>
                <a:spcPts val="0"/>
              </a:spcAft>
              <a:buSzPts val="2800"/>
              <a:buNone/>
              <a:defRPr sz="1333">
                <a:latin typeface="Lexend"/>
                <a:ea typeface="Lexend"/>
                <a:cs typeface="Lexend"/>
                <a:sym typeface="Lexend"/>
              </a:defRPr>
            </a:lvl7pPr>
            <a:lvl8pPr lvl="7">
              <a:lnSpc>
                <a:spcPct val="115000"/>
              </a:lnSpc>
              <a:spcBef>
                <a:spcPts val="0"/>
              </a:spcBef>
              <a:spcAft>
                <a:spcPts val="0"/>
              </a:spcAft>
              <a:buSzPts val="2800"/>
              <a:buNone/>
              <a:defRPr sz="1333">
                <a:latin typeface="Lexend"/>
                <a:ea typeface="Lexend"/>
                <a:cs typeface="Lexend"/>
                <a:sym typeface="Lexend"/>
              </a:defRPr>
            </a:lvl8pPr>
            <a:lvl9pPr lvl="8">
              <a:lnSpc>
                <a:spcPct val="115000"/>
              </a:lnSpc>
              <a:spcBef>
                <a:spcPts val="0"/>
              </a:spcBef>
              <a:spcAft>
                <a:spcPts val="0"/>
              </a:spcAft>
              <a:buSzPts val="2800"/>
              <a:buNone/>
              <a:defRPr sz="1333">
                <a:latin typeface="Lexend"/>
                <a:ea typeface="Lexend"/>
                <a:cs typeface="Lexend"/>
                <a:sym typeface="Lexend"/>
              </a:defRPr>
            </a:lvl9pPr>
          </a:lstStyle>
          <a:p>
            <a:endParaRPr/>
          </a:p>
        </p:txBody>
      </p:sp>
      <p:sp>
        <p:nvSpPr>
          <p:cNvPr id="186" name="Google Shape;186;p6"/>
          <p:cNvSpPr txBox="1">
            <a:spLocks noGrp="1"/>
          </p:cNvSpPr>
          <p:nvPr>
            <p:ph type="title" idx="5"/>
          </p:nvPr>
        </p:nvSpPr>
        <p:spPr>
          <a:xfrm>
            <a:off x="6811500" y="5309851"/>
            <a:ext cx="17268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SzPts val="2800"/>
              <a:buNone/>
              <a:defRPr sz="1333">
                <a:latin typeface="Lexend"/>
                <a:ea typeface="Lexend"/>
                <a:cs typeface="Lexend"/>
                <a:sym typeface="Lexend"/>
              </a:defRPr>
            </a:lvl1pPr>
            <a:lvl2pPr lvl="1">
              <a:lnSpc>
                <a:spcPct val="115000"/>
              </a:lnSpc>
              <a:spcBef>
                <a:spcPts val="0"/>
              </a:spcBef>
              <a:spcAft>
                <a:spcPts val="0"/>
              </a:spcAft>
              <a:buSzPts val="2800"/>
              <a:buNone/>
              <a:defRPr sz="1333">
                <a:latin typeface="Lexend"/>
                <a:ea typeface="Lexend"/>
                <a:cs typeface="Lexend"/>
                <a:sym typeface="Lexend"/>
              </a:defRPr>
            </a:lvl2pPr>
            <a:lvl3pPr lvl="2">
              <a:lnSpc>
                <a:spcPct val="115000"/>
              </a:lnSpc>
              <a:spcBef>
                <a:spcPts val="0"/>
              </a:spcBef>
              <a:spcAft>
                <a:spcPts val="0"/>
              </a:spcAft>
              <a:buSzPts val="2800"/>
              <a:buNone/>
              <a:defRPr sz="1333">
                <a:latin typeface="Lexend"/>
                <a:ea typeface="Lexend"/>
                <a:cs typeface="Lexend"/>
                <a:sym typeface="Lexend"/>
              </a:defRPr>
            </a:lvl3pPr>
            <a:lvl4pPr lvl="3">
              <a:lnSpc>
                <a:spcPct val="115000"/>
              </a:lnSpc>
              <a:spcBef>
                <a:spcPts val="0"/>
              </a:spcBef>
              <a:spcAft>
                <a:spcPts val="0"/>
              </a:spcAft>
              <a:buSzPts val="2800"/>
              <a:buNone/>
              <a:defRPr sz="1333">
                <a:latin typeface="Lexend"/>
                <a:ea typeface="Lexend"/>
                <a:cs typeface="Lexend"/>
                <a:sym typeface="Lexend"/>
              </a:defRPr>
            </a:lvl4pPr>
            <a:lvl5pPr lvl="4">
              <a:lnSpc>
                <a:spcPct val="115000"/>
              </a:lnSpc>
              <a:spcBef>
                <a:spcPts val="0"/>
              </a:spcBef>
              <a:spcAft>
                <a:spcPts val="0"/>
              </a:spcAft>
              <a:buSzPts val="2800"/>
              <a:buNone/>
              <a:defRPr sz="1333">
                <a:latin typeface="Lexend"/>
                <a:ea typeface="Lexend"/>
                <a:cs typeface="Lexend"/>
                <a:sym typeface="Lexend"/>
              </a:defRPr>
            </a:lvl5pPr>
            <a:lvl6pPr lvl="5">
              <a:lnSpc>
                <a:spcPct val="115000"/>
              </a:lnSpc>
              <a:spcBef>
                <a:spcPts val="0"/>
              </a:spcBef>
              <a:spcAft>
                <a:spcPts val="0"/>
              </a:spcAft>
              <a:buSzPts val="2800"/>
              <a:buNone/>
              <a:defRPr sz="1333">
                <a:latin typeface="Lexend"/>
                <a:ea typeface="Lexend"/>
                <a:cs typeface="Lexend"/>
                <a:sym typeface="Lexend"/>
              </a:defRPr>
            </a:lvl6pPr>
            <a:lvl7pPr lvl="6">
              <a:lnSpc>
                <a:spcPct val="115000"/>
              </a:lnSpc>
              <a:spcBef>
                <a:spcPts val="0"/>
              </a:spcBef>
              <a:spcAft>
                <a:spcPts val="0"/>
              </a:spcAft>
              <a:buSzPts val="2800"/>
              <a:buNone/>
              <a:defRPr sz="1333">
                <a:latin typeface="Lexend"/>
                <a:ea typeface="Lexend"/>
                <a:cs typeface="Lexend"/>
                <a:sym typeface="Lexend"/>
              </a:defRPr>
            </a:lvl7pPr>
            <a:lvl8pPr lvl="7">
              <a:lnSpc>
                <a:spcPct val="115000"/>
              </a:lnSpc>
              <a:spcBef>
                <a:spcPts val="0"/>
              </a:spcBef>
              <a:spcAft>
                <a:spcPts val="0"/>
              </a:spcAft>
              <a:buSzPts val="2800"/>
              <a:buNone/>
              <a:defRPr sz="1333">
                <a:latin typeface="Lexend"/>
                <a:ea typeface="Lexend"/>
                <a:cs typeface="Lexend"/>
                <a:sym typeface="Lexend"/>
              </a:defRPr>
            </a:lvl8pPr>
            <a:lvl9pPr lvl="8">
              <a:lnSpc>
                <a:spcPct val="115000"/>
              </a:lnSpc>
              <a:spcBef>
                <a:spcPts val="0"/>
              </a:spcBef>
              <a:spcAft>
                <a:spcPts val="0"/>
              </a:spcAft>
              <a:buSzPts val="2800"/>
              <a:buNone/>
              <a:defRPr sz="1333">
                <a:latin typeface="Lexend"/>
                <a:ea typeface="Lexend"/>
                <a:cs typeface="Lexend"/>
                <a:sym typeface="Lexend"/>
              </a:defRPr>
            </a:lvl9pPr>
          </a:lstStyle>
          <a:p>
            <a:endParaRPr/>
          </a:p>
        </p:txBody>
      </p:sp>
      <p:sp>
        <p:nvSpPr>
          <p:cNvPr id="187" name="Google Shape;187;p6"/>
          <p:cNvSpPr txBox="1">
            <a:spLocks noGrp="1"/>
          </p:cNvSpPr>
          <p:nvPr>
            <p:ph type="title" idx="6"/>
          </p:nvPr>
        </p:nvSpPr>
        <p:spPr>
          <a:xfrm>
            <a:off x="8659500" y="4589900"/>
            <a:ext cx="17268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SzPts val="2800"/>
              <a:buNone/>
              <a:defRPr sz="1333">
                <a:latin typeface="Lexend"/>
                <a:ea typeface="Lexend"/>
                <a:cs typeface="Lexend"/>
                <a:sym typeface="Lexend"/>
              </a:defRPr>
            </a:lvl1pPr>
            <a:lvl2pPr lvl="1">
              <a:lnSpc>
                <a:spcPct val="115000"/>
              </a:lnSpc>
              <a:spcBef>
                <a:spcPts val="0"/>
              </a:spcBef>
              <a:spcAft>
                <a:spcPts val="0"/>
              </a:spcAft>
              <a:buSzPts val="2800"/>
              <a:buNone/>
              <a:defRPr sz="1333">
                <a:latin typeface="Lexend"/>
                <a:ea typeface="Lexend"/>
                <a:cs typeface="Lexend"/>
                <a:sym typeface="Lexend"/>
              </a:defRPr>
            </a:lvl2pPr>
            <a:lvl3pPr lvl="2">
              <a:lnSpc>
                <a:spcPct val="115000"/>
              </a:lnSpc>
              <a:spcBef>
                <a:spcPts val="0"/>
              </a:spcBef>
              <a:spcAft>
                <a:spcPts val="0"/>
              </a:spcAft>
              <a:buSzPts val="2800"/>
              <a:buNone/>
              <a:defRPr sz="1333">
                <a:latin typeface="Lexend"/>
                <a:ea typeface="Lexend"/>
                <a:cs typeface="Lexend"/>
                <a:sym typeface="Lexend"/>
              </a:defRPr>
            </a:lvl3pPr>
            <a:lvl4pPr lvl="3">
              <a:lnSpc>
                <a:spcPct val="115000"/>
              </a:lnSpc>
              <a:spcBef>
                <a:spcPts val="0"/>
              </a:spcBef>
              <a:spcAft>
                <a:spcPts val="0"/>
              </a:spcAft>
              <a:buSzPts val="2800"/>
              <a:buNone/>
              <a:defRPr sz="1333">
                <a:latin typeface="Lexend"/>
                <a:ea typeface="Lexend"/>
                <a:cs typeface="Lexend"/>
                <a:sym typeface="Lexend"/>
              </a:defRPr>
            </a:lvl4pPr>
            <a:lvl5pPr lvl="4">
              <a:lnSpc>
                <a:spcPct val="115000"/>
              </a:lnSpc>
              <a:spcBef>
                <a:spcPts val="0"/>
              </a:spcBef>
              <a:spcAft>
                <a:spcPts val="0"/>
              </a:spcAft>
              <a:buSzPts val="2800"/>
              <a:buNone/>
              <a:defRPr sz="1333">
                <a:latin typeface="Lexend"/>
                <a:ea typeface="Lexend"/>
                <a:cs typeface="Lexend"/>
                <a:sym typeface="Lexend"/>
              </a:defRPr>
            </a:lvl5pPr>
            <a:lvl6pPr lvl="5">
              <a:lnSpc>
                <a:spcPct val="115000"/>
              </a:lnSpc>
              <a:spcBef>
                <a:spcPts val="0"/>
              </a:spcBef>
              <a:spcAft>
                <a:spcPts val="0"/>
              </a:spcAft>
              <a:buSzPts val="2800"/>
              <a:buNone/>
              <a:defRPr sz="1333">
                <a:latin typeface="Lexend"/>
                <a:ea typeface="Lexend"/>
                <a:cs typeface="Lexend"/>
                <a:sym typeface="Lexend"/>
              </a:defRPr>
            </a:lvl6pPr>
            <a:lvl7pPr lvl="6">
              <a:lnSpc>
                <a:spcPct val="115000"/>
              </a:lnSpc>
              <a:spcBef>
                <a:spcPts val="0"/>
              </a:spcBef>
              <a:spcAft>
                <a:spcPts val="0"/>
              </a:spcAft>
              <a:buSzPts val="2800"/>
              <a:buNone/>
              <a:defRPr sz="1333">
                <a:latin typeface="Lexend"/>
                <a:ea typeface="Lexend"/>
                <a:cs typeface="Lexend"/>
                <a:sym typeface="Lexend"/>
              </a:defRPr>
            </a:lvl7pPr>
            <a:lvl8pPr lvl="7">
              <a:lnSpc>
                <a:spcPct val="115000"/>
              </a:lnSpc>
              <a:spcBef>
                <a:spcPts val="0"/>
              </a:spcBef>
              <a:spcAft>
                <a:spcPts val="0"/>
              </a:spcAft>
              <a:buSzPts val="2800"/>
              <a:buNone/>
              <a:defRPr sz="1333">
                <a:latin typeface="Lexend"/>
                <a:ea typeface="Lexend"/>
                <a:cs typeface="Lexend"/>
                <a:sym typeface="Lexend"/>
              </a:defRPr>
            </a:lvl8pPr>
            <a:lvl9pPr lvl="8">
              <a:lnSpc>
                <a:spcPct val="115000"/>
              </a:lnSpc>
              <a:spcBef>
                <a:spcPts val="0"/>
              </a:spcBef>
              <a:spcAft>
                <a:spcPts val="0"/>
              </a:spcAft>
              <a:buSzPts val="2800"/>
              <a:buNone/>
              <a:defRPr sz="1333">
                <a:latin typeface="Lexend"/>
                <a:ea typeface="Lexend"/>
                <a:cs typeface="Lexend"/>
                <a:sym typeface="Lexend"/>
              </a:defRPr>
            </a:lvl9pPr>
          </a:lstStyle>
          <a:p>
            <a:endParaRPr/>
          </a:p>
        </p:txBody>
      </p:sp>
      <p:sp>
        <p:nvSpPr>
          <p:cNvPr id="188" name="Google Shape;188;p6"/>
          <p:cNvSpPr txBox="1">
            <a:spLocks noGrp="1"/>
          </p:cNvSpPr>
          <p:nvPr>
            <p:ph type="title" idx="7"/>
          </p:nvPr>
        </p:nvSpPr>
        <p:spPr>
          <a:xfrm>
            <a:off x="8649900" y="5309851"/>
            <a:ext cx="17268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SzPts val="2800"/>
              <a:buNone/>
              <a:defRPr sz="1333">
                <a:latin typeface="Lexend"/>
                <a:ea typeface="Lexend"/>
                <a:cs typeface="Lexend"/>
                <a:sym typeface="Lexend"/>
              </a:defRPr>
            </a:lvl1pPr>
            <a:lvl2pPr lvl="1">
              <a:lnSpc>
                <a:spcPct val="115000"/>
              </a:lnSpc>
              <a:spcBef>
                <a:spcPts val="0"/>
              </a:spcBef>
              <a:spcAft>
                <a:spcPts val="0"/>
              </a:spcAft>
              <a:buSzPts val="2800"/>
              <a:buNone/>
              <a:defRPr sz="1333">
                <a:latin typeface="Lexend"/>
                <a:ea typeface="Lexend"/>
                <a:cs typeface="Lexend"/>
                <a:sym typeface="Lexend"/>
              </a:defRPr>
            </a:lvl2pPr>
            <a:lvl3pPr lvl="2">
              <a:lnSpc>
                <a:spcPct val="115000"/>
              </a:lnSpc>
              <a:spcBef>
                <a:spcPts val="0"/>
              </a:spcBef>
              <a:spcAft>
                <a:spcPts val="0"/>
              </a:spcAft>
              <a:buSzPts val="2800"/>
              <a:buNone/>
              <a:defRPr sz="1333">
                <a:latin typeface="Lexend"/>
                <a:ea typeface="Lexend"/>
                <a:cs typeface="Lexend"/>
                <a:sym typeface="Lexend"/>
              </a:defRPr>
            </a:lvl3pPr>
            <a:lvl4pPr lvl="3">
              <a:lnSpc>
                <a:spcPct val="115000"/>
              </a:lnSpc>
              <a:spcBef>
                <a:spcPts val="0"/>
              </a:spcBef>
              <a:spcAft>
                <a:spcPts val="0"/>
              </a:spcAft>
              <a:buSzPts val="2800"/>
              <a:buNone/>
              <a:defRPr sz="1333">
                <a:latin typeface="Lexend"/>
                <a:ea typeface="Lexend"/>
                <a:cs typeface="Lexend"/>
                <a:sym typeface="Lexend"/>
              </a:defRPr>
            </a:lvl4pPr>
            <a:lvl5pPr lvl="4">
              <a:lnSpc>
                <a:spcPct val="115000"/>
              </a:lnSpc>
              <a:spcBef>
                <a:spcPts val="0"/>
              </a:spcBef>
              <a:spcAft>
                <a:spcPts val="0"/>
              </a:spcAft>
              <a:buSzPts val="2800"/>
              <a:buNone/>
              <a:defRPr sz="1333">
                <a:latin typeface="Lexend"/>
                <a:ea typeface="Lexend"/>
                <a:cs typeface="Lexend"/>
                <a:sym typeface="Lexend"/>
              </a:defRPr>
            </a:lvl5pPr>
            <a:lvl6pPr lvl="5">
              <a:lnSpc>
                <a:spcPct val="115000"/>
              </a:lnSpc>
              <a:spcBef>
                <a:spcPts val="0"/>
              </a:spcBef>
              <a:spcAft>
                <a:spcPts val="0"/>
              </a:spcAft>
              <a:buSzPts val="2800"/>
              <a:buNone/>
              <a:defRPr sz="1333">
                <a:latin typeface="Lexend"/>
                <a:ea typeface="Lexend"/>
                <a:cs typeface="Lexend"/>
                <a:sym typeface="Lexend"/>
              </a:defRPr>
            </a:lvl6pPr>
            <a:lvl7pPr lvl="6">
              <a:lnSpc>
                <a:spcPct val="115000"/>
              </a:lnSpc>
              <a:spcBef>
                <a:spcPts val="0"/>
              </a:spcBef>
              <a:spcAft>
                <a:spcPts val="0"/>
              </a:spcAft>
              <a:buSzPts val="2800"/>
              <a:buNone/>
              <a:defRPr sz="1333">
                <a:latin typeface="Lexend"/>
                <a:ea typeface="Lexend"/>
                <a:cs typeface="Lexend"/>
                <a:sym typeface="Lexend"/>
              </a:defRPr>
            </a:lvl7pPr>
            <a:lvl8pPr lvl="7">
              <a:lnSpc>
                <a:spcPct val="115000"/>
              </a:lnSpc>
              <a:spcBef>
                <a:spcPts val="0"/>
              </a:spcBef>
              <a:spcAft>
                <a:spcPts val="0"/>
              </a:spcAft>
              <a:buSzPts val="2800"/>
              <a:buNone/>
              <a:defRPr sz="1333">
                <a:latin typeface="Lexend"/>
                <a:ea typeface="Lexend"/>
                <a:cs typeface="Lexend"/>
                <a:sym typeface="Lexend"/>
              </a:defRPr>
            </a:lvl8pPr>
            <a:lvl9pPr lvl="8">
              <a:lnSpc>
                <a:spcPct val="115000"/>
              </a:lnSpc>
              <a:spcBef>
                <a:spcPts val="0"/>
              </a:spcBef>
              <a:spcAft>
                <a:spcPts val="0"/>
              </a:spcAft>
              <a:buSzPts val="2800"/>
              <a:buNone/>
              <a:defRPr sz="1333">
                <a:latin typeface="Lexend"/>
                <a:ea typeface="Lexend"/>
                <a:cs typeface="Lexend"/>
                <a:sym typeface="Lexend"/>
              </a:defRPr>
            </a:lvl9pPr>
          </a:lstStyle>
          <a:p>
            <a:endParaRPr/>
          </a:p>
        </p:txBody>
      </p:sp>
      <p:sp>
        <p:nvSpPr>
          <p:cNvPr id="189" name="Google Shape;189;p6"/>
          <p:cNvSpPr txBox="1">
            <a:spLocks noGrp="1"/>
          </p:cNvSpPr>
          <p:nvPr>
            <p:ph type="title" idx="8"/>
          </p:nvPr>
        </p:nvSpPr>
        <p:spPr>
          <a:xfrm>
            <a:off x="10507393" y="4589900"/>
            <a:ext cx="17076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SzPts val="2800"/>
              <a:buNone/>
              <a:defRPr sz="1333">
                <a:latin typeface="Lexend"/>
                <a:ea typeface="Lexend"/>
                <a:cs typeface="Lexend"/>
                <a:sym typeface="Lexend"/>
              </a:defRPr>
            </a:lvl1pPr>
            <a:lvl2pPr lvl="1">
              <a:lnSpc>
                <a:spcPct val="115000"/>
              </a:lnSpc>
              <a:spcBef>
                <a:spcPts val="0"/>
              </a:spcBef>
              <a:spcAft>
                <a:spcPts val="0"/>
              </a:spcAft>
              <a:buSzPts val="2800"/>
              <a:buNone/>
              <a:defRPr sz="1333">
                <a:latin typeface="Lexend"/>
                <a:ea typeface="Lexend"/>
                <a:cs typeface="Lexend"/>
                <a:sym typeface="Lexend"/>
              </a:defRPr>
            </a:lvl2pPr>
            <a:lvl3pPr lvl="2">
              <a:lnSpc>
                <a:spcPct val="115000"/>
              </a:lnSpc>
              <a:spcBef>
                <a:spcPts val="0"/>
              </a:spcBef>
              <a:spcAft>
                <a:spcPts val="0"/>
              </a:spcAft>
              <a:buSzPts val="2800"/>
              <a:buNone/>
              <a:defRPr sz="1333">
                <a:latin typeface="Lexend"/>
                <a:ea typeface="Lexend"/>
                <a:cs typeface="Lexend"/>
                <a:sym typeface="Lexend"/>
              </a:defRPr>
            </a:lvl3pPr>
            <a:lvl4pPr lvl="3">
              <a:lnSpc>
                <a:spcPct val="115000"/>
              </a:lnSpc>
              <a:spcBef>
                <a:spcPts val="0"/>
              </a:spcBef>
              <a:spcAft>
                <a:spcPts val="0"/>
              </a:spcAft>
              <a:buSzPts val="2800"/>
              <a:buNone/>
              <a:defRPr sz="1333">
                <a:latin typeface="Lexend"/>
                <a:ea typeface="Lexend"/>
                <a:cs typeface="Lexend"/>
                <a:sym typeface="Lexend"/>
              </a:defRPr>
            </a:lvl4pPr>
            <a:lvl5pPr lvl="4">
              <a:lnSpc>
                <a:spcPct val="115000"/>
              </a:lnSpc>
              <a:spcBef>
                <a:spcPts val="0"/>
              </a:spcBef>
              <a:spcAft>
                <a:spcPts val="0"/>
              </a:spcAft>
              <a:buSzPts val="2800"/>
              <a:buNone/>
              <a:defRPr sz="1333">
                <a:latin typeface="Lexend"/>
                <a:ea typeface="Lexend"/>
                <a:cs typeface="Lexend"/>
                <a:sym typeface="Lexend"/>
              </a:defRPr>
            </a:lvl5pPr>
            <a:lvl6pPr lvl="5">
              <a:lnSpc>
                <a:spcPct val="115000"/>
              </a:lnSpc>
              <a:spcBef>
                <a:spcPts val="0"/>
              </a:spcBef>
              <a:spcAft>
                <a:spcPts val="0"/>
              </a:spcAft>
              <a:buSzPts val="2800"/>
              <a:buNone/>
              <a:defRPr sz="1333">
                <a:latin typeface="Lexend"/>
                <a:ea typeface="Lexend"/>
                <a:cs typeface="Lexend"/>
                <a:sym typeface="Lexend"/>
              </a:defRPr>
            </a:lvl6pPr>
            <a:lvl7pPr lvl="6">
              <a:lnSpc>
                <a:spcPct val="115000"/>
              </a:lnSpc>
              <a:spcBef>
                <a:spcPts val="0"/>
              </a:spcBef>
              <a:spcAft>
                <a:spcPts val="0"/>
              </a:spcAft>
              <a:buSzPts val="2800"/>
              <a:buNone/>
              <a:defRPr sz="1333">
                <a:latin typeface="Lexend"/>
                <a:ea typeface="Lexend"/>
                <a:cs typeface="Lexend"/>
                <a:sym typeface="Lexend"/>
              </a:defRPr>
            </a:lvl7pPr>
            <a:lvl8pPr lvl="7">
              <a:lnSpc>
                <a:spcPct val="115000"/>
              </a:lnSpc>
              <a:spcBef>
                <a:spcPts val="0"/>
              </a:spcBef>
              <a:spcAft>
                <a:spcPts val="0"/>
              </a:spcAft>
              <a:buSzPts val="2800"/>
              <a:buNone/>
              <a:defRPr sz="1333">
                <a:latin typeface="Lexend"/>
                <a:ea typeface="Lexend"/>
                <a:cs typeface="Lexend"/>
                <a:sym typeface="Lexend"/>
              </a:defRPr>
            </a:lvl8pPr>
            <a:lvl9pPr lvl="8">
              <a:lnSpc>
                <a:spcPct val="115000"/>
              </a:lnSpc>
              <a:spcBef>
                <a:spcPts val="0"/>
              </a:spcBef>
              <a:spcAft>
                <a:spcPts val="0"/>
              </a:spcAft>
              <a:buSzPts val="2800"/>
              <a:buNone/>
              <a:defRPr sz="1333">
                <a:latin typeface="Lexend"/>
                <a:ea typeface="Lexend"/>
                <a:cs typeface="Lexend"/>
                <a:sym typeface="Lexend"/>
              </a:defRPr>
            </a:lvl9pPr>
          </a:lstStyle>
          <a:p>
            <a:endParaRPr/>
          </a:p>
        </p:txBody>
      </p:sp>
      <p:sp>
        <p:nvSpPr>
          <p:cNvPr id="190" name="Google Shape;190;p6"/>
          <p:cNvSpPr txBox="1">
            <a:spLocks noGrp="1"/>
          </p:cNvSpPr>
          <p:nvPr>
            <p:ph type="title" idx="9"/>
          </p:nvPr>
        </p:nvSpPr>
        <p:spPr>
          <a:xfrm>
            <a:off x="10497900" y="5309859"/>
            <a:ext cx="1707600" cy="328216"/>
          </a:xfrm>
          <a:prstGeom prst="rect">
            <a:avLst/>
          </a:prstGeom>
        </p:spPr>
        <p:txBody>
          <a:bodyPr spcFirstLastPara="1" wrap="square" lIns="91425" tIns="0" rIns="91425" bIns="91425" anchor="t" anchorCtr="0">
            <a:spAutoFit/>
          </a:bodyPr>
          <a:lstStyle>
            <a:lvl1pPr lvl="0">
              <a:lnSpc>
                <a:spcPct val="115000"/>
              </a:lnSpc>
              <a:spcBef>
                <a:spcPts val="0"/>
              </a:spcBef>
              <a:spcAft>
                <a:spcPts val="0"/>
              </a:spcAft>
              <a:buSzPts val="2800"/>
              <a:buNone/>
              <a:defRPr sz="1333">
                <a:latin typeface="Lexend"/>
                <a:ea typeface="Lexend"/>
                <a:cs typeface="Lexend"/>
                <a:sym typeface="Lexend"/>
              </a:defRPr>
            </a:lvl1pPr>
            <a:lvl2pPr lvl="1">
              <a:lnSpc>
                <a:spcPct val="115000"/>
              </a:lnSpc>
              <a:spcBef>
                <a:spcPts val="0"/>
              </a:spcBef>
              <a:spcAft>
                <a:spcPts val="0"/>
              </a:spcAft>
              <a:buSzPts val="2800"/>
              <a:buNone/>
              <a:defRPr sz="1333">
                <a:latin typeface="Lexend"/>
                <a:ea typeface="Lexend"/>
                <a:cs typeface="Lexend"/>
                <a:sym typeface="Lexend"/>
              </a:defRPr>
            </a:lvl2pPr>
            <a:lvl3pPr lvl="2">
              <a:lnSpc>
                <a:spcPct val="115000"/>
              </a:lnSpc>
              <a:spcBef>
                <a:spcPts val="0"/>
              </a:spcBef>
              <a:spcAft>
                <a:spcPts val="0"/>
              </a:spcAft>
              <a:buSzPts val="2800"/>
              <a:buNone/>
              <a:defRPr sz="1333">
                <a:latin typeface="Lexend"/>
                <a:ea typeface="Lexend"/>
                <a:cs typeface="Lexend"/>
                <a:sym typeface="Lexend"/>
              </a:defRPr>
            </a:lvl3pPr>
            <a:lvl4pPr lvl="3">
              <a:lnSpc>
                <a:spcPct val="115000"/>
              </a:lnSpc>
              <a:spcBef>
                <a:spcPts val="0"/>
              </a:spcBef>
              <a:spcAft>
                <a:spcPts val="0"/>
              </a:spcAft>
              <a:buSzPts val="2800"/>
              <a:buNone/>
              <a:defRPr sz="1333">
                <a:latin typeface="Lexend"/>
                <a:ea typeface="Lexend"/>
                <a:cs typeface="Lexend"/>
                <a:sym typeface="Lexend"/>
              </a:defRPr>
            </a:lvl4pPr>
            <a:lvl5pPr lvl="4">
              <a:lnSpc>
                <a:spcPct val="115000"/>
              </a:lnSpc>
              <a:spcBef>
                <a:spcPts val="0"/>
              </a:spcBef>
              <a:spcAft>
                <a:spcPts val="0"/>
              </a:spcAft>
              <a:buSzPts val="2800"/>
              <a:buNone/>
              <a:defRPr sz="1333">
                <a:latin typeface="Lexend"/>
                <a:ea typeface="Lexend"/>
                <a:cs typeface="Lexend"/>
                <a:sym typeface="Lexend"/>
              </a:defRPr>
            </a:lvl5pPr>
            <a:lvl6pPr lvl="5">
              <a:lnSpc>
                <a:spcPct val="115000"/>
              </a:lnSpc>
              <a:spcBef>
                <a:spcPts val="0"/>
              </a:spcBef>
              <a:spcAft>
                <a:spcPts val="0"/>
              </a:spcAft>
              <a:buSzPts val="2800"/>
              <a:buNone/>
              <a:defRPr sz="1333">
                <a:latin typeface="Lexend"/>
                <a:ea typeface="Lexend"/>
                <a:cs typeface="Lexend"/>
                <a:sym typeface="Lexend"/>
              </a:defRPr>
            </a:lvl6pPr>
            <a:lvl7pPr lvl="6">
              <a:lnSpc>
                <a:spcPct val="115000"/>
              </a:lnSpc>
              <a:spcBef>
                <a:spcPts val="0"/>
              </a:spcBef>
              <a:spcAft>
                <a:spcPts val="0"/>
              </a:spcAft>
              <a:buSzPts val="2800"/>
              <a:buNone/>
              <a:defRPr sz="1333">
                <a:latin typeface="Lexend"/>
                <a:ea typeface="Lexend"/>
                <a:cs typeface="Lexend"/>
                <a:sym typeface="Lexend"/>
              </a:defRPr>
            </a:lvl7pPr>
            <a:lvl8pPr lvl="7">
              <a:lnSpc>
                <a:spcPct val="115000"/>
              </a:lnSpc>
              <a:spcBef>
                <a:spcPts val="0"/>
              </a:spcBef>
              <a:spcAft>
                <a:spcPts val="0"/>
              </a:spcAft>
              <a:buSzPts val="2800"/>
              <a:buNone/>
              <a:defRPr sz="1333">
                <a:latin typeface="Lexend"/>
                <a:ea typeface="Lexend"/>
                <a:cs typeface="Lexend"/>
                <a:sym typeface="Lexend"/>
              </a:defRPr>
            </a:lvl8pPr>
            <a:lvl9pPr lvl="8">
              <a:lnSpc>
                <a:spcPct val="115000"/>
              </a:lnSpc>
              <a:spcBef>
                <a:spcPts val="0"/>
              </a:spcBef>
              <a:spcAft>
                <a:spcPts val="0"/>
              </a:spcAft>
              <a:buSzPts val="2800"/>
              <a:buNone/>
              <a:defRPr sz="1333">
                <a:latin typeface="Lexend"/>
                <a:ea typeface="Lexend"/>
                <a:cs typeface="Lexend"/>
                <a:sym typeface="Lexend"/>
              </a:defRPr>
            </a:lvl9pPr>
          </a:lstStyle>
          <a:p>
            <a:endParaRPr/>
          </a:p>
        </p:txBody>
      </p:sp>
      <p:sp>
        <p:nvSpPr>
          <p:cNvPr id="191" name="Google Shape;191;p6"/>
          <p:cNvSpPr>
            <a:spLocks noGrp="1"/>
          </p:cNvSpPr>
          <p:nvPr>
            <p:ph type="pic" idx="13"/>
          </p:nvPr>
        </p:nvSpPr>
        <p:spPr>
          <a:xfrm>
            <a:off x="4992367" y="2009751"/>
            <a:ext cx="1717200" cy="2130000"/>
          </a:xfrm>
          <a:prstGeom prst="rect">
            <a:avLst/>
          </a:prstGeom>
          <a:noFill/>
          <a:ln>
            <a:noFill/>
          </a:ln>
        </p:spPr>
      </p:sp>
      <p:sp>
        <p:nvSpPr>
          <p:cNvPr id="192" name="Google Shape;192;p6"/>
          <p:cNvSpPr>
            <a:spLocks noGrp="1"/>
          </p:cNvSpPr>
          <p:nvPr>
            <p:ph type="pic" idx="14"/>
          </p:nvPr>
        </p:nvSpPr>
        <p:spPr>
          <a:xfrm>
            <a:off x="6822584" y="2009800"/>
            <a:ext cx="1717200" cy="2130000"/>
          </a:xfrm>
          <a:prstGeom prst="rect">
            <a:avLst/>
          </a:prstGeom>
          <a:noFill/>
          <a:ln>
            <a:noFill/>
          </a:ln>
        </p:spPr>
      </p:sp>
      <p:sp>
        <p:nvSpPr>
          <p:cNvPr id="193" name="Google Shape;193;p6"/>
          <p:cNvSpPr>
            <a:spLocks noGrp="1"/>
          </p:cNvSpPr>
          <p:nvPr>
            <p:ph type="pic" idx="15"/>
          </p:nvPr>
        </p:nvSpPr>
        <p:spPr>
          <a:xfrm>
            <a:off x="8651051" y="2004867"/>
            <a:ext cx="1717200" cy="2130000"/>
          </a:xfrm>
          <a:prstGeom prst="rect">
            <a:avLst/>
          </a:prstGeom>
          <a:noFill/>
          <a:ln>
            <a:noFill/>
          </a:ln>
        </p:spPr>
      </p:sp>
      <p:sp>
        <p:nvSpPr>
          <p:cNvPr id="194" name="Google Shape;194;p6"/>
          <p:cNvSpPr>
            <a:spLocks noGrp="1"/>
          </p:cNvSpPr>
          <p:nvPr>
            <p:ph type="pic" idx="16"/>
          </p:nvPr>
        </p:nvSpPr>
        <p:spPr>
          <a:xfrm>
            <a:off x="10479517" y="2009800"/>
            <a:ext cx="1717200" cy="2130000"/>
          </a:xfrm>
          <a:prstGeom prst="rect">
            <a:avLst/>
          </a:prstGeom>
          <a:noFill/>
          <a:ln>
            <a:noFill/>
          </a:ln>
        </p:spPr>
      </p:sp>
      <p:sp>
        <p:nvSpPr>
          <p:cNvPr id="195" name="Google Shape;195;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8379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 Alt 4">
  <p:cSld name="Title and body - Alt 4">
    <p:bg>
      <p:bgPr>
        <a:solidFill>
          <a:schemeClr val="dk1"/>
        </a:solidFill>
        <a:effectLst/>
      </p:bgPr>
    </p:bg>
    <p:spTree>
      <p:nvGrpSpPr>
        <p:cNvPr id="1" name="Shape 196"/>
        <p:cNvGrpSpPr/>
        <p:nvPr/>
      </p:nvGrpSpPr>
      <p:grpSpPr>
        <a:xfrm>
          <a:off x="0" y="0"/>
          <a:ext cx="0" cy="0"/>
          <a:chOff x="0" y="0"/>
          <a:chExt cx="0" cy="0"/>
        </a:xfrm>
      </p:grpSpPr>
      <p:sp>
        <p:nvSpPr>
          <p:cNvPr id="197" name="Google Shape;197;p7"/>
          <p:cNvSpPr txBox="1">
            <a:spLocks noGrp="1"/>
          </p:cNvSpPr>
          <p:nvPr>
            <p:ph type="subTitle" idx="1"/>
          </p:nvPr>
        </p:nvSpPr>
        <p:spPr>
          <a:xfrm>
            <a:off x="640967" y="4386400"/>
            <a:ext cx="2720800" cy="2266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a:buNone/>
              <a:defRPr sz="1333">
                <a:solidFill>
                  <a:schemeClr val="lt1"/>
                </a:solidFill>
              </a:defRPr>
            </a:lvl2pPr>
            <a:lvl3pPr lvl="2">
              <a:spcBef>
                <a:spcPts val="0"/>
              </a:spcBef>
              <a:spcAft>
                <a:spcPts val="0"/>
              </a:spcAft>
              <a:buClr>
                <a:schemeClr val="lt1"/>
              </a:buClr>
              <a:buSzPts val="1000"/>
              <a:buFont typeface="Lexend"/>
              <a:buNone/>
              <a:defRPr sz="1333">
                <a:solidFill>
                  <a:schemeClr val="lt1"/>
                </a:solidFill>
              </a:defRPr>
            </a:lvl3pPr>
            <a:lvl4pPr lvl="3">
              <a:spcBef>
                <a:spcPts val="0"/>
              </a:spcBef>
              <a:spcAft>
                <a:spcPts val="0"/>
              </a:spcAft>
              <a:buClr>
                <a:schemeClr val="lt1"/>
              </a:buClr>
              <a:buSzPts val="1000"/>
              <a:buFont typeface="Lexend"/>
              <a:buNone/>
              <a:defRPr sz="1333">
                <a:solidFill>
                  <a:schemeClr val="lt1"/>
                </a:solidFill>
              </a:defRPr>
            </a:lvl4pPr>
            <a:lvl5pPr lvl="4">
              <a:spcBef>
                <a:spcPts val="0"/>
              </a:spcBef>
              <a:spcAft>
                <a:spcPts val="0"/>
              </a:spcAft>
              <a:buClr>
                <a:schemeClr val="lt1"/>
              </a:buClr>
              <a:buSzPts val="1000"/>
              <a:buFont typeface="Lexend"/>
              <a:buNone/>
              <a:defRPr sz="1333">
                <a:solidFill>
                  <a:schemeClr val="lt1"/>
                </a:solidFill>
              </a:defRPr>
            </a:lvl5pPr>
            <a:lvl6pPr lvl="5">
              <a:spcBef>
                <a:spcPts val="0"/>
              </a:spcBef>
              <a:spcAft>
                <a:spcPts val="0"/>
              </a:spcAft>
              <a:buClr>
                <a:schemeClr val="lt1"/>
              </a:buClr>
              <a:buSzPts val="1000"/>
              <a:buFont typeface="Lexend"/>
              <a:buNone/>
              <a:defRPr sz="1333">
                <a:solidFill>
                  <a:schemeClr val="lt1"/>
                </a:solidFill>
              </a:defRPr>
            </a:lvl6pPr>
            <a:lvl7pPr lvl="6">
              <a:spcBef>
                <a:spcPts val="0"/>
              </a:spcBef>
              <a:spcAft>
                <a:spcPts val="0"/>
              </a:spcAft>
              <a:buClr>
                <a:schemeClr val="lt1"/>
              </a:buClr>
              <a:buSzPts val="1000"/>
              <a:buFont typeface="Lexend"/>
              <a:buNone/>
              <a:defRPr sz="1333">
                <a:solidFill>
                  <a:schemeClr val="lt1"/>
                </a:solidFill>
              </a:defRPr>
            </a:lvl7pPr>
            <a:lvl8pPr lvl="7">
              <a:spcBef>
                <a:spcPts val="0"/>
              </a:spcBef>
              <a:spcAft>
                <a:spcPts val="0"/>
              </a:spcAft>
              <a:buClr>
                <a:schemeClr val="lt1"/>
              </a:buClr>
              <a:buSzPts val="1000"/>
              <a:buFont typeface="Lexend"/>
              <a:buNone/>
              <a:defRPr sz="1333">
                <a:solidFill>
                  <a:schemeClr val="lt1"/>
                </a:solidFill>
              </a:defRPr>
            </a:lvl8pPr>
            <a:lvl9pPr lvl="8">
              <a:spcBef>
                <a:spcPts val="0"/>
              </a:spcBef>
              <a:spcAft>
                <a:spcPts val="0"/>
              </a:spcAft>
              <a:buClr>
                <a:schemeClr val="lt1"/>
              </a:buClr>
              <a:buSzPts val="1000"/>
              <a:buFont typeface="Lexend"/>
              <a:buNone/>
              <a:defRPr sz="1333">
                <a:solidFill>
                  <a:schemeClr val="lt1"/>
                </a:solidFill>
              </a:defRPr>
            </a:lvl9pPr>
          </a:lstStyle>
          <a:p>
            <a:endParaRPr/>
          </a:p>
        </p:txBody>
      </p:sp>
      <p:sp>
        <p:nvSpPr>
          <p:cNvPr id="198" name="Google Shape;198;p7"/>
          <p:cNvSpPr txBox="1">
            <a:spLocks noGrp="1"/>
          </p:cNvSpPr>
          <p:nvPr>
            <p:ph type="subTitle" idx="2"/>
          </p:nvPr>
        </p:nvSpPr>
        <p:spPr>
          <a:xfrm>
            <a:off x="640967" y="3502700"/>
            <a:ext cx="2720800" cy="925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000"/>
              <a:buFont typeface="Lexend"/>
              <a:buNone/>
              <a:defRPr sz="1333">
                <a:solidFill>
                  <a:schemeClr val="lt1"/>
                </a:solidFill>
              </a:defRPr>
            </a:lvl1pPr>
            <a:lvl2pPr lvl="1">
              <a:spcBef>
                <a:spcPts val="0"/>
              </a:spcBef>
              <a:spcAft>
                <a:spcPts val="0"/>
              </a:spcAft>
              <a:buClr>
                <a:schemeClr val="lt1"/>
              </a:buClr>
              <a:buSzPts val="1000"/>
              <a:buFont typeface="Lexend"/>
              <a:buNone/>
              <a:defRPr sz="1333">
                <a:solidFill>
                  <a:schemeClr val="lt1"/>
                </a:solidFill>
              </a:defRPr>
            </a:lvl2pPr>
            <a:lvl3pPr lvl="2">
              <a:spcBef>
                <a:spcPts val="0"/>
              </a:spcBef>
              <a:spcAft>
                <a:spcPts val="0"/>
              </a:spcAft>
              <a:buClr>
                <a:schemeClr val="lt1"/>
              </a:buClr>
              <a:buSzPts val="1000"/>
              <a:buFont typeface="Lexend"/>
              <a:buNone/>
              <a:defRPr sz="1333">
                <a:solidFill>
                  <a:schemeClr val="lt1"/>
                </a:solidFill>
              </a:defRPr>
            </a:lvl3pPr>
            <a:lvl4pPr lvl="3">
              <a:spcBef>
                <a:spcPts val="0"/>
              </a:spcBef>
              <a:spcAft>
                <a:spcPts val="0"/>
              </a:spcAft>
              <a:buClr>
                <a:schemeClr val="lt1"/>
              </a:buClr>
              <a:buSzPts val="1000"/>
              <a:buFont typeface="Lexend"/>
              <a:buNone/>
              <a:defRPr sz="1333">
                <a:solidFill>
                  <a:schemeClr val="lt1"/>
                </a:solidFill>
              </a:defRPr>
            </a:lvl4pPr>
            <a:lvl5pPr lvl="4">
              <a:spcBef>
                <a:spcPts val="0"/>
              </a:spcBef>
              <a:spcAft>
                <a:spcPts val="0"/>
              </a:spcAft>
              <a:buClr>
                <a:schemeClr val="lt1"/>
              </a:buClr>
              <a:buSzPts val="1000"/>
              <a:buFont typeface="Lexend"/>
              <a:buNone/>
              <a:defRPr sz="1333">
                <a:solidFill>
                  <a:schemeClr val="lt1"/>
                </a:solidFill>
              </a:defRPr>
            </a:lvl5pPr>
            <a:lvl6pPr lvl="5">
              <a:spcBef>
                <a:spcPts val="0"/>
              </a:spcBef>
              <a:spcAft>
                <a:spcPts val="0"/>
              </a:spcAft>
              <a:buClr>
                <a:schemeClr val="lt1"/>
              </a:buClr>
              <a:buSzPts val="1000"/>
              <a:buFont typeface="Lexend"/>
              <a:buNone/>
              <a:defRPr sz="1333">
                <a:solidFill>
                  <a:schemeClr val="lt1"/>
                </a:solidFill>
              </a:defRPr>
            </a:lvl6pPr>
            <a:lvl7pPr lvl="6">
              <a:spcBef>
                <a:spcPts val="0"/>
              </a:spcBef>
              <a:spcAft>
                <a:spcPts val="0"/>
              </a:spcAft>
              <a:buClr>
                <a:schemeClr val="lt1"/>
              </a:buClr>
              <a:buSzPts val="1000"/>
              <a:buFont typeface="Lexend"/>
              <a:buNone/>
              <a:defRPr sz="1333">
                <a:solidFill>
                  <a:schemeClr val="lt1"/>
                </a:solidFill>
              </a:defRPr>
            </a:lvl7pPr>
            <a:lvl8pPr lvl="7">
              <a:spcBef>
                <a:spcPts val="0"/>
              </a:spcBef>
              <a:spcAft>
                <a:spcPts val="0"/>
              </a:spcAft>
              <a:buClr>
                <a:schemeClr val="lt1"/>
              </a:buClr>
              <a:buSzPts val="1000"/>
              <a:buFont typeface="Lexend"/>
              <a:buNone/>
              <a:defRPr sz="1333">
                <a:solidFill>
                  <a:schemeClr val="lt1"/>
                </a:solidFill>
              </a:defRPr>
            </a:lvl8pPr>
            <a:lvl9pPr lvl="8">
              <a:spcBef>
                <a:spcPts val="0"/>
              </a:spcBef>
              <a:spcAft>
                <a:spcPts val="0"/>
              </a:spcAft>
              <a:buClr>
                <a:schemeClr val="lt1"/>
              </a:buClr>
              <a:buSzPts val="1000"/>
              <a:buFont typeface="Lexend"/>
              <a:buNone/>
              <a:defRPr sz="1333">
                <a:solidFill>
                  <a:schemeClr val="lt1"/>
                </a:solidFill>
              </a:defRPr>
            </a:lvl9pPr>
          </a:lstStyle>
          <a:p>
            <a:endParaRPr/>
          </a:p>
        </p:txBody>
      </p:sp>
      <p:sp>
        <p:nvSpPr>
          <p:cNvPr id="199" name="Google Shape;199;p7"/>
          <p:cNvSpPr txBox="1">
            <a:spLocks noGrp="1"/>
          </p:cNvSpPr>
          <p:nvPr>
            <p:ph type="subTitle" idx="3"/>
          </p:nvPr>
        </p:nvSpPr>
        <p:spPr>
          <a:xfrm>
            <a:off x="3364967" y="4890067"/>
            <a:ext cx="2720800" cy="1762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a:buNone/>
              <a:defRPr sz="1333">
                <a:solidFill>
                  <a:schemeClr val="lt1"/>
                </a:solidFill>
              </a:defRPr>
            </a:lvl2pPr>
            <a:lvl3pPr lvl="2">
              <a:spcBef>
                <a:spcPts val="0"/>
              </a:spcBef>
              <a:spcAft>
                <a:spcPts val="0"/>
              </a:spcAft>
              <a:buClr>
                <a:schemeClr val="lt1"/>
              </a:buClr>
              <a:buSzPts val="1000"/>
              <a:buFont typeface="Lexend"/>
              <a:buNone/>
              <a:defRPr sz="1333">
                <a:solidFill>
                  <a:schemeClr val="lt1"/>
                </a:solidFill>
              </a:defRPr>
            </a:lvl3pPr>
            <a:lvl4pPr lvl="3">
              <a:spcBef>
                <a:spcPts val="0"/>
              </a:spcBef>
              <a:spcAft>
                <a:spcPts val="0"/>
              </a:spcAft>
              <a:buClr>
                <a:schemeClr val="lt1"/>
              </a:buClr>
              <a:buSzPts val="1000"/>
              <a:buFont typeface="Lexend"/>
              <a:buNone/>
              <a:defRPr sz="1333">
                <a:solidFill>
                  <a:schemeClr val="lt1"/>
                </a:solidFill>
              </a:defRPr>
            </a:lvl4pPr>
            <a:lvl5pPr lvl="4">
              <a:spcBef>
                <a:spcPts val="0"/>
              </a:spcBef>
              <a:spcAft>
                <a:spcPts val="0"/>
              </a:spcAft>
              <a:buClr>
                <a:schemeClr val="lt1"/>
              </a:buClr>
              <a:buSzPts val="1000"/>
              <a:buFont typeface="Lexend"/>
              <a:buNone/>
              <a:defRPr sz="1333">
                <a:solidFill>
                  <a:schemeClr val="lt1"/>
                </a:solidFill>
              </a:defRPr>
            </a:lvl5pPr>
            <a:lvl6pPr lvl="5">
              <a:spcBef>
                <a:spcPts val="0"/>
              </a:spcBef>
              <a:spcAft>
                <a:spcPts val="0"/>
              </a:spcAft>
              <a:buClr>
                <a:schemeClr val="lt1"/>
              </a:buClr>
              <a:buSzPts val="1000"/>
              <a:buFont typeface="Lexend"/>
              <a:buNone/>
              <a:defRPr sz="1333">
                <a:solidFill>
                  <a:schemeClr val="lt1"/>
                </a:solidFill>
              </a:defRPr>
            </a:lvl6pPr>
            <a:lvl7pPr lvl="6">
              <a:spcBef>
                <a:spcPts val="0"/>
              </a:spcBef>
              <a:spcAft>
                <a:spcPts val="0"/>
              </a:spcAft>
              <a:buClr>
                <a:schemeClr val="lt1"/>
              </a:buClr>
              <a:buSzPts val="1000"/>
              <a:buFont typeface="Lexend"/>
              <a:buNone/>
              <a:defRPr sz="1333">
                <a:solidFill>
                  <a:schemeClr val="lt1"/>
                </a:solidFill>
              </a:defRPr>
            </a:lvl7pPr>
            <a:lvl8pPr lvl="7">
              <a:spcBef>
                <a:spcPts val="0"/>
              </a:spcBef>
              <a:spcAft>
                <a:spcPts val="0"/>
              </a:spcAft>
              <a:buClr>
                <a:schemeClr val="lt1"/>
              </a:buClr>
              <a:buSzPts val="1000"/>
              <a:buFont typeface="Lexend"/>
              <a:buNone/>
              <a:defRPr sz="1333">
                <a:solidFill>
                  <a:schemeClr val="lt1"/>
                </a:solidFill>
              </a:defRPr>
            </a:lvl8pPr>
            <a:lvl9pPr lvl="8">
              <a:spcBef>
                <a:spcPts val="0"/>
              </a:spcBef>
              <a:spcAft>
                <a:spcPts val="0"/>
              </a:spcAft>
              <a:buClr>
                <a:schemeClr val="lt1"/>
              </a:buClr>
              <a:buSzPts val="1000"/>
              <a:buFont typeface="Lexend"/>
              <a:buNone/>
              <a:defRPr sz="1333">
                <a:solidFill>
                  <a:schemeClr val="lt1"/>
                </a:solidFill>
              </a:defRPr>
            </a:lvl9pPr>
          </a:lstStyle>
          <a:p>
            <a:endParaRPr/>
          </a:p>
        </p:txBody>
      </p:sp>
      <p:sp>
        <p:nvSpPr>
          <p:cNvPr id="200" name="Google Shape;200;p7"/>
          <p:cNvSpPr txBox="1">
            <a:spLocks noGrp="1"/>
          </p:cNvSpPr>
          <p:nvPr>
            <p:ph type="subTitle" idx="4"/>
          </p:nvPr>
        </p:nvSpPr>
        <p:spPr>
          <a:xfrm>
            <a:off x="3364967" y="4006367"/>
            <a:ext cx="2720800" cy="925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000"/>
              <a:buFont typeface="Lexend"/>
              <a:buNone/>
              <a:defRPr sz="1333">
                <a:solidFill>
                  <a:schemeClr val="lt1"/>
                </a:solidFill>
              </a:defRPr>
            </a:lvl1pPr>
            <a:lvl2pPr lvl="1">
              <a:spcBef>
                <a:spcPts val="0"/>
              </a:spcBef>
              <a:spcAft>
                <a:spcPts val="0"/>
              </a:spcAft>
              <a:buClr>
                <a:schemeClr val="lt1"/>
              </a:buClr>
              <a:buSzPts val="1000"/>
              <a:buFont typeface="Lexend"/>
              <a:buNone/>
              <a:defRPr sz="1333">
                <a:solidFill>
                  <a:schemeClr val="lt1"/>
                </a:solidFill>
              </a:defRPr>
            </a:lvl2pPr>
            <a:lvl3pPr lvl="2">
              <a:spcBef>
                <a:spcPts val="0"/>
              </a:spcBef>
              <a:spcAft>
                <a:spcPts val="0"/>
              </a:spcAft>
              <a:buClr>
                <a:schemeClr val="lt1"/>
              </a:buClr>
              <a:buSzPts val="1000"/>
              <a:buFont typeface="Lexend"/>
              <a:buNone/>
              <a:defRPr sz="1333">
                <a:solidFill>
                  <a:schemeClr val="lt1"/>
                </a:solidFill>
              </a:defRPr>
            </a:lvl3pPr>
            <a:lvl4pPr lvl="3">
              <a:spcBef>
                <a:spcPts val="0"/>
              </a:spcBef>
              <a:spcAft>
                <a:spcPts val="0"/>
              </a:spcAft>
              <a:buClr>
                <a:schemeClr val="lt1"/>
              </a:buClr>
              <a:buSzPts val="1000"/>
              <a:buFont typeface="Lexend"/>
              <a:buNone/>
              <a:defRPr sz="1333">
                <a:solidFill>
                  <a:schemeClr val="lt1"/>
                </a:solidFill>
              </a:defRPr>
            </a:lvl4pPr>
            <a:lvl5pPr lvl="4">
              <a:spcBef>
                <a:spcPts val="0"/>
              </a:spcBef>
              <a:spcAft>
                <a:spcPts val="0"/>
              </a:spcAft>
              <a:buClr>
                <a:schemeClr val="lt1"/>
              </a:buClr>
              <a:buSzPts val="1000"/>
              <a:buFont typeface="Lexend"/>
              <a:buNone/>
              <a:defRPr sz="1333">
                <a:solidFill>
                  <a:schemeClr val="lt1"/>
                </a:solidFill>
              </a:defRPr>
            </a:lvl5pPr>
            <a:lvl6pPr lvl="5">
              <a:spcBef>
                <a:spcPts val="0"/>
              </a:spcBef>
              <a:spcAft>
                <a:spcPts val="0"/>
              </a:spcAft>
              <a:buClr>
                <a:schemeClr val="lt1"/>
              </a:buClr>
              <a:buSzPts val="1000"/>
              <a:buFont typeface="Lexend"/>
              <a:buNone/>
              <a:defRPr sz="1333">
                <a:solidFill>
                  <a:schemeClr val="lt1"/>
                </a:solidFill>
              </a:defRPr>
            </a:lvl6pPr>
            <a:lvl7pPr lvl="6">
              <a:spcBef>
                <a:spcPts val="0"/>
              </a:spcBef>
              <a:spcAft>
                <a:spcPts val="0"/>
              </a:spcAft>
              <a:buClr>
                <a:schemeClr val="lt1"/>
              </a:buClr>
              <a:buSzPts val="1000"/>
              <a:buFont typeface="Lexend"/>
              <a:buNone/>
              <a:defRPr sz="1333">
                <a:solidFill>
                  <a:schemeClr val="lt1"/>
                </a:solidFill>
              </a:defRPr>
            </a:lvl7pPr>
            <a:lvl8pPr lvl="7">
              <a:spcBef>
                <a:spcPts val="0"/>
              </a:spcBef>
              <a:spcAft>
                <a:spcPts val="0"/>
              </a:spcAft>
              <a:buClr>
                <a:schemeClr val="lt1"/>
              </a:buClr>
              <a:buSzPts val="1000"/>
              <a:buFont typeface="Lexend"/>
              <a:buNone/>
              <a:defRPr sz="1333">
                <a:solidFill>
                  <a:schemeClr val="lt1"/>
                </a:solidFill>
              </a:defRPr>
            </a:lvl8pPr>
            <a:lvl9pPr lvl="8">
              <a:spcBef>
                <a:spcPts val="0"/>
              </a:spcBef>
              <a:spcAft>
                <a:spcPts val="0"/>
              </a:spcAft>
              <a:buClr>
                <a:schemeClr val="lt1"/>
              </a:buClr>
              <a:buSzPts val="1000"/>
              <a:buFont typeface="Lexend"/>
              <a:buNone/>
              <a:defRPr sz="1333">
                <a:solidFill>
                  <a:schemeClr val="lt1"/>
                </a:solidFill>
              </a:defRPr>
            </a:lvl9pPr>
          </a:lstStyle>
          <a:p>
            <a:endParaRPr/>
          </a:p>
        </p:txBody>
      </p:sp>
      <p:sp>
        <p:nvSpPr>
          <p:cNvPr id="201" name="Google Shape;201;p7"/>
          <p:cNvSpPr txBox="1">
            <a:spLocks noGrp="1"/>
          </p:cNvSpPr>
          <p:nvPr>
            <p:ph type="subTitle" idx="5"/>
          </p:nvPr>
        </p:nvSpPr>
        <p:spPr>
          <a:xfrm>
            <a:off x="8846900" y="4386400"/>
            <a:ext cx="2720800" cy="2266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a:buNone/>
              <a:defRPr sz="1333">
                <a:solidFill>
                  <a:schemeClr val="lt1"/>
                </a:solidFill>
              </a:defRPr>
            </a:lvl2pPr>
            <a:lvl3pPr lvl="2">
              <a:spcBef>
                <a:spcPts val="0"/>
              </a:spcBef>
              <a:spcAft>
                <a:spcPts val="0"/>
              </a:spcAft>
              <a:buClr>
                <a:schemeClr val="lt1"/>
              </a:buClr>
              <a:buSzPts val="1000"/>
              <a:buFont typeface="Lexend"/>
              <a:buNone/>
              <a:defRPr sz="1333">
                <a:solidFill>
                  <a:schemeClr val="lt1"/>
                </a:solidFill>
              </a:defRPr>
            </a:lvl3pPr>
            <a:lvl4pPr lvl="3">
              <a:spcBef>
                <a:spcPts val="0"/>
              </a:spcBef>
              <a:spcAft>
                <a:spcPts val="0"/>
              </a:spcAft>
              <a:buClr>
                <a:schemeClr val="lt1"/>
              </a:buClr>
              <a:buSzPts val="1000"/>
              <a:buFont typeface="Lexend"/>
              <a:buNone/>
              <a:defRPr sz="1333">
                <a:solidFill>
                  <a:schemeClr val="lt1"/>
                </a:solidFill>
              </a:defRPr>
            </a:lvl4pPr>
            <a:lvl5pPr lvl="4">
              <a:spcBef>
                <a:spcPts val="0"/>
              </a:spcBef>
              <a:spcAft>
                <a:spcPts val="0"/>
              </a:spcAft>
              <a:buClr>
                <a:schemeClr val="lt1"/>
              </a:buClr>
              <a:buSzPts val="1000"/>
              <a:buFont typeface="Lexend"/>
              <a:buNone/>
              <a:defRPr sz="1333">
                <a:solidFill>
                  <a:schemeClr val="lt1"/>
                </a:solidFill>
              </a:defRPr>
            </a:lvl5pPr>
            <a:lvl6pPr lvl="5">
              <a:spcBef>
                <a:spcPts val="0"/>
              </a:spcBef>
              <a:spcAft>
                <a:spcPts val="0"/>
              </a:spcAft>
              <a:buClr>
                <a:schemeClr val="lt1"/>
              </a:buClr>
              <a:buSzPts val="1000"/>
              <a:buFont typeface="Lexend"/>
              <a:buNone/>
              <a:defRPr sz="1333">
                <a:solidFill>
                  <a:schemeClr val="lt1"/>
                </a:solidFill>
              </a:defRPr>
            </a:lvl6pPr>
            <a:lvl7pPr lvl="6">
              <a:spcBef>
                <a:spcPts val="0"/>
              </a:spcBef>
              <a:spcAft>
                <a:spcPts val="0"/>
              </a:spcAft>
              <a:buClr>
                <a:schemeClr val="lt1"/>
              </a:buClr>
              <a:buSzPts val="1000"/>
              <a:buFont typeface="Lexend"/>
              <a:buNone/>
              <a:defRPr sz="1333">
                <a:solidFill>
                  <a:schemeClr val="lt1"/>
                </a:solidFill>
              </a:defRPr>
            </a:lvl7pPr>
            <a:lvl8pPr lvl="7">
              <a:spcBef>
                <a:spcPts val="0"/>
              </a:spcBef>
              <a:spcAft>
                <a:spcPts val="0"/>
              </a:spcAft>
              <a:buClr>
                <a:schemeClr val="lt1"/>
              </a:buClr>
              <a:buSzPts val="1000"/>
              <a:buFont typeface="Lexend"/>
              <a:buNone/>
              <a:defRPr sz="1333">
                <a:solidFill>
                  <a:schemeClr val="lt1"/>
                </a:solidFill>
              </a:defRPr>
            </a:lvl8pPr>
            <a:lvl9pPr lvl="8">
              <a:spcBef>
                <a:spcPts val="0"/>
              </a:spcBef>
              <a:spcAft>
                <a:spcPts val="0"/>
              </a:spcAft>
              <a:buClr>
                <a:schemeClr val="lt1"/>
              </a:buClr>
              <a:buSzPts val="1000"/>
              <a:buFont typeface="Lexend"/>
              <a:buNone/>
              <a:defRPr sz="1333">
                <a:solidFill>
                  <a:schemeClr val="lt1"/>
                </a:solidFill>
              </a:defRPr>
            </a:lvl9pPr>
          </a:lstStyle>
          <a:p>
            <a:endParaRPr/>
          </a:p>
        </p:txBody>
      </p:sp>
      <p:sp>
        <p:nvSpPr>
          <p:cNvPr id="202" name="Google Shape;202;p7"/>
          <p:cNvSpPr txBox="1">
            <a:spLocks noGrp="1"/>
          </p:cNvSpPr>
          <p:nvPr>
            <p:ph type="subTitle" idx="6"/>
          </p:nvPr>
        </p:nvSpPr>
        <p:spPr>
          <a:xfrm>
            <a:off x="8846884" y="3502700"/>
            <a:ext cx="2720800" cy="925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000"/>
              <a:buFont typeface="Lexend"/>
              <a:buNone/>
              <a:defRPr sz="1333">
                <a:solidFill>
                  <a:schemeClr val="lt1"/>
                </a:solidFill>
              </a:defRPr>
            </a:lvl1pPr>
            <a:lvl2pPr lvl="1">
              <a:spcBef>
                <a:spcPts val="0"/>
              </a:spcBef>
              <a:spcAft>
                <a:spcPts val="0"/>
              </a:spcAft>
              <a:buClr>
                <a:schemeClr val="lt1"/>
              </a:buClr>
              <a:buSzPts val="1000"/>
              <a:buFont typeface="Lexend"/>
              <a:buNone/>
              <a:defRPr sz="1333">
                <a:solidFill>
                  <a:schemeClr val="lt1"/>
                </a:solidFill>
              </a:defRPr>
            </a:lvl2pPr>
            <a:lvl3pPr lvl="2">
              <a:spcBef>
                <a:spcPts val="0"/>
              </a:spcBef>
              <a:spcAft>
                <a:spcPts val="0"/>
              </a:spcAft>
              <a:buClr>
                <a:schemeClr val="lt1"/>
              </a:buClr>
              <a:buSzPts val="1000"/>
              <a:buFont typeface="Lexend"/>
              <a:buNone/>
              <a:defRPr sz="1333">
                <a:solidFill>
                  <a:schemeClr val="lt1"/>
                </a:solidFill>
              </a:defRPr>
            </a:lvl3pPr>
            <a:lvl4pPr lvl="3">
              <a:spcBef>
                <a:spcPts val="0"/>
              </a:spcBef>
              <a:spcAft>
                <a:spcPts val="0"/>
              </a:spcAft>
              <a:buClr>
                <a:schemeClr val="lt1"/>
              </a:buClr>
              <a:buSzPts val="1000"/>
              <a:buFont typeface="Lexend"/>
              <a:buNone/>
              <a:defRPr sz="1333">
                <a:solidFill>
                  <a:schemeClr val="lt1"/>
                </a:solidFill>
              </a:defRPr>
            </a:lvl4pPr>
            <a:lvl5pPr lvl="4">
              <a:spcBef>
                <a:spcPts val="0"/>
              </a:spcBef>
              <a:spcAft>
                <a:spcPts val="0"/>
              </a:spcAft>
              <a:buClr>
                <a:schemeClr val="lt1"/>
              </a:buClr>
              <a:buSzPts val="1000"/>
              <a:buFont typeface="Lexend"/>
              <a:buNone/>
              <a:defRPr sz="1333">
                <a:solidFill>
                  <a:schemeClr val="lt1"/>
                </a:solidFill>
              </a:defRPr>
            </a:lvl5pPr>
            <a:lvl6pPr lvl="5">
              <a:spcBef>
                <a:spcPts val="0"/>
              </a:spcBef>
              <a:spcAft>
                <a:spcPts val="0"/>
              </a:spcAft>
              <a:buClr>
                <a:schemeClr val="lt1"/>
              </a:buClr>
              <a:buSzPts val="1000"/>
              <a:buFont typeface="Lexend"/>
              <a:buNone/>
              <a:defRPr sz="1333">
                <a:solidFill>
                  <a:schemeClr val="lt1"/>
                </a:solidFill>
              </a:defRPr>
            </a:lvl6pPr>
            <a:lvl7pPr lvl="6">
              <a:spcBef>
                <a:spcPts val="0"/>
              </a:spcBef>
              <a:spcAft>
                <a:spcPts val="0"/>
              </a:spcAft>
              <a:buClr>
                <a:schemeClr val="lt1"/>
              </a:buClr>
              <a:buSzPts val="1000"/>
              <a:buFont typeface="Lexend"/>
              <a:buNone/>
              <a:defRPr sz="1333">
                <a:solidFill>
                  <a:schemeClr val="lt1"/>
                </a:solidFill>
              </a:defRPr>
            </a:lvl7pPr>
            <a:lvl8pPr lvl="7">
              <a:spcBef>
                <a:spcPts val="0"/>
              </a:spcBef>
              <a:spcAft>
                <a:spcPts val="0"/>
              </a:spcAft>
              <a:buClr>
                <a:schemeClr val="lt1"/>
              </a:buClr>
              <a:buSzPts val="1000"/>
              <a:buFont typeface="Lexend"/>
              <a:buNone/>
              <a:defRPr sz="1333">
                <a:solidFill>
                  <a:schemeClr val="lt1"/>
                </a:solidFill>
              </a:defRPr>
            </a:lvl8pPr>
            <a:lvl9pPr lvl="8">
              <a:spcBef>
                <a:spcPts val="0"/>
              </a:spcBef>
              <a:spcAft>
                <a:spcPts val="0"/>
              </a:spcAft>
              <a:buClr>
                <a:schemeClr val="lt1"/>
              </a:buClr>
              <a:buSzPts val="1000"/>
              <a:buFont typeface="Lexend"/>
              <a:buNone/>
              <a:defRPr sz="1333">
                <a:solidFill>
                  <a:schemeClr val="lt1"/>
                </a:solidFill>
              </a:defRPr>
            </a:lvl9pPr>
          </a:lstStyle>
          <a:p>
            <a:endParaRPr/>
          </a:p>
        </p:txBody>
      </p:sp>
      <p:sp>
        <p:nvSpPr>
          <p:cNvPr id="203" name="Google Shape;203;p7"/>
          <p:cNvSpPr txBox="1">
            <a:spLocks noGrp="1"/>
          </p:cNvSpPr>
          <p:nvPr>
            <p:ph type="subTitle" idx="7"/>
          </p:nvPr>
        </p:nvSpPr>
        <p:spPr>
          <a:xfrm>
            <a:off x="6082567" y="4665767"/>
            <a:ext cx="2720800" cy="1986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000"/>
              <a:buFont typeface="Lexend ExtraLight"/>
              <a:buNone/>
              <a:defRPr sz="1333">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a:buNone/>
              <a:defRPr sz="1333">
                <a:solidFill>
                  <a:schemeClr val="lt1"/>
                </a:solidFill>
              </a:defRPr>
            </a:lvl2pPr>
            <a:lvl3pPr lvl="2">
              <a:spcBef>
                <a:spcPts val="0"/>
              </a:spcBef>
              <a:spcAft>
                <a:spcPts val="0"/>
              </a:spcAft>
              <a:buClr>
                <a:schemeClr val="lt1"/>
              </a:buClr>
              <a:buSzPts val="1000"/>
              <a:buFont typeface="Lexend"/>
              <a:buNone/>
              <a:defRPr sz="1333">
                <a:solidFill>
                  <a:schemeClr val="lt1"/>
                </a:solidFill>
              </a:defRPr>
            </a:lvl3pPr>
            <a:lvl4pPr lvl="3">
              <a:spcBef>
                <a:spcPts val="0"/>
              </a:spcBef>
              <a:spcAft>
                <a:spcPts val="0"/>
              </a:spcAft>
              <a:buClr>
                <a:schemeClr val="lt1"/>
              </a:buClr>
              <a:buSzPts val="1000"/>
              <a:buFont typeface="Lexend"/>
              <a:buNone/>
              <a:defRPr sz="1333">
                <a:solidFill>
                  <a:schemeClr val="lt1"/>
                </a:solidFill>
              </a:defRPr>
            </a:lvl4pPr>
            <a:lvl5pPr lvl="4">
              <a:spcBef>
                <a:spcPts val="0"/>
              </a:spcBef>
              <a:spcAft>
                <a:spcPts val="0"/>
              </a:spcAft>
              <a:buClr>
                <a:schemeClr val="lt1"/>
              </a:buClr>
              <a:buSzPts val="1000"/>
              <a:buFont typeface="Lexend"/>
              <a:buNone/>
              <a:defRPr sz="1333">
                <a:solidFill>
                  <a:schemeClr val="lt1"/>
                </a:solidFill>
              </a:defRPr>
            </a:lvl5pPr>
            <a:lvl6pPr lvl="5">
              <a:spcBef>
                <a:spcPts val="0"/>
              </a:spcBef>
              <a:spcAft>
                <a:spcPts val="0"/>
              </a:spcAft>
              <a:buClr>
                <a:schemeClr val="lt1"/>
              </a:buClr>
              <a:buSzPts val="1000"/>
              <a:buFont typeface="Lexend"/>
              <a:buNone/>
              <a:defRPr sz="1333">
                <a:solidFill>
                  <a:schemeClr val="lt1"/>
                </a:solidFill>
              </a:defRPr>
            </a:lvl6pPr>
            <a:lvl7pPr lvl="6">
              <a:spcBef>
                <a:spcPts val="0"/>
              </a:spcBef>
              <a:spcAft>
                <a:spcPts val="0"/>
              </a:spcAft>
              <a:buClr>
                <a:schemeClr val="lt1"/>
              </a:buClr>
              <a:buSzPts val="1000"/>
              <a:buFont typeface="Lexend"/>
              <a:buNone/>
              <a:defRPr sz="1333">
                <a:solidFill>
                  <a:schemeClr val="lt1"/>
                </a:solidFill>
              </a:defRPr>
            </a:lvl7pPr>
            <a:lvl8pPr lvl="7">
              <a:spcBef>
                <a:spcPts val="0"/>
              </a:spcBef>
              <a:spcAft>
                <a:spcPts val="0"/>
              </a:spcAft>
              <a:buClr>
                <a:schemeClr val="lt1"/>
              </a:buClr>
              <a:buSzPts val="1000"/>
              <a:buFont typeface="Lexend"/>
              <a:buNone/>
              <a:defRPr sz="1333">
                <a:solidFill>
                  <a:schemeClr val="lt1"/>
                </a:solidFill>
              </a:defRPr>
            </a:lvl8pPr>
            <a:lvl9pPr lvl="8">
              <a:spcBef>
                <a:spcPts val="0"/>
              </a:spcBef>
              <a:spcAft>
                <a:spcPts val="0"/>
              </a:spcAft>
              <a:buClr>
                <a:schemeClr val="lt1"/>
              </a:buClr>
              <a:buSzPts val="1000"/>
              <a:buFont typeface="Lexend"/>
              <a:buNone/>
              <a:defRPr sz="1333">
                <a:solidFill>
                  <a:schemeClr val="lt1"/>
                </a:solidFill>
              </a:defRPr>
            </a:lvl9pPr>
          </a:lstStyle>
          <a:p>
            <a:endParaRPr/>
          </a:p>
        </p:txBody>
      </p:sp>
      <p:sp>
        <p:nvSpPr>
          <p:cNvPr id="204" name="Google Shape;204;p7"/>
          <p:cNvSpPr txBox="1">
            <a:spLocks noGrp="1"/>
          </p:cNvSpPr>
          <p:nvPr>
            <p:ph type="subTitle" idx="8"/>
          </p:nvPr>
        </p:nvSpPr>
        <p:spPr>
          <a:xfrm>
            <a:off x="6082551" y="3782067"/>
            <a:ext cx="2720800" cy="925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000"/>
              <a:buFont typeface="Lexend"/>
              <a:buNone/>
              <a:defRPr sz="1333">
                <a:solidFill>
                  <a:schemeClr val="lt1"/>
                </a:solidFill>
              </a:defRPr>
            </a:lvl1pPr>
            <a:lvl2pPr lvl="1">
              <a:spcBef>
                <a:spcPts val="0"/>
              </a:spcBef>
              <a:spcAft>
                <a:spcPts val="0"/>
              </a:spcAft>
              <a:buClr>
                <a:schemeClr val="lt1"/>
              </a:buClr>
              <a:buSzPts val="1000"/>
              <a:buFont typeface="Lexend"/>
              <a:buNone/>
              <a:defRPr sz="1333">
                <a:solidFill>
                  <a:schemeClr val="lt1"/>
                </a:solidFill>
              </a:defRPr>
            </a:lvl2pPr>
            <a:lvl3pPr lvl="2">
              <a:spcBef>
                <a:spcPts val="0"/>
              </a:spcBef>
              <a:spcAft>
                <a:spcPts val="0"/>
              </a:spcAft>
              <a:buClr>
                <a:schemeClr val="lt1"/>
              </a:buClr>
              <a:buSzPts val="1000"/>
              <a:buFont typeface="Lexend"/>
              <a:buNone/>
              <a:defRPr sz="1333">
                <a:solidFill>
                  <a:schemeClr val="lt1"/>
                </a:solidFill>
              </a:defRPr>
            </a:lvl3pPr>
            <a:lvl4pPr lvl="3">
              <a:spcBef>
                <a:spcPts val="0"/>
              </a:spcBef>
              <a:spcAft>
                <a:spcPts val="0"/>
              </a:spcAft>
              <a:buClr>
                <a:schemeClr val="lt1"/>
              </a:buClr>
              <a:buSzPts val="1000"/>
              <a:buFont typeface="Lexend"/>
              <a:buNone/>
              <a:defRPr sz="1333">
                <a:solidFill>
                  <a:schemeClr val="lt1"/>
                </a:solidFill>
              </a:defRPr>
            </a:lvl4pPr>
            <a:lvl5pPr lvl="4">
              <a:spcBef>
                <a:spcPts val="0"/>
              </a:spcBef>
              <a:spcAft>
                <a:spcPts val="0"/>
              </a:spcAft>
              <a:buClr>
                <a:schemeClr val="lt1"/>
              </a:buClr>
              <a:buSzPts val="1000"/>
              <a:buFont typeface="Lexend"/>
              <a:buNone/>
              <a:defRPr sz="1333">
                <a:solidFill>
                  <a:schemeClr val="lt1"/>
                </a:solidFill>
              </a:defRPr>
            </a:lvl5pPr>
            <a:lvl6pPr lvl="5">
              <a:spcBef>
                <a:spcPts val="0"/>
              </a:spcBef>
              <a:spcAft>
                <a:spcPts val="0"/>
              </a:spcAft>
              <a:buClr>
                <a:schemeClr val="lt1"/>
              </a:buClr>
              <a:buSzPts val="1000"/>
              <a:buFont typeface="Lexend"/>
              <a:buNone/>
              <a:defRPr sz="1333">
                <a:solidFill>
                  <a:schemeClr val="lt1"/>
                </a:solidFill>
              </a:defRPr>
            </a:lvl6pPr>
            <a:lvl7pPr lvl="6">
              <a:spcBef>
                <a:spcPts val="0"/>
              </a:spcBef>
              <a:spcAft>
                <a:spcPts val="0"/>
              </a:spcAft>
              <a:buClr>
                <a:schemeClr val="lt1"/>
              </a:buClr>
              <a:buSzPts val="1000"/>
              <a:buFont typeface="Lexend"/>
              <a:buNone/>
              <a:defRPr sz="1333">
                <a:solidFill>
                  <a:schemeClr val="lt1"/>
                </a:solidFill>
              </a:defRPr>
            </a:lvl7pPr>
            <a:lvl8pPr lvl="7">
              <a:spcBef>
                <a:spcPts val="0"/>
              </a:spcBef>
              <a:spcAft>
                <a:spcPts val="0"/>
              </a:spcAft>
              <a:buClr>
                <a:schemeClr val="lt1"/>
              </a:buClr>
              <a:buSzPts val="1000"/>
              <a:buFont typeface="Lexend"/>
              <a:buNone/>
              <a:defRPr sz="1333">
                <a:solidFill>
                  <a:schemeClr val="lt1"/>
                </a:solidFill>
              </a:defRPr>
            </a:lvl8pPr>
            <a:lvl9pPr lvl="8">
              <a:spcBef>
                <a:spcPts val="0"/>
              </a:spcBef>
              <a:spcAft>
                <a:spcPts val="0"/>
              </a:spcAft>
              <a:buClr>
                <a:schemeClr val="lt1"/>
              </a:buClr>
              <a:buSzPts val="1000"/>
              <a:buFont typeface="Lexend"/>
              <a:buNone/>
              <a:defRPr sz="1333">
                <a:solidFill>
                  <a:schemeClr val="lt1"/>
                </a:solidFill>
              </a:defRPr>
            </a:lvl9pPr>
          </a:lstStyle>
          <a:p>
            <a:endParaRPr/>
          </a:p>
        </p:txBody>
      </p:sp>
      <p:sp>
        <p:nvSpPr>
          <p:cNvPr id="205" name="Google Shape;205;p7"/>
          <p:cNvSpPr>
            <a:spLocks noGrp="1"/>
          </p:cNvSpPr>
          <p:nvPr>
            <p:ph type="pic" idx="9"/>
          </p:nvPr>
        </p:nvSpPr>
        <p:spPr>
          <a:xfrm>
            <a:off x="634967" y="675967"/>
            <a:ext cx="2720800" cy="2711600"/>
          </a:xfrm>
          <a:prstGeom prst="roundRect">
            <a:avLst>
              <a:gd name="adj" fmla="val 0"/>
            </a:avLst>
          </a:prstGeom>
          <a:noFill/>
          <a:ln>
            <a:noFill/>
          </a:ln>
        </p:spPr>
      </p:sp>
      <p:sp>
        <p:nvSpPr>
          <p:cNvPr id="206" name="Google Shape;206;p7"/>
          <p:cNvSpPr>
            <a:spLocks noGrp="1"/>
          </p:cNvSpPr>
          <p:nvPr>
            <p:ph type="pic" idx="13"/>
          </p:nvPr>
        </p:nvSpPr>
        <p:spPr>
          <a:xfrm>
            <a:off x="3358867" y="1193267"/>
            <a:ext cx="2714800" cy="2711600"/>
          </a:xfrm>
          <a:prstGeom prst="roundRect">
            <a:avLst>
              <a:gd name="adj" fmla="val 0"/>
            </a:avLst>
          </a:prstGeom>
          <a:noFill/>
          <a:ln>
            <a:noFill/>
          </a:ln>
        </p:spPr>
      </p:sp>
      <p:sp>
        <p:nvSpPr>
          <p:cNvPr id="207" name="Google Shape;207;p7"/>
          <p:cNvSpPr>
            <a:spLocks noGrp="1"/>
          </p:cNvSpPr>
          <p:nvPr>
            <p:ph type="pic" idx="14"/>
          </p:nvPr>
        </p:nvSpPr>
        <p:spPr>
          <a:xfrm>
            <a:off x="6085567" y="455333"/>
            <a:ext cx="2714800" cy="3222800"/>
          </a:xfrm>
          <a:prstGeom prst="roundRect">
            <a:avLst>
              <a:gd name="adj" fmla="val 0"/>
            </a:avLst>
          </a:prstGeom>
          <a:noFill/>
          <a:ln>
            <a:noFill/>
          </a:ln>
        </p:spPr>
      </p:sp>
      <p:sp>
        <p:nvSpPr>
          <p:cNvPr id="208" name="Google Shape;208;p7"/>
          <p:cNvSpPr>
            <a:spLocks noGrp="1"/>
          </p:cNvSpPr>
          <p:nvPr>
            <p:ph type="pic" idx="15"/>
          </p:nvPr>
        </p:nvSpPr>
        <p:spPr>
          <a:xfrm>
            <a:off x="8812267" y="1018533"/>
            <a:ext cx="2786400" cy="2382400"/>
          </a:xfrm>
          <a:prstGeom prst="roundRect">
            <a:avLst>
              <a:gd name="adj" fmla="val 0"/>
            </a:avLst>
          </a:prstGeom>
          <a:noFill/>
          <a:ln>
            <a:noFill/>
          </a:ln>
        </p:spPr>
      </p:sp>
      <p:sp>
        <p:nvSpPr>
          <p:cNvPr id="209" name="Google Shape;209;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lt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69666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 Alt 5">
  <p:cSld name="Title and body - Alt 5">
    <p:bg>
      <p:bgPr>
        <a:solidFill>
          <a:schemeClr val="dk1"/>
        </a:solidFill>
        <a:effectLst/>
      </p:bgPr>
    </p:bg>
    <p:spTree>
      <p:nvGrpSpPr>
        <p:cNvPr id="1" name="Shape 210"/>
        <p:cNvGrpSpPr/>
        <p:nvPr/>
      </p:nvGrpSpPr>
      <p:grpSpPr>
        <a:xfrm>
          <a:off x="0" y="0"/>
          <a:ext cx="0" cy="0"/>
          <a:chOff x="0" y="0"/>
          <a:chExt cx="0" cy="0"/>
        </a:xfrm>
      </p:grpSpPr>
      <p:grpSp>
        <p:nvGrpSpPr>
          <p:cNvPr id="211" name="Google Shape;211;p8"/>
          <p:cNvGrpSpPr/>
          <p:nvPr/>
        </p:nvGrpSpPr>
        <p:grpSpPr>
          <a:xfrm rot="10800000">
            <a:off x="3875800" y="122667"/>
            <a:ext cx="190400" cy="6553133"/>
            <a:chOff x="-30475" y="94400"/>
            <a:chExt cx="142800" cy="4914850"/>
          </a:xfrm>
        </p:grpSpPr>
        <p:sp>
          <p:nvSpPr>
            <p:cNvPr id="212" name="Google Shape;212;p8"/>
            <p:cNvSpPr/>
            <p:nvPr/>
          </p:nvSpPr>
          <p:spPr>
            <a:xfrm>
              <a:off x="-29595" y="9440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13" name="Google Shape;213;p8"/>
            <p:cNvSpPr/>
            <p:nvPr/>
          </p:nvSpPr>
          <p:spPr>
            <a:xfrm>
              <a:off x="-29595" y="324226"/>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14" name="Google Shape;214;p8"/>
            <p:cNvSpPr/>
            <p:nvPr/>
          </p:nvSpPr>
          <p:spPr>
            <a:xfrm>
              <a:off x="-29595" y="558226"/>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15" name="Google Shape;215;p8"/>
            <p:cNvSpPr/>
            <p:nvPr/>
          </p:nvSpPr>
          <p:spPr>
            <a:xfrm>
              <a:off x="-29595" y="788052"/>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16" name="Google Shape;216;p8"/>
            <p:cNvSpPr/>
            <p:nvPr/>
          </p:nvSpPr>
          <p:spPr>
            <a:xfrm>
              <a:off x="-29595" y="1026215"/>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17" name="Google Shape;217;p8"/>
            <p:cNvSpPr/>
            <p:nvPr/>
          </p:nvSpPr>
          <p:spPr>
            <a:xfrm>
              <a:off x="-29595" y="125604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18" name="Google Shape;218;p8"/>
            <p:cNvSpPr/>
            <p:nvPr/>
          </p:nvSpPr>
          <p:spPr>
            <a:xfrm>
              <a:off x="-29595" y="1490041"/>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19" name="Google Shape;219;p8"/>
            <p:cNvSpPr/>
            <p:nvPr/>
          </p:nvSpPr>
          <p:spPr>
            <a:xfrm>
              <a:off x="-29595" y="1719867"/>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20" name="Google Shape;220;p8"/>
            <p:cNvSpPr/>
            <p:nvPr/>
          </p:nvSpPr>
          <p:spPr>
            <a:xfrm>
              <a:off x="-29595" y="195388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21" name="Google Shape;221;p8"/>
            <p:cNvSpPr/>
            <p:nvPr/>
          </p:nvSpPr>
          <p:spPr>
            <a:xfrm>
              <a:off x="-29595" y="218788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22" name="Google Shape;222;p8"/>
            <p:cNvSpPr/>
            <p:nvPr/>
          </p:nvSpPr>
          <p:spPr>
            <a:xfrm>
              <a:off x="-29595" y="2417706"/>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23" name="Google Shape;223;p8"/>
            <p:cNvSpPr/>
            <p:nvPr/>
          </p:nvSpPr>
          <p:spPr>
            <a:xfrm>
              <a:off x="-29595" y="2655869"/>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24" name="Google Shape;224;p8"/>
            <p:cNvSpPr/>
            <p:nvPr/>
          </p:nvSpPr>
          <p:spPr>
            <a:xfrm>
              <a:off x="-29595" y="2885695"/>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25" name="Google Shape;225;p8"/>
            <p:cNvSpPr/>
            <p:nvPr/>
          </p:nvSpPr>
          <p:spPr>
            <a:xfrm>
              <a:off x="-30475" y="3111145"/>
              <a:ext cx="1428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26" name="Google Shape;226;p8"/>
            <p:cNvSpPr/>
            <p:nvPr/>
          </p:nvSpPr>
          <p:spPr>
            <a:xfrm>
              <a:off x="-30475" y="3336595"/>
              <a:ext cx="1428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27" name="Google Shape;227;p8"/>
            <p:cNvSpPr/>
            <p:nvPr/>
          </p:nvSpPr>
          <p:spPr>
            <a:xfrm>
              <a:off x="-29595" y="3551197"/>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28" name="Google Shape;228;p8"/>
            <p:cNvSpPr/>
            <p:nvPr/>
          </p:nvSpPr>
          <p:spPr>
            <a:xfrm>
              <a:off x="-29595" y="3781022"/>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29" name="Google Shape;229;p8"/>
            <p:cNvSpPr/>
            <p:nvPr/>
          </p:nvSpPr>
          <p:spPr>
            <a:xfrm>
              <a:off x="-29595" y="4019185"/>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30" name="Google Shape;230;p8"/>
            <p:cNvSpPr/>
            <p:nvPr/>
          </p:nvSpPr>
          <p:spPr>
            <a:xfrm>
              <a:off x="-29595" y="4249011"/>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31" name="Google Shape;231;p8"/>
            <p:cNvSpPr/>
            <p:nvPr/>
          </p:nvSpPr>
          <p:spPr>
            <a:xfrm>
              <a:off x="-29595" y="4483011"/>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32" name="Google Shape;232;p8"/>
            <p:cNvSpPr/>
            <p:nvPr/>
          </p:nvSpPr>
          <p:spPr>
            <a:xfrm>
              <a:off x="-29595" y="4712837"/>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33" name="Google Shape;233;p8"/>
            <p:cNvSpPr/>
            <p:nvPr/>
          </p:nvSpPr>
          <p:spPr>
            <a:xfrm>
              <a:off x="-29595" y="4946850"/>
              <a:ext cx="141000" cy="624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grpSp>
      <p:cxnSp>
        <p:nvCxnSpPr>
          <p:cNvPr id="234" name="Google Shape;234;p8"/>
          <p:cNvCxnSpPr/>
          <p:nvPr/>
        </p:nvCxnSpPr>
        <p:spPr>
          <a:xfrm>
            <a:off x="4047033" y="3200"/>
            <a:ext cx="0" cy="6851600"/>
          </a:xfrm>
          <a:prstGeom prst="straightConnector1">
            <a:avLst/>
          </a:prstGeom>
          <a:noFill/>
          <a:ln w="9525" cap="flat" cmpd="sng">
            <a:solidFill>
              <a:schemeClr val="accent2"/>
            </a:solidFill>
            <a:prstDash val="solid"/>
            <a:round/>
            <a:headEnd type="none" w="sm" len="sm"/>
            <a:tailEnd type="none" w="sm" len="sm"/>
          </a:ln>
        </p:spPr>
      </p:cxnSp>
      <p:pic>
        <p:nvPicPr>
          <p:cNvPr id="235" name="Google Shape;235;p8" descr="A bird's eye view of two men shaking hands across an office desk. "/>
          <p:cNvPicPr preferRelativeResize="0"/>
          <p:nvPr/>
        </p:nvPicPr>
        <p:blipFill rotWithShape="1">
          <a:blip r:embed="rId2">
            <a:alphaModFix/>
          </a:blip>
          <a:srcRect l="25486" r="36552"/>
          <a:stretch/>
        </p:blipFill>
        <p:spPr>
          <a:xfrm>
            <a:off x="1" y="1"/>
            <a:ext cx="3903297" cy="6857999"/>
          </a:xfrm>
          <a:prstGeom prst="rect">
            <a:avLst/>
          </a:prstGeom>
          <a:noFill/>
          <a:ln>
            <a:noFill/>
          </a:ln>
        </p:spPr>
      </p:pic>
      <p:sp>
        <p:nvSpPr>
          <p:cNvPr id="236" name="Google Shape;236;p8"/>
          <p:cNvSpPr/>
          <p:nvPr/>
        </p:nvSpPr>
        <p:spPr>
          <a:xfrm>
            <a:off x="9684467" y="1014400"/>
            <a:ext cx="2507612" cy="4829205"/>
          </a:xfrm>
          <a:custGeom>
            <a:avLst/>
            <a:gdLst/>
            <a:ahLst/>
            <a:cxnLst/>
            <a:rect l="l" t="t" r="r" b="b"/>
            <a:pathLst>
              <a:path w="90724" h="174718" extrusionOk="0">
                <a:moveTo>
                  <a:pt x="90724" y="46241"/>
                </a:moveTo>
                <a:lnTo>
                  <a:pt x="40972" y="0"/>
                </a:lnTo>
                <a:lnTo>
                  <a:pt x="0" y="42436"/>
                </a:lnTo>
                <a:lnTo>
                  <a:pt x="46825" y="86628"/>
                </a:lnTo>
                <a:lnTo>
                  <a:pt x="292" y="130527"/>
                </a:lnTo>
                <a:lnTo>
                  <a:pt x="40972" y="174718"/>
                </a:lnTo>
                <a:lnTo>
                  <a:pt x="90724" y="127015"/>
                </a:lnTo>
              </a:path>
            </a:pathLst>
          </a:custGeom>
          <a:noFill/>
          <a:ln w="9525" cap="flat" cmpd="sng">
            <a:solidFill>
              <a:schemeClr val="accent1"/>
            </a:solidFill>
            <a:prstDash val="solid"/>
            <a:round/>
            <a:headEnd type="none" w="sm" len="sm"/>
            <a:tailEnd type="none" w="sm" len="sm"/>
          </a:ln>
        </p:spPr>
      </p:sp>
      <p:sp>
        <p:nvSpPr>
          <p:cNvPr id="237" name="Google Shape;237;p8"/>
          <p:cNvSpPr txBox="1">
            <a:spLocks noGrp="1"/>
          </p:cNvSpPr>
          <p:nvPr>
            <p:ph type="title"/>
          </p:nvPr>
        </p:nvSpPr>
        <p:spPr>
          <a:xfrm>
            <a:off x="4411300" y="1905333"/>
            <a:ext cx="5098400" cy="559482"/>
          </a:xfrm>
          <a:prstGeom prst="rect">
            <a:avLst/>
          </a:prstGeom>
        </p:spPr>
        <p:txBody>
          <a:bodyPr spcFirstLastPara="1" wrap="square" lIns="91425" tIns="91425" rIns="91425" bIns="91425" anchor="t" anchorCtr="0">
            <a:spAutoFit/>
          </a:bodyPr>
          <a:lstStyle>
            <a:lvl1pPr lvl="0">
              <a:lnSpc>
                <a:spcPct val="87000"/>
              </a:lnSpc>
              <a:spcBef>
                <a:spcPts val="0"/>
              </a:spcBef>
              <a:spcAft>
                <a:spcPts val="0"/>
              </a:spcAft>
              <a:buClr>
                <a:schemeClr val="lt1"/>
              </a:buClr>
              <a:buSzPts val="2800"/>
              <a:buNone/>
              <a:defRPr>
                <a:solidFill>
                  <a:schemeClr val="lt1"/>
                </a:solidFill>
                <a:latin typeface="Lexend"/>
                <a:ea typeface="Lexend"/>
                <a:cs typeface="Lexend"/>
                <a:sym typeface="Lexend"/>
              </a:defRPr>
            </a:lvl1pPr>
            <a:lvl2pPr lvl="1">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9pPr>
          </a:lstStyle>
          <a:p>
            <a:endParaRPr/>
          </a:p>
        </p:txBody>
      </p:sp>
      <p:sp>
        <p:nvSpPr>
          <p:cNvPr id="238" name="Google Shape;238;p8"/>
          <p:cNvSpPr txBox="1">
            <a:spLocks noGrp="1"/>
          </p:cNvSpPr>
          <p:nvPr>
            <p:ph type="title" idx="2"/>
          </p:nvPr>
        </p:nvSpPr>
        <p:spPr>
          <a:xfrm>
            <a:off x="4411300" y="1160300"/>
            <a:ext cx="5098400" cy="471958"/>
          </a:xfrm>
          <a:prstGeom prst="rect">
            <a:avLst/>
          </a:prstGeom>
        </p:spPr>
        <p:txBody>
          <a:bodyPr spcFirstLastPara="1" wrap="square" lIns="91425" tIns="91425" rIns="91425" bIns="91425" anchor="t" anchorCtr="0">
            <a:spAutoFit/>
          </a:bodyPr>
          <a:lstStyle>
            <a:lvl1pPr lvl="0">
              <a:spcBef>
                <a:spcPts val="0"/>
              </a:spcBef>
              <a:spcAft>
                <a:spcPts val="0"/>
              </a:spcAft>
              <a:buClr>
                <a:schemeClr val="lt1"/>
              </a:buClr>
              <a:buSzPts val="2800"/>
              <a:buNone/>
              <a:defRPr sz="1867">
                <a:solidFill>
                  <a:schemeClr val="lt1"/>
                </a:solidFill>
                <a:latin typeface="Lexend"/>
                <a:ea typeface="Lexend"/>
                <a:cs typeface="Lexend"/>
                <a:sym typeface="Lexend"/>
              </a:defRPr>
            </a:lvl1pPr>
            <a:lvl2pPr lvl="1">
              <a:spcBef>
                <a:spcPts val="0"/>
              </a:spcBef>
              <a:spcAft>
                <a:spcPts val="0"/>
              </a:spcAft>
              <a:buClr>
                <a:schemeClr val="lt1"/>
              </a:buClr>
              <a:buSzPts val="2800"/>
              <a:buNone/>
              <a:defRPr sz="1867">
                <a:solidFill>
                  <a:schemeClr val="lt1"/>
                </a:solidFill>
                <a:latin typeface="Lexend"/>
                <a:ea typeface="Lexend"/>
                <a:cs typeface="Lexend"/>
                <a:sym typeface="Lexend"/>
              </a:defRPr>
            </a:lvl2pPr>
            <a:lvl3pPr lvl="2">
              <a:spcBef>
                <a:spcPts val="0"/>
              </a:spcBef>
              <a:spcAft>
                <a:spcPts val="0"/>
              </a:spcAft>
              <a:buClr>
                <a:schemeClr val="lt1"/>
              </a:buClr>
              <a:buSzPts val="2800"/>
              <a:buNone/>
              <a:defRPr sz="1867">
                <a:solidFill>
                  <a:schemeClr val="lt1"/>
                </a:solidFill>
                <a:latin typeface="Lexend"/>
                <a:ea typeface="Lexend"/>
                <a:cs typeface="Lexend"/>
                <a:sym typeface="Lexend"/>
              </a:defRPr>
            </a:lvl3pPr>
            <a:lvl4pPr lvl="3">
              <a:spcBef>
                <a:spcPts val="0"/>
              </a:spcBef>
              <a:spcAft>
                <a:spcPts val="0"/>
              </a:spcAft>
              <a:buClr>
                <a:schemeClr val="lt1"/>
              </a:buClr>
              <a:buSzPts val="2800"/>
              <a:buNone/>
              <a:defRPr sz="1867">
                <a:solidFill>
                  <a:schemeClr val="lt1"/>
                </a:solidFill>
                <a:latin typeface="Lexend"/>
                <a:ea typeface="Lexend"/>
                <a:cs typeface="Lexend"/>
                <a:sym typeface="Lexend"/>
              </a:defRPr>
            </a:lvl4pPr>
            <a:lvl5pPr lvl="4">
              <a:spcBef>
                <a:spcPts val="0"/>
              </a:spcBef>
              <a:spcAft>
                <a:spcPts val="0"/>
              </a:spcAft>
              <a:buClr>
                <a:schemeClr val="lt1"/>
              </a:buClr>
              <a:buSzPts val="2800"/>
              <a:buNone/>
              <a:defRPr sz="1867">
                <a:solidFill>
                  <a:schemeClr val="lt1"/>
                </a:solidFill>
                <a:latin typeface="Lexend"/>
                <a:ea typeface="Lexend"/>
                <a:cs typeface="Lexend"/>
                <a:sym typeface="Lexend"/>
              </a:defRPr>
            </a:lvl5pPr>
            <a:lvl6pPr lvl="5">
              <a:spcBef>
                <a:spcPts val="0"/>
              </a:spcBef>
              <a:spcAft>
                <a:spcPts val="0"/>
              </a:spcAft>
              <a:buClr>
                <a:schemeClr val="lt1"/>
              </a:buClr>
              <a:buSzPts val="2800"/>
              <a:buNone/>
              <a:defRPr sz="1867">
                <a:solidFill>
                  <a:schemeClr val="lt1"/>
                </a:solidFill>
                <a:latin typeface="Lexend"/>
                <a:ea typeface="Lexend"/>
                <a:cs typeface="Lexend"/>
                <a:sym typeface="Lexend"/>
              </a:defRPr>
            </a:lvl6pPr>
            <a:lvl7pPr lvl="6">
              <a:spcBef>
                <a:spcPts val="0"/>
              </a:spcBef>
              <a:spcAft>
                <a:spcPts val="0"/>
              </a:spcAft>
              <a:buClr>
                <a:schemeClr val="lt1"/>
              </a:buClr>
              <a:buSzPts val="2800"/>
              <a:buNone/>
              <a:defRPr sz="1867">
                <a:solidFill>
                  <a:schemeClr val="lt1"/>
                </a:solidFill>
                <a:latin typeface="Lexend"/>
                <a:ea typeface="Lexend"/>
                <a:cs typeface="Lexend"/>
                <a:sym typeface="Lexend"/>
              </a:defRPr>
            </a:lvl7pPr>
            <a:lvl8pPr lvl="7">
              <a:spcBef>
                <a:spcPts val="0"/>
              </a:spcBef>
              <a:spcAft>
                <a:spcPts val="0"/>
              </a:spcAft>
              <a:buClr>
                <a:schemeClr val="lt1"/>
              </a:buClr>
              <a:buSzPts val="2800"/>
              <a:buNone/>
              <a:defRPr sz="1867">
                <a:solidFill>
                  <a:schemeClr val="lt1"/>
                </a:solidFill>
                <a:latin typeface="Lexend"/>
                <a:ea typeface="Lexend"/>
                <a:cs typeface="Lexend"/>
                <a:sym typeface="Lexend"/>
              </a:defRPr>
            </a:lvl8pPr>
            <a:lvl9pPr lvl="8">
              <a:spcBef>
                <a:spcPts val="0"/>
              </a:spcBef>
              <a:spcAft>
                <a:spcPts val="0"/>
              </a:spcAft>
              <a:buClr>
                <a:schemeClr val="lt1"/>
              </a:buClr>
              <a:buSzPts val="2800"/>
              <a:buNone/>
              <a:defRPr sz="1867">
                <a:solidFill>
                  <a:schemeClr val="lt1"/>
                </a:solidFill>
                <a:latin typeface="Lexend"/>
                <a:ea typeface="Lexend"/>
                <a:cs typeface="Lexend"/>
                <a:sym typeface="Lexend"/>
              </a:defRPr>
            </a:lvl9pPr>
          </a:lstStyle>
          <a:p>
            <a:endParaRPr/>
          </a:p>
        </p:txBody>
      </p:sp>
      <p:sp>
        <p:nvSpPr>
          <p:cNvPr id="239" name="Google Shape;239;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215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 Alt 6">
  <p:cSld name="Title and body - Alt 6">
    <p:bg>
      <p:bgPr>
        <a:solidFill>
          <a:schemeClr val="dk1"/>
        </a:solidFill>
        <a:effectLst/>
      </p:bgPr>
    </p:bg>
    <p:spTree>
      <p:nvGrpSpPr>
        <p:cNvPr id="1" name="Shape 240"/>
        <p:cNvGrpSpPr/>
        <p:nvPr/>
      </p:nvGrpSpPr>
      <p:grpSpPr>
        <a:xfrm>
          <a:off x="0" y="0"/>
          <a:ext cx="0" cy="0"/>
          <a:chOff x="0" y="0"/>
          <a:chExt cx="0" cy="0"/>
        </a:xfrm>
      </p:grpSpPr>
      <p:pic>
        <p:nvPicPr>
          <p:cNvPr id="241" name="Google Shape;241;p9" descr="Businessman analyse investment marketing data. (proporcionada por Getty Images)"/>
          <p:cNvPicPr preferRelativeResize="0"/>
          <p:nvPr/>
        </p:nvPicPr>
        <p:blipFill rotWithShape="1">
          <a:blip r:embed="rId2">
            <a:alphaModFix amt="20000"/>
          </a:blip>
          <a:srcRect l="405" t="14905" r="414" b="1397"/>
          <a:stretch/>
        </p:blipFill>
        <p:spPr>
          <a:xfrm>
            <a:off x="1" y="2834"/>
            <a:ext cx="12192004" cy="6858001"/>
          </a:xfrm>
          <a:prstGeom prst="rect">
            <a:avLst/>
          </a:prstGeom>
          <a:noFill/>
          <a:ln>
            <a:noFill/>
          </a:ln>
        </p:spPr>
      </p:pic>
      <p:pic>
        <p:nvPicPr>
          <p:cNvPr id="242" name="Google Shape;242;p9"/>
          <p:cNvPicPr preferRelativeResize="0"/>
          <p:nvPr/>
        </p:nvPicPr>
        <p:blipFill rotWithShape="1">
          <a:blip r:embed="rId3">
            <a:alphaModFix/>
          </a:blip>
          <a:srcRect t="-24" r="149" b="19194"/>
          <a:stretch/>
        </p:blipFill>
        <p:spPr>
          <a:xfrm rot="5400000">
            <a:off x="2671949" y="-2683000"/>
            <a:ext cx="6848103" cy="12224035"/>
          </a:xfrm>
          <a:prstGeom prst="rect">
            <a:avLst/>
          </a:prstGeom>
          <a:noFill/>
          <a:ln>
            <a:noFill/>
          </a:ln>
        </p:spPr>
      </p:pic>
      <p:grpSp>
        <p:nvGrpSpPr>
          <p:cNvPr id="243" name="Google Shape;243;p9"/>
          <p:cNvGrpSpPr/>
          <p:nvPr/>
        </p:nvGrpSpPr>
        <p:grpSpPr>
          <a:xfrm>
            <a:off x="159534" y="6702446"/>
            <a:ext cx="11872943" cy="179071"/>
            <a:chOff x="18101" y="4907950"/>
            <a:chExt cx="8904707" cy="291900"/>
          </a:xfrm>
        </p:grpSpPr>
        <p:sp>
          <p:nvSpPr>
            <p:cNvPr id="244" name="Google Shape;244;p9"/>
            <p:cNvSpPr/>
            <p:nvPr/>
          </p:nvSpPr>
          <p:spPr>
            <a:xfrm rot="-5400000">
              <a:off x="5505258"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45" name="Google Shape;245;p9"/>
            <p:cNvSpPr/>
            <p:nvPr/>
          </p:nvSpPr>
          <p:spPr>
            <a:xfrm rot="-5400000">
              <a:off x="5735084"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46" name="Google Shape;246;p9"/>
            <p:cNvSpPr/>
            <p:nvPr/>
          </p:nvSpPr>
          <p:spPr>
            <a:xfrm rot="-5400000">
              <a:off x="5969085"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47" name="Google Shape;247;p9"/>
            <p:cNvSpPr/>
            <p:nvPr/>
          </p:nvSpPr>
          <p:spPr>
            <a:xfrm rot="-5400000">
              <a:off x="619891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48" name="Google Shape;248;p9"/>
            <p:cNvSpPr/>
            <p:nvPr/>
          </p:nvSpPr>
          <p:spPr>
            <a:xfrm rot="-5400000">
              <a:off x="6437074"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49" name="Google Shape;249;p9"/>
            <p:cNvSpPr/>
            <p:nvPr/>
          </p:nvSpPr>
          <p:spPr>
            <a:xfrm rot="-5400000">
              <a:off x="666690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50" name="Google Shape;250;p9"/>
            <p:cNvSpPr/>
            <p:nvPr/>
          </p:nvSpPr>
          <p:spPr>
            <a:xfrm rot="-5400000">
              <a:off x="690090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51" name="Google Shape;251;p9"/>
            <p:cNvSpPr/>
            <p:nvPr/>
          </p:nvSpPr>
          <p:spPr>
            <a:xfrm rot="-5400000">
              <a:off x="713072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52" name="Google Shape;252;p9"/>
            <p:cNvSpPr/>
            <p:nvPr/>
          </p:nvSpPr>
          <p:spPr>
            <a:xfrm rot="-5400000">
              <a:off x="736474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53" name="Google Shape;253;p9"/>
            <p:cNvSpPr/>
            <p:nvPr/>
          </p:nvSpPr>
          <p:spPr>
            <a:xfrm rot="-5400000">
              <a:off x="759874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54" name="Google Shape;254;p9"/>
            <p:cNvSpPr/>
            <p:nvPr/>
          </p:nvSpPr>
          <p:spPr>
            <a:xfrm rot="-5400000">
              <a:off x="782856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55" name="Google Shape;255;p9"/>
            <p:cNvSpPr/>
            <p:nvPr/>
          </p:nvSpPr>
          <p:spPr>
            <a:xfrm rot="-5400000">
              <a:off x="806673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56" name="Google Shape;256;p9"/>
            <p:cNvSpPr/>
            <p:nvPr/>
          </p:nvSpPr>
          <p:spPr>
            <a:xfrm rot="-5400000">
              <a:off x="829655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57" name="Google Shape;257;p9"/>
            <p:cNvSpPr/>
            <p:nvPr/>
          </p:nvSpPr>
          <p:spPr>
            <a:xfrm rot="-5400000">
              <a:off x="852020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58" name="Google Shape;258;p9"/>
            <p:cNvSpPr/>
            <p:nvPr/>
          </p:nvSpPr>
          <p:spPr>
            <a:xfrm rot="-5400000">
              <a:off x="874565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59" name="Google Shape;259;p9"/>
            <p:cNvSpPr/>
            <p:nvPr/>
          </p:nvSpPr>
          <p:spPr>
            <a:xfrm rot="-5400000">
              <a:off x="2064858"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60" name="Google Shape;260;p9"/>
            <p:cNvSpPr/>
            <p:nvPr/>
          </p:nvSpPr>
          <p:spPr>
            <a:xfrm rot="-5400000">
              <a:off x="2294684"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61" name="Google Shape;261;p9"/>
            <p:cNvSpPr/>
            <p:nvPr/>
          </p:nvSpPr>
          <p:spPr>
            <a:xfrm rot="-5400000">
              <a:off x="2528685"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62" name="Google Shape;262;p9"/>
            <p:cNvSpPr/>
            <p:nvPr/>
          </p:nvSpPr>
          <p:spPr>
            <a:xfrm rot="-5400000">
              <a:off x="275851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63" name="Google Shape;263;p9"/>
            <p:cNvSpPr/>
            <p:nvPr/>
          </p:nvSpPr>
          <p:spPr>
            <a:xfrm rot="-5400000">
              <a:off x="2996674"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64" name="Google Shape;264;p9"/>
            <p:cNvSpPr/>
            <p:nvPr/>
          </p:nvSpPr>
          <p:spPr>
            <a:xfrm rot="-5400000">
              <a:off x="322650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65" name="Google Shape;265;p9"/>
            <p:cNvSpPr/>
            <p:nvPr/>
          </p:nvSpPr>
          <p:spPr>
            <a:xfrm rot="-5400000">
              <a:off x="346050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66" name="Google Shape;266;p9"/>
            <p:cNvSpPr/>
            <p:nvPr/>
          </p:nvSpPr>
          <p:spPr>
            <a:xfrm rot="-5400000">
              <a:off x="369032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67" name="Google Shape;267;p9"/>
            <p:cNvSpPr/>
            <p:nvPr/>
          </p:nvSpPr>
          <p:spPr>
            <a:xfrm rot="-5400000">
              <a:off x="392434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68" name="Google Shape;268;p9"/>
            <p:cNvSpPr/>
            <p:nvPr/>
          </p:nvSpPr>
          <p:spPr>
            <a:xfrm rot="-5400000">
              <a:off x="415834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69" name="Google Shape;269;p9"/>
            <p:cNvSpPr/>
            <p:nvPr/>
          </p:nvSpPr>
          <p:spPr>
            <a:xfrm rot="-5400000">
              <a:off x="438816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70" name="Google Shape;270;p9"/>
            <p:cNvSpPr/>
            <p:nvPr/>
          </p:nvSpPr>
          <p:spPr>
            <a:xfrm rot="-5400000">
              <a:off x="462633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71" name="Google Shape;271;p9"/>
            <p:cNvSpPr/>
            <p:nvPr/>
          </p:nvSpPr>
          <p:spPr>
            <a:xfrm rot="-5400000">
              <a:off x="485615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72" name="Google Shape;272;p9"/>
            <p:cNvSpPr/>
            <p:nvPr/>
          </p:nvSpPr>
          <p:spPr>
            <a:xfrm rot="-5400000">
              <a:off x="507980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73" name="Google Shape;273;p9"/>
            <p:cNvSpPr/>
            <p:nvPr/>
          </p:nvSpPr>
          <p:spPr>
            <a:xfrm rot="-5400000">
              <a:off x="530525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74" name="Google Shape;274;p9"/>
            <p:cNvSpPr/>
            <p:nvPr/>
          </p:nvSpPr>
          <p:spPr>
            <a:xfrm rot="-5400000">
              <a:off x="-94849"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75" name="Google Shape;275;p9"/>
            <p:cNvSpPr/>
            <p:nvPr/>
          </p:nvSpPr>
          <p:spPr>
            <a:xfrm rot="-5400000">
              <a:off x="13497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76" name="Google Shape;276;p9"/>
            <p:cNvSpPr/>
            <p:nvPr/>
          </p:nvSpPr>
          <p:spPr>
            <a:xfrm rot="-5400000">
              <a:off x="36899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77" name="Google Shape;277;p9"/>
            <p:cNvSpPr/>
            <p:nvPr/>
          </p:nvSpPr>
          <p:spPr>
            <a:xfrm rot="-5400000">
              <a:off x="60299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78" name="Google Shape;278;p9"/>
            <p:cNvSpPr/>
            <p:nvPr/>
          </p:nvSpPr>
          <p:spPr>
            <a:xfrm rot="-5400000">
              <a:off x="83281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79" name="Google Shape;279;p9"/>
            <p:cNvSpPr/>
            <p:nvPr/>
          </p:nvSpPr>
          <p:spPr>
            <a:xfrm rot="-5400000">
              <a:off x="107098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80" name="Google Shape;280;p9"/>
            <p:cNvSpPr/>
            <p:nvPr/>
          </p:nvSpPr>
          <p:spPr>
            <a:xfrm rot="-5400000">
              <a:off x="130080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81" name="Google Shape;281;p9"/>
            <p:cNvSpPr/>
            <p:nvPr/>
          </p:nvSpPr>
          <p:spPr>
            <a:xfrm rot="-5400000">
              <a:off x="152445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82" name="Google Shape;282;p9"/>
            <p:cNvSpPr/>
            <p:nvPr/>
          </p:nvSpPr>
          <p:spPr>
            <a:xfrm rot="-5400000">
              <a:off x="174990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grpSp>
      <p:grpSp>
        <p:nvGrpSpPr>
          <p:cNvPr id="283" name="Google Shape;283;p9"/>
          <p:cNvGrpSpPr/>
          <p:nvPr/>
        </p:nvGrpSpPr>
        <p:grpSpPr>
          <a:xfrm>
            <a:off x="159534" y="-21988"/>
            <a:ext cx="11872943" cy="179071"/>
            <a:chOff x="18101" y="4907950"/>
            <a:chExt cx="8904707" cy="291900"/>
          </a:xfrm>
        </p:grpSpPr>
        <p:sp>
          <p:nvSpPr>
            <p:cNvPr id="284" name="Google Shape;284;p9"/>
            <p:cNvSpPr/>
            <p:nvPr/>
          </p:nvSpPr>
          <p:spPr>
            <a:xfrm rot="-5400000">
              <a:off x="5505258"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85" name="Google Shape;285;p9"/>
            <p:cNvSpPr/>
            <p:nvPr/>
          </p:nvSpPr>
          <p:spPr>
            <a:xfrm rot="-5400000">
              <a:off x="5735084"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86" name="Google Shape;286;p9"/>
            <p:cNvSpPr/>
            <p:nvPr/>
          </p:nvSpPr>
          <p:spPr>
            <a:xfrm rot="-5400000">
              <a:off x="5969085"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87" name="Google Shape;287;p9"/>
            <p:cNvSpPr/>
            <p:nvPr/>
          </p:nvSpPr>
          <p:spPr>
            <a:xfrm rot="-5400000">
              <a:off x="619891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88" name="Google Shape;288;p9"/>
            <p:cNvSpPr/>
            <p:nvPr/>
          </p:nvSpPr>
          <p:spPr>
            <a:xfrm rot="-5400000">
              <a:off x="6437074"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89" name="Google Shape;289;p9"/>
            <p:cNvSpPr/>
            <p:nvPr/>
          </p:nvSpPr>
          <p:spPr>
            <a:xfrm rot="-5400000">
              <a:off x="666690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90" name="Google Shape;290;p9"/>
            <p:cNvSpPr/>
            <p:nvPr/>
          </p:nvSpPr>
          <p:spPr>
            <a:xfrm rot="-5400000">
              <a:off x="690090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91" name="Google Shape;291;p9"/>
            <p:cNvSpPr/>
            <p:nvPr/>
          </p:nvSpPr>
          <p:spPr>
            <a:xfrm rot="-5400000">
              <a:off x="713072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92" name="Google Shape;292;p9"/>
            <p:cNvSpPr/>
            <p:nvPr/>
          </p:nvSpPr>
          <p:spPr>
            <a:xfrm rot="-5400000">
              <a:off x="736474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93" name="Google Shape;293;p9"/>
            <p:cNvSpPr/>
            <p:nvPr/>
          </p:nvSpPr>
          <p:spPr>
            <a:xfrm rot="-5400000">
              <a:off x="759874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94" name="Google Shape;294;p9"/>
            <p:cNvSpPr/>
            <p:nvPr/>
          </p:nvSpPr>
          <p:spPr>
            <a:xfrm rot="-5400000">
              <a:off x="782856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95" name="Google Shape;295;p9"/>
            <p:cNvSpPr/>
            <p:nvPr/>
          </p:nvSpPr>
          <p:spPr>
            <a:xfrm rot="-5400000">
              <a:off x="806673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96" name="Google Shape;296;p9"/>
            <p:cNvSpPr/>
            <p:nvPr/>
          </p:nvSpPr>
          <p:spPr>
            <a:xfrm rot="-5400000">
              <a:off x="829655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97" name="Google Shape;297;p9"/>
            <p:cNvSpPr/>
            <p:nvPr/>
          </p:nvSpPr>
          <p:spPr>
            <a:xfrm rot="-5400000">
              <a:off x="852020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98" name="Google Shape;298;p9"/>
            <p:cNvSpPr/>
            <p:nvPr/>
          </p:nvSpPr>
          <p:spPr>
            <a:xfrm rot="-5400000">
              <a:off x="874565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299" name="Google Shape;299;p9"/>
            <p:cNvSpPr/>
            <p:nvPr/>
          </p:nvSpPr>
          <p:spPr>
            <a:xfrm rot="-5400000">
              <a:off x="2064858"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00" name="Google Shape;300;p9"/>
            <p:cNvSpPr/>
            <p:nvPr/>
          </p:nvSpPr>
          <p:spPr>
            <a:xfrm rot="-5400000">
              <a:off x="2294684"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01" name="Google Shape;301;p9"/>
            <p:cNvSpPr/>
            <p:nvPr/>
          </p:nvSpPr>
          <p:spPr>
            <a:xfrm rot="-5400000">
              <a:off x="2528685"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02" name="Google Shape;302;p9"/>
            <p:cNvSpPr/>
            <p:nvPr/>
          </p:nvSpPr>
          <p:spPr>
            <a:xfrm rot="-5400000">
              <a:off x="275851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03" name="Google Shape;303;p9"/>
            <p:cNvSpPr/>
            <p:nvPr/>
          </p:nvSpPr>
          <p:spPr>
            <a:xfrm rot="-5400000">
              <a:off x="2996674"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04" name="Google Shape;304;p9"/>
            <p:cNvSpPr/>
            <p:nvPr/>
          </p:nvSpPr>
          <p:spPr>
            <a:xfrm rot="-5400000">
              <a:off x="322650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05" name="Google Shape;305;p9"/>
            <p:cNvSpPr/>
            <p:nvPr/>
          </p:nvSpPr>
          <p:spPr>
            <a:xfrm rot="-5400000">
              <a:off x="346050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06" name="Google Shape;306;p9"/>
            <p:cNvSpPr/>
            <p:nvPr/>
          </p:nvSpPr>
          <p:spPr>
            <a:xfrm rot="-5400000">
              <a:off x="369032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07" name="Google Shape;307;p9"/>
            <p:cNvSpPr/>
            <p:nvPr/>
          </p:nvSpPr>
          <p:spPr>
            <a:xfrm rot="-5400000">
              <a:off x="392434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08" name="Google Shape;308;p9"/>
            <p:cNvSpPr/>
            <p:nvPr/>
          </p:nvSpPr>
          <p:spPr>
            <a:xfrm rot="-5400000">
              <a:off x="415834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09" name="Google Shape;309;p9"/>
            <p:cNvSpPr/>
            <p:nvPr/>
          </p:nvSpPr>
          <p:spPr>
            <a:xfrm rot="-5400000">
              <a:off x="438816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10" name="Google Shape;310;p9"/>
            <p:cNvSpPr/>
            <p:nvPr/>
          </p:nvSpPr>
          <p:spPr>
            <a:xfrm rot="-5400000">
              <a:off x="462633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11" name="Google Shape;311;p9"/>
            <p:cNvSpPr/>
            <p:nvPr/>
          </p:nvSpPr>
          <p:spPr>
            <a:xfrm rot="-5400000">
              <a:off x="485615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12" name="Google Shape;312;p9"/>
            <p:cNvSpPr/>
            <p:nvPr/>
          </p:nvSpPr>
          <p:spPr>
            <a:xfrm rot="-5400000">
              <a:off x="507980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13" name="Google Shape;313;p9"/>
            <p:cNvSpPr/>
            <p:nvPr/>
          </p:nvSpPr>
          <p:spPr>
            <a:xfrm rot="-5400000">
              <a:off x="530525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14" name="Google Shape;314;p9"/>
            <p:cNvSpPr/>
            <p:nvPr/>
          </p:nvSpPr>
          <p:spPr>
            <a:xfrm rot="-5400000">
              <a:off x="-94849"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15" name="Google Shape;315;p9"/>
            <p:cNvSpPr/>
            <p:nvPr/>
          </p:nvSpPr>
          <p:spPr>
            <a:xfrm rot="-5400000">
              <a:off x="13497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16" name="Google Shape;316;p9"/>
            <p:cNvSpPr/>
            <p:nvPr/>
          </p:nvSpPr>
          <p:spPr>
            <a:xfrm rot="-5400000">
              <a:off x="368990"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17" name="Google Shape;317;p9"/>
            <p:cNvSpPr/>
            <p:nvPr/>
          </p:nvSpPr>
          <p:spPr>
            <a:xfrm rot="-5400000">
              <a:off x="60299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18" name="Google Shape;318;p9"/>
            <p:cNvSpPr/>
            <p:nvPr/>
          </p:nvSpPr>
          <p:spPr>
            <a:xfrm rot="-5400000">
              <a:off x="83281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19" name="Google Shape;319;p9"/>
            <p:cNvSpPr/>
            <p:nvPr/>
          </p:nvSpPr>
          <p:spPr>
            <a:xfrm rot="-5400000">
              <a:off x="1070981"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20" name="Google Shape;320;p9"/>
            <p:cNvSpPr/>
            <p:nvPr/>
          </p:nvSpPr>
          <p:spPr>
            <a:xfrm rot="-5400000">
              <a:off x="1300807" y="5022700"/>
              <a:ext cx="2883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21" name="Google Shape;321;p9"/>
            <p:cNvSpPr/>
            <p:nvPr/>
          </p:nvSpPr>
          <p:spPr>
            <a:xfrm rot="-5400000">
              <a:off x="152445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sp>
          <p:nvSpPr>
            <p:cNvPr id="322" name="Google Shape;322;p9"/>
            <p:cNvSpPr/>
            <p:nvPr/>
          </p:nvSpPr>
          <p:spPr>
            <a:xfrm rot="-5400000">
              <a:off x="1749908" y="5022700"/>
              <a:ext cx="291900" cy="624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latin typeface="Lexend"/>
                <a:ea typeface="Lexend"/>
                <a:cs typeface="Lexend"/>
                <a:sym typeface="Lexend"/>
              </a:endParaRPr>
            </a:p>
          </p:txBody>
        </p:sp>
      </p:grpSp>
      <p:sp>
        <p:nvSpPr>
          <p:cNvPr id="323" name="Google Shape;323;p9"/>
          <p:cNvSpPr/>
          <p:nvPr/>
        </p:nvSpPr>
        <p:spPr>
          <a:xfrm>
            <a:off x="9714133" y="429234"/>
            <a:ext cx="2477867" cy="6009300"/>
          </a:xfrm>
          <a:custGeom>
            <a:avLst/>
            <a:gdLst/>
            <a:ahLst/>
            <a:cxnLst/>
            <a:rect l="l" t="t" r="r" b="b"/>
            <a:pathLst>
              <a:path w="74336" h="180279" extrusionOk="0">
                <a:moveTo>
                  <a:pt x="74336" y="29266"/>
                </a:moveTo>
                <a:lnTo>
                  <a:pt x="42436" y="0"/>
                </a:lnTo>
                <a:lnTo>
                  <a:pt x="0" y="44777"/>
                </a:lnTo>
                <a:lnTo>
                  <a:pt x="48582" y="90432"/>
                </a:lnTo>
                <a:lnTo>
                  <a:pt x="586" y="135502"/>
                </a:lnTo>
                <a:lnTo>
                  <a:pt x="42729" y="180279"/>
                </a:lnTo>
                <a:lnTo>
                  <a:pt x="74043" y="150720"/>
                </a:lnTo>
              </a:path>
            </a:pathLst>
          </a:custGeom>
          <a:noFill/>
          <a:ln w="9525" cap="flat" cmpd="sng">
            <a:solidFill>
              <a:schemeClr val="accent1"/>
            </a:solidFill>
            <a:prstDash val="solid"/>
            <a:round/>
            <a:headEnd type="none" w="sm" len="sm"/>
            <a:tailEnd type="none" w="sm" len="sm"/>
          </a:ln>
        </p:spPr>
      </p:sp>
      <p:sp>
        <p:nvSpPr>
          <p:cNvPr id="324" name="Google Shape;324;p9"/>
          <p:cNvSpPr txBox="1">
            <a:spLocks noGrp="1"/>
          </p:cNvSpPr>
          <p:nvPr>
            <p:ph type="title"/>
          </p:nvPr>
        </p:nvSpPr>
        <p:spPr>
          <a:xfrm>
            <a:off x="514767" y="2451133"/>
            <a:ext cx="10826000" cy="898614"/>
          </a:xfrm>
          <a:prstGeom prst="rect">
            <a:avLst/>
          </a:prstGeom>
        </p:spPr>
        <p:txBody>
          <a:bodyPr spcFirstLastPara="1" wrap="square" lIns="91425" tIns="91425" rIns="91425" bIns="91425" anchor="t" anchorCtr="0">
            <a:spAutoFit/>
          </a:bodyPr>
          <a:lstStyle>
            <a:lvl1pPr lvl="0">
              <a:lnSpc>
                <a:spcPct val="87000"/>
              </a:lnSpc>
              <a:spcBef>
                <a:spcPts val="0"/>
              </a:spcBef>
              <a:spcAft>
                <a:spcPts val="0"/>
              </a:spcAft>
              <a:buClr>
                <a:schemeClr val="lt1"/>
              </a:buClr>
              <a:buSzPts val="2800"/>
              <a:buNone/>
              <a:defRPr sz="5333">
                <a:solidFill>
                  <a:schemeClr val="lt1"/>
                </a:solidFill>
              </a:defRPr>
            </a:lvl1pPr>
            <a:lvl2pPr lvl="1">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2800"/>
              <a:buNone/>
              <a:defRPr sz="5333">
                <a:solidFill>
                  <a:schemeClr val="lt1"/>
                </a:solidFill>
                <a:latin typeface="Alexandria Black"/>
                <a:ea typeface="Alexandria Black"/>
                <a:cs typeface="Alexandria Black"/>
                <a:sym typeface="Alexandria Black"/>
              </a:defRPr>
            </a:lvl9pPr>
          </a:lstStyle>
          <a:p>
            <a:endParaRPr/>
          </a:p>
        </p:txBody>
      </p:sp>
      <p:sp>
        <p:nvSpPr>
          <p:cNvPr id="325" name="Google Shape;325;p9"/>
          <p:cNvSpPr txBox="1">
            <a:spLocks noGrp="1"/>
          </p:cNvSpPr>
          <p:nvPr>
            <p:ph type="title" idx="2"/>
          </p:nvPr>
        </p:nvSpPr>
        <p:spPr>
          <a:xfrm>
            <a:off x="541867" y="1453533"/>
            <a:ext cx="10826000" cy="471958"/>
          </a:xfrm>
          <a:prstGeom prst="rect">
            <a:avLst/>
          </a:prstGeom>
        </p:spPr>
        <p:txBody>
          <a:bodyPr spcFirstLastPara="1" wrap="square" lIns="91425" tIns="91425" rIns="91425" bIns="91425" anchor="t" anchorCtr="0">
            <a:spAutoFit/>
          </a:bodyPr>
          <a:lstStyle>
            <a:lvl1pPr lvl="0">
              <a:spcBef>
                <a:spcPts val="0"/>
              </a:spcBef>
              <a:spcAft>
                <a:spcPts val="0"/>
              </a:spcAft>
              <a:buClr>
                <a:schemeClr val="lt1"/>
              </a:buClr>
              <a:buSzPts val="2800"/>
              <a:buNone/>
              <a:defRPr sz="1867">
                <a:solidFill>
                  <a:schemeClr val="lt1"/>
                </a:solidFill>
                <a:latin typeface="Lexend Light"/>
                <a:ea typeface="Lexend Light"/>
                <a:cs typeface="Lexend Light"/>
                <a:sym typeface="Lexend Light"/>
              </a:defRPr>
            </a:lvl1pPr>
            <a:lvl2pPr lvl="1">
              <a:spcBef>
                <a:spcPts val="0"/>
              </a:spcBef>
              <a:spcAft>
                <a:spcPts val="0"/>
              </a:spcAft>
              <a:buClr>
                <a:schemeClr val="lt1"/>
              </a:buClr>
              <a:buSzPts val="2800"/>
              <a:buNone/>
              <a:defRPr sz="20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2800"/>
              <a:buNone/>
              <a:defRPr sz="20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2800"/>
              <a:buNone/>
              <a:defRPr sz="20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2800"/>
              <a:buNone/>
              <a:defRPr sz="20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2800"/>
              <a:buNone/>
              <a:defRPr sz="20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2800"/>
              <a:buNone/>
              <a:defRPr sz="20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2800"/>
              <a:buNone/>
              <a:defRPr sz="20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2800"/>
              <a:buNone/>
              <a:defRPr sz="2000">
                <a:solidFill>
                  <a:schemeClr val="lt1"/>
                </a:solidFill>
                <a:latin typeface="Lexend Light"/>
                <a:ea typeface="Lexend Light"/>
                <a:cs typeface="Lexend Light"/>
                <a:sym typeface="Lexend Light"/>
              </a:defRPr>
            </a:lvl9pPr>
          </a:lstStyle>
          <a:p>
            <a:endParaRPr/>
          </a:p>
        </p:txBody>
      </p:sp>
      <p:cxnSp>
        <p:nvCxnSpPr>
          <p:cNvPr id="326" name="Google Shape;326;p9"/>
          <p:cNvCxnSpPr/>
          <p:nvPr/>
        </p:nvCxnSpPr>
        <p:spPr>
          <a:xfrm>
            <a:off x="642600" y="2219133"/>
            <a:ext cx="10698000" cy="0"/>
          </a:xfrm>
          <a:prstGeom prst="straightConnector1">
            <a:avLst/>
          </a:prstGeom>
          <a:noFill/>
          <a:ln w="19050" cap="flat" cmpd="sng">
            <a:solidFill>
              <a:schemeClr val="lt1"/>
            </a:solidFill>
            <a:prstDash val="solid"/>
            <a:round/>
            <a:headEnd type="none" w="sm" len="sm"/>
            <a:tailEnd type="none" w="sm" len="sm"/>
          </a:ln>
        </p:spPr>
      </p:cxnSp>
      <p:sp>
        <p:nvSpPr>
          <p:cNvPr id="327" name="Google Shape;327;p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83985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body - Alt 7">
  <p:cSld name="Title and body - Alt 7">
    <p:bg>
      <p:bgPr>
        <a:solidFill>
          <a:schemeClr val="accent4"/>
        </a:solidFill>
        <a:effectLst/>
      </p:bgPr>
    </p:bg>
    <p:spTree>
      <p:nvGrpSpPr>
        <p:cNvPr id="1" name="Shape 328"/>
        <p:cNvGrpSpPr/>
        <p:nvPr/>
      </p:nvGrpSpPr>
      <p:grpSpPr>
        <a:xfrm>
          <a:off x="0" y="0"/>
          <a:ext cx="0" cy="0"/>
          <a:chOff x="0" y="0"/>
          <a:chExt cx="0" cy="0"/>
        </a:xfrm>
      </p:grpSpPr>
      <p:cxnSp>
        <p:nvCxnSpPr>
          <p:cNvPr id="329" name="Google Shape;329;p10"/>
          <p:cNvCxnSpPr/>
          <p:nvPr/>
        </p:nvCxnSpPr>
        <p:spPr>
          <a:xfrm>
            <a:off x="642433" y="5770000"/>
            <a:ext cx="10910000" cy="0"/>
          </a:xfrm>
          <a:prstGeom prst="straightConnector1">
            <a:avLst/>
          </a:prstGeom>
          <a:noFill/>
          <a:ln w="19050" cap="flat" cmpd="sng">
            <a:solidFill>
              <a:schemeClr val="dk1"/>
            </a:solidFill>
            <a:prstDash val="solid"/>
            <a:round/>
            <a:headEnd type="none" w="sm" len="sm"/>
            <a:tailEnd type="none" w="sm" len="sm"/>
          </a:ln>
        </p:spPr>
      </p:cxnSp>
      <p:sp>
        <p:nvSpPr>
          <p:cNvPr id="330" name="Google Shape;330;p10"/>
          <p:cNvSpPr txBox="1">
            <a:spLocks noGrp="1"/>
          </p:cNvSpPr>
          <p:nvPr>
            <p:ph type="subTitle" idx="1"/>
          </p:nvPr>
        </p:nvSpPr>
        <p:spPr>
          <a:xfrm>
            <a:off x="633267" y="5992167"/>
            <a:ext cx="3949200" cy="533600"/>
          </a:xfrm>
          <a:prstGeom prst="rect">
            <a:avLst/>
          </a:prstGeom>
        </p:spPr>
        <p:txBody>
          <a:bodyPr spcFirstLastPara="1" wrap="square" lIns="0" tIns="91425" rIns="91425" bIns="91425" anchor="ctr" anchorCtr="0">
            <a:normAutofit/>
          </a:bodyPr>
          <a:lstStyle>
            <a:lvl1pPr lvl="0">
              <a:spcBef>
                <a:spcPts val="0"/>
              </a:spcBef>
              <a:spcAft>
                <a:spcPts val="0"/>
              </a:spcAft>
              <a:buClr>
                <a:schemeClr val="dk1"/>
              </a:buClr>
              <a:buSzPts val="1000"/>
              <a:buFont typeface="Lexend"/>
              <a:buNone/>
              <a:defRPr sz="1333"/>
            </a:lvl1pPr>
            <a:lvl2pPr lvl="1">
              <a:spcBef>
                <a:spcPts val="0"/>
              </a:spcBef>
              <a:spcAft>
                <a:spcPts val="0"/>
              </a:spcAft>
              <a:buClr>
                <a:schemeClr val="dk1"/>
              </a:buClr>
              <a:buSzPts val="1000"/>
              <a:buFont typeface="Lexend"/>
              <a:buNone/>
              <a:defRPr sz="1333"/>
            </a:lvl2pPr>
            <a:lvl3pPr lvl="2">
              <a:spcBef>
                <a:spcPts val="0"/>
              </a:spcBef>
              <a:spcAft>
                <a:spcPts val="0"/>
              </a:spcAft>
              <a:buClr>
                <a:schemeClr val="dk1"/>
              </a:buClr>
              <a:buSzPts val="1000"/>
              <a:buFont typeface="Lexend"/>
              <a:buNone/>
              <a:defRPr sz="1333"/>
            </a:lvl3pPr>
            <a:lvl4pPr lvl="3">
              <a:spcBef>
                <a:spcPts val="0"/>
              </a:spcBef>
              <a:spcAft>
                <a:spcPts val="0"/>
              </a:spcAft>
              <a:buClr>
                <a:schemeClr val="dk1"/>
              </a:buClr>
              <a:buSzPts val="1000"/>
              <a:buFont typeface="Lexend"/>
              <a:buNone/>
              <a:defRPr sz="1333"/>
            </a:lvl4pPr>
            <a:lvl5pPr lvl="4">
              <a:spcBef>
                <a:spcPts val="0"/>
              </a:spcBef>
              <a:spcAft>
                <a:spcPts val="0"/>
              </a:spcAft>
              <a:buClr>
                <a:schemeClr val="dk1"/>
              </a:buClr>
              <a:buSzPts val="1000"/>
              <a:buFont typeface="Lexend"/>
              <a:buNone/>
              <a:defRPr sz="1333"/>
            </a:lvl5pPr>
            <a:lvl6pPr lvl="5">
              <a:spcBef>
                <a:spcPts val="0"/>
              </a:spcBef>
              <a:spcAft>
                <a:spcPts val="0"/>
              </a:spcAft>
              <a:buClr>
                <a:schemeClr val="dk1"/>
              </a:buClr>
              <a:buSzPts val="1000"/>
              <a:buFont typeface="Lexend"/>
              <a:buNone/>
              <a:defRPr sz="1333"/>
            </a:lvl6pPr>
            <a:lvl7pPr lvl="6">
              <a:spcBef>
                <a:spcPts val="0"/>
              </a:spcBef>
              <a:spcAft>
                <a:spcPts val="0"/>
              </a:spcAft>
              <a:buClr>
                <a:schemeClr val="dk1"/>
              </a:buClr>
              <a:buSzPts val="1000"/>
              <a:buFont typeface="Lexend"/>
              <a:buNone/>
              <a:defRPr sz="1333"/>
            </a:lvl7pPr>
            <a:lvl8pPr lvl="7">
              <a:spcBef>
                <a:spcPts val="0"/>
              </a:spcBef>
              <a:spcAft>
                <a:spcPts val="0"/>
              </a:spcAft>
              <a:buClr>
                <a:schemeClr val="dk1"/>
              </a:buClr>
              <a:buSzPts val="1000"/>
              <a:buFont typeface="Lexend"/>
              <a:buNone/>
              <a:defRPr sz="1333"/>
            </a:lvl8pPr>
            <a:lvl9pPr lvl="8">
              <a:spcBef>
                <a:spcPts val="0"/>
              </a:spcBef>
              <a:spcAft>
                <a:spcPts val="0"/>
              </a:spcAft>
              <a:buClr>
                <a:schemeClr val="dk1"/>
              </a:buClr>
              <a:buSzPts val="1000"/>
              <a:buFont typeface="Lexend"/>
              <a:buNone/>
              <a:defRPr sz="1333"/>
            </a:lvl9pPr>
          </a:lstStyle>
          <a:p>
            <a:endParaRPr/>
          </a:p>
        </p:txBody>
      </p:sp>
      <p:sp>
        <p:nvSpPr>
          <p:cNvPr id="331" name="Google Shape;331;p10"/>
          <p:cNvSpPr txBox="1">
            <a:spLocks noGrp="1"/>
          </p:cNvSpPr>
          <p:nvPr>
            <p:ph type="subTitle" idx="2"/>
          </p:nvPr>
        </p:nvSpPr>
        <p:spPr>
          <a:xfrm>
            <a:off x="8598833" y="5992167"/>
            <a:ext cx="2953600" cy="533600"/>
          </a:xfrm>
          <a:prstGeom prst="rect">
            <a:avLst/>
          </a:prstGeom>
        </p:spPr>
        <p:txBody>
          <a:bodyPr spcFirstLastPara="1" wrap="square" lIns="0" tIns="91425" rIns="18000" bIns="91425" anchor="ctr" anchorCtr="0">
            <a:normAutofit/>
          </a:bodyPr>
          <a:lstStyle>
            <a:lvl1pPr lvl="0" algn="r">
              <a:spcBef>
                <a:spcPts val="0"/>
              </a:spcBef>
              <a:spcAft>
                <a:spcPts val="0"/>
              </a:spcAft>
              <a:buClr>
                <a:schemeClr val="dk1"/>
              </a:buClr>
              <a:buSzPts val="1000"/>
              <a:buFont typeface="Lexend"/>
              <a:buNone/>
              <a:defRPr sz="1333"/>
            </a:lvl1pPr>
            <a:lvl2pPr lvl="1" algn="r">
              <a:spcBef>
                <a:spcPts val="0"/>
              </a:spcBef>
              <a:spcAft>
                <a:spcPts val="0"/>
              </a:spcAft>
              <a:buClr>
                <a:schemeClr val="dk1"/>
              </a:buClr>
              <a:buSzPts val="1000"/>
              <a:buFont typeface="Lexend"/>
              <a:buNone/>
              <a:defRPr sz="1333"/>
            </a:lvl2pPr>
            <a:lvl3pPr lvl="2" algn="r">
              <a:spcBef>
                <a:spcPts val="0"/>
              </a:spcBef>
              <a:spcAft>
                <a:spcPts val="0"/>
              </a:spcAft>
              <a:buClr>
                <a:schemeClr val="dk1"/>
              </a:buClr>
              <a:buSzPts val="1000"/>
              <a:buFont typeface="Lexend"/>
              <a:buNone/>
              <a:defRPr sz="1333"/>
            </a:lvl3pPr>
            <a:lvl4pPr lvl="3" algn="r">
              <a:spcBef>
                <a:spcPts val="0"/>
              </a:spcBef>
              <a:spcAft>
                <a:spcPts val="0"/>
              </a:spcAft>
              <a:buClr>
                <a:schemeClr val="dk1"/>
              </a:buClr>
              <a:buSzPts val="1000"/>
              <a:buFont typeface="Lexend"/>
              <a:buNone/>
              <a:defRPr sz="1333"/>
            </a:lvl4pPr>
            <a:lvl5pPr lvl="4" algn="r">
              <a:spcBef>
                <a:spcPts val="0"/>
              </a:spcBef>
              <a:spcAft>
                <a:spcPts val="0"/>
              </a:spcAft>
              <a:buClr>
                <a:schemeClr val="dk1"/>
              </a:buClr>
              <a:buSzPts val="1000"/>
              <a:buFont typeface="Lexend"/>
              <a:buNone/>
              <a:defRPr sz="1333"/>
            </a:lvl5pPr>
            <a:lvl6pPr lvl="5" algn="r">
              <a:spcBef>
                <a:spcPts val="0"/>
              </a:spcBef>
              <a:spcAft>
                <a:spcPts val="0"/>
              </a:spcAft>
              <a:buClr>
                <a:schemeClr val="dk1"/>
              </a:buClr>
              <a:buSzPts val="1000"/>
              <a:buFont typeface="Lexend"/>
              <a:buNone/>
              <a:defRPr sz="1333"/>
            </a:lvl6pPr>
            <a:lvl7pPr lvl="6" algn="r">
              <a:spcBef>
                <a:spcPts val="0"/>
              </a:spcBef>
              <a:spcAft>
                <a:spcPts val="0"/>
              </a:spcAft>
              <a:buClr>
                <a:schemeClr val="dk1"/>
              </a:buClr>
              <a:buSzPts val="1000"/>
              <a:buFont typeface="Lexend"/>
              <a:buNone/>
              <a:defRPr sz="1333"/>
            </a:lvl7pPr>
            <a:lvl8pPr lvl="7" algn="r">
              <a:spcBef>
                <a:spcPts val="0"/>
              </a:spcBef>
              <a:spcAft>
                <a:spcPts val="0"/>
              </a:spcAft>
              <a:buClr>
                <a:schemeClr val="dk1"/>
              </a:buClr>
              <a:buSzPts val="1000"/>
              <a:buFont typeface="Lexend"/>
              <a:buNone/>
              <a:defRPr sz="1333"/>
            </a:lvl8pPr>
            <a:lvl9pPr lvl="8" algn="r">
              <a:spcBef>
                <a:spcPts val="0"/>
              </a:spcBef>
              <a:spcAft>
                <a:spcPts val="0"/>
              </a:spcAft>
              <a:buClr>
                <a:schemeClr val="dk1"/>
              </a:buClr>
              <a:buSzPts val="1000"/>
              <a:buFont typeface="Lexend"/>
              <a:buNone/>
              <a:defRPr sz="1333"/>
            </a:lvl9pPr>
          </a:lstStyle>
          <a:p>
            <a:endParaRPr/>
          </a:p>
        </p:txBody>
      </p:sp>
      <p:sp>
        <p:nvSpPr>
          <p:cNvPr id="332" name="Google Shape;332;p10"/>
          <p:cNvSpPr txBox="1">
            <a:spLocks noGrp="1"/>
          </p:cNvSpPr>
          <p:nvPr>
            <p:ph type="subTitle" idx="3"/>
          </p:nvPr>
        </p:nvSpPr>
        <p:spPr>
          <a:xfrm>
            <a:off x="3778433" y="3927751"/>
            <a:ext cx="4516400" cy="656800"/>
          </a:xfrm>
          <a:prstGeom prst="rect">
            <a:avLst/>
          </a:prstGeom>
        </p:spPr>
        <p:txBody>
          <a:bodyPr spcFirstLastPara="1" wrap="square" lIns="0" tIns="91425" rIns="18000" bIns="91425" anchor="ctr"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333" name="Google Shape;333;p10"/>
          <p:cNvSpPr txBox="1">
            <a:spLocks noGrp="1"/>
          </p:cNvSpPr>
          <p:nvPr>
            <p:ph type="subTitle" idx="4"/>
          </p:nvPr>
        </p:nvSpPr>
        <p:spPr>
          <a:xfrm>
            <a:off x="3778433" y="3244476"/>
            <a:ext cx="4516400" cy="656800"/>
          </a:xfrm>
          <a:prstGeom prst="rect">
            <a:avLst/>
          </a:prstGeom>
        </p:spPr>
        <p:txBody>
          <a:bodyPr spcFirstLastPara="1" wrap="square" lIns="0" tIns="91425" rIns="18000" bIns="91425" anchor="ctr"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334" name="Google Shape;334;p10"/>
          <p:cNvSpPr txBox="1">
            <a:spLocks noGrp="1"/>
          </p:cNvSpPr>
          <p:nvPr>
            <p:ph type="subTitle" idx="5"/>
          </p:nvPr>
        </p:nvSpPr>
        <p:spPr>
          <a:xfrm>
            <a:off x="3778433" y="2534684"/>
            <a:ext cx="4516400" cy="656800"/>
          </a:xfrm>
          <a:prstGeom prst="rect">
            <a:avLst/>
          </a:prstGeom>
        </p:spPr>
        <p:txBody>
          <a:bodyPr spcFirstLastPara="1" wrap="square" lIns="0" tIns="91425" rIns="18000" bIns="91425" anchor="ctr" anchorCtr="0">
            <a:normAutofit/>
          </a:bodyPr>
          <a:lstStyle>
            <a:lvl1pPr lvl="0">
              <a:spcBef>
                <a:spcPts val="0"/>
              </a:spcBef>
              <a:spcAft>
                <a:spcPts val="0"/>
              </a:spcAft>
              <a:buSzPts val="1000"/>
              <a:buFont typeface="Lexend"/>
              <a:buNone/>
              <a:defRPr sz="1333"/>
            </a:lvl1pPr>
            <a:lvl2pPr lvl="1">
              <a:spcBef>
                <a:spcPts val="0"/>
              </a:spcBef>
              <a:spcAft>
                <a:spcPts val="0"/>
              </a:spcAft>
              <a:buSzPts val="1000"/>
              <a:buFont typeface="Lexend"/>
              <a:buNone/>
              <a:defRPr sz="1333"/>
            </a:lvl2pPr>
            <a:lvl3pPr lvl="2">
              <a:spcBef>
                <a:spcPts val="0"/>
              </a:spcBef>
              <a:spcAft>
                <a:spcPts val="0"/>
              </a:spcAft>
              <a:buSzPts val="1000"/>
              <a:buFont typeface="Lexend"/>
              <a:buNone/>
              <a:defRPr sz="1333"/>
            </a:lvl3pPr>
            <a:lvl4pPr lvl="3">
              <a:spcBef>
                <a:spcPts val="0"/>
              </a:spcBef>
              <a:spcAft>
                <a:spcPts val="0"/>
              </a:spcAft>
              <a:buSzPts val="1000"/>
              <a:buFont typeface="Lexend"/>
              <a:buNone/>
              <a:defRPr sz="1333"/>
            </a:lvl4pPr>
            <a:lvl5pPr lvl="4">
              <a:spcBef>
                <a:spcPts val="0"/>
              </a:spcBef>
              <a:spcAft>
                <a:spcPts val="0"/>
              </a:spcAft>
              <a:buSzPts val="1000"/>
              <a:buFont typeface="Lexend"/>
              <a:buNone/>
              <a:defRPr sz="1333"/>
            </a:lvl5pPr>
            <a:lvl6pPr lvl="5">
              <a:spcBef>
                <a:spcPts val="0"/>
              </a:spcBef>
              <a:spcAft>
                <a:spcPts val="0"/>
              </a:spcAft>
              <a:buSzPts val="1000"/>
              <a:buFont typeface="Lexend"/>
              <a:buNone/>
              <a:defRPr sz="1333"/>
            </a:lvl6pPr>
            <a:lvl7pPr lvl="6">
              <a:spcBef>
                <a:spcPts val="0"/>
              </a:spcBef>
              <a:spcAft>
                <a:spcPts val="0"/>
              </a:spcAft>
              <a:buSzPts val="1000"/>
              <a:buFont typeface="Lexend"/>
              <a:buNone/>
              <a:defRPr sz="1333"/>
            </a:lvl7pPr>
            <a:lvl8pPr lvl="7">
              <a:spcBef>
                <a:spcPts val="0"/>
              </a:spcBef>
              <a:spcAft>
                <a:spcPts val="0"/>
              </a:spcAft>
              <a:buSzPts val="1000"/>
              <a:buFont typeface="Lexend"/>
              <a:buNone/>
              <a:defRPr sz="1333"/>
            </a:lvl8pPr>
            <a:lvl9pPr lvl="8">
              <a:spcBef>
                <a:spcPts val="0"/>
              </a:spcBef>
              <a:spcAft>
                <a:spcPts val="0"/>
              </a:spcAft>
              <a:buSzPts val="1000"/>
              <a:buFont typeface="Lexend"/>
              <a:buNone/>
              <a:defRPr sz="1333"/>
            </a:lvl9pPr>
          </a:lstStyle>
          <a:p>
            <a:endParaRPr/>
          </a:p>
        </p:txBody>
      </p:sp>
      <p:sp>
        <p:nvSpPr>
          <p:cNvPr id="335" name="Google Shape;335;p10"/>
          <p:cNvSpPr txBox="1">
            <a:spLocks noGrp="1"/>
          </p:cNvSpPr>
          <p:nvPr>
            <p:ph type="subTitle" idx="6"/>
          </p:nvPr>
        </p:nvSpPr>
        <p:spPr>
          <a:xfrm>
            <a:off x="1361333" y="3927756"/>
            <a:ext cx="1930400" cy="656800"/>
          </a:xfrm>
          <a:prstGeom prst="rect">
            <a:avLst/>
          </a:prstGeom>
        </p:spPr>
        <p:txBody>
          <a:bodyPr spcFirstLastPara="1" wrap="square" lIns="0" tIns="91425" rIns="18000" bIns="91425" anchor="ctr" anchorCtr="0">
            <a:normAutofit/>
          </a:bodyPr>
          <a:lstStyle>
            <a:lvl1pPr lvl="0">
              <a:spcBef>
                <a:spcPts val="0"/>
              </a:spcBef>
              <a:spcAft>
                <a:spcPts val="0"/>
              </a:spcAft>
              <a:buSzPts val="1000"/>
              <a:buFont typeface="Lexend"/>
              <a:buNone/>
              <a:defRPr sz="1333" b="1"/>
            </a:lvl1pPr>
            <a:lvl2pPr lvl="1">
              <a:spcBef>
                <a:spcPts val="0"/>
              </a:spcBef>
              <a:spcAft>
                <a:spcPts val="0"/>
              </a:spcAft>
              <a:buSzPts val="1000"/>
              <a:buFont typeface="Lexend"/>
              <a:buNone/>
              <a:defRPr sz="1333" b="1"/>
            </a:lvl2pPr>
            <a:lvl3pPr lvl="2">
              <a:spcBef>
                <a:spcPts val="0"/>
              </a:spcBef>
              <a:spcAft>
                <a:spcPts val="0"/>
              </a:spcAft>
              <a:buSzPts val="1000"/>
              <a:buFont typeface="Lexend"/>
              <a:buNone/>
              <a:defRPr sz="1333" b="1"/>
            </a:lvl3pPr>
            <a:lvl4pPr lvl="3">
              <a:spcBef>
                <a:spcPts val="0"/>
              </a:spcBef>
              <a:spcAft>
                <a:spcPts val="0"/>
              </a:spcAft>
              <a:buSzPts val="1000"/>
              <a:buFont typeface="Lexend"/>
              <a:buNone/>
              <a:defRPr sz="1333" b="1"/>
            </a:lvl4pPr>
            <a:lvl5pPr lvl="4">
              <a:spcBef>
                <a:spcPts val="0"/>
              </a:spcBef>
              <a:spcAft>
                <a:spcPts val="0"/>
              </a:spcAft>
              <a:buSzPts val="1000"/>
              <a:buFont typeface="Lexend"/>
              <a:buNone/>
              <a:defRPr sz="1333" b="1"/>
            </a:lvl5pPr>
            <a:lvl6pPr lvl="5">
              <a:spcBef>
                <a:spcPts val="0"/>
              </a:spcBef>
              <a:spcAft>
                <a:spcPts val="0"/>
              </a:spcAft>
              <a:buSzPts val="1000"/>
              <a:buFont typeface="Lexend"/>
              <a:buNone/>
              <a:defRPr sz="1333" b="1"/>
            </a:lvl6pPr>
            <a:lvl7pPr lvl="6">
              <a:spcBef>
                <a:spcPts val="0"/>
              </a:spcBef>
              <a:spcAft>
                <a:spcPts val="0"/>
              </a:spcAft>
              <a:buSzPts val="1000"/>
              <a:buFont typeface="Lexend"/>
              <a:buNone/>
              <a:defRPr sz="1333" b="1"/>
            </a:lvl7pPr>
            <a:lvl8pPr lvl="7">
              <a:spcBef>
                <a:spcPts val="0"/>
              </a:spcBef>
              <a:spcAft>
                <a:spcPts val="0"/>
              </a:spcAft>
              <a:buSzPts val="1000"/>
              <a:buFont typeface="Lexend"/>
              <a:buNone/>
              <a:defRPr sz="1333" b="1"/>
            </a:lvl8pPr>
            <a:lvl9pPr lvl="8">
              <a:spcBef>
                <a:spcPts val="0"/>
              </a:spcBef>
              <a:spcAft>
                <a:spcPts val="0"/>
              </a:spcAft>
              <a:buSzPts val="1000"/>
              <a:buFont typeface="Lexend"/>
              <a:buNone/>
              <a:defRPr sz="1333" b="1"/>
            </a:lvl9pPr>
          </a:lstStyle>
          <a:p>
            <a:endParaRPr/>
          </a:p>
        </p:txBody>
      </p:sp>
      <p:sp>
        <p:nvSpPr>
          <p:cNvPr id="336" name="Google Shape;336;p10"/>
          <p:cNvSpPr txBox="1">
            <a:spLocks noGrp="1"/>
          </p:cNvSpPr>
          <p:nvPr>
            <p:ph type="subTitle" idx="7"/>
          </p:nvPr>
        </p:nvSpPr>
        <p:spPr>
          <a:xfrm>
            <a:off x="1361333" y="3244479"/>
            <a:ext cx="1930400" cy="656800"/>
          </a:xfrm>
          <a:prstGeom prst="rect">
            <a:avLst/>
          </a:prstGeom>
        </p:spPr>
        <p:txBody>
          <a:bodyPr spcFirstLastPara="1" wrap="square" lIns="0" tIns="91425" rIns="18000" bIns="91425" anchor="ctr" anchorCtr="0">
            <a:normAutofit/>
          </a:bodyPr>
          <a:lstStyle>
            <a:lvl1pPr lvl="0">
              <a:spcBef>
                <a:spcPts val="0"/>
              </a:spcBef>
              <a:spcAft>
                <a:spcPts val="0"/>
              </a:spcAft>
              <a:buSzPts val="1000"/>
              <a:buFont typeface="Lexend"/>
              <a:buNone/>
              <a:defRPr sz="1333" b="1"/>
            </a:lvl1pPr>
            <a:lvl2pPr lvl="1">
              <a:spcBef>
                <a:spcPts val="0"/>
              </a:spcBef>
              <a:spcAft>
                <a:spcPts val="0"/>
              </a:spcAft>
              <a:buSzPts val="1000"/>
              <a:buFont typeface="Lexend"/>
              <a:buNone/>
              <a:defRPr sz="1333" b="1"/>
            </a:lvl2pPr>
            <a:lvl3pPr lvl="2">
              <a:spcBef>
                <a:spcPts val="0"/>
              </a:spcBef>
              <a:spcAft>
                <a:spcPts val="0"/>
              </a:spcAft>
              <a:buSzPts val="1000"/>
              <a:buFont typeface="Lexend"/>
              <a:buNone/>
              <a:defRPr sz="1333" b="1"/>
            </a:lvl3pPr>
            <a:lvl4pPr lvl="3">
              <a:spcBef>
                <a:spcPts val="0"/>
              </a:spcBef>
              <a:spcAft>
                <a:spcPts val="0"/>
              </a:spcAft>
              <a:buSzPts val="1000"/>
              <a:buFont typeface="Lexend"/>
              <a:buNone/>
              <a:defRPr sz="1333" b="1"/>
            </a:lvl4pPr>
            <a:lvl5pPr lvl="4">
              <a:spcBef>
                <a:spcPts val="0"/>
              </a:spcBef>
              <a:spcAft>
                <a:spcPts val="0"/>
              </a:spcAft>
              <a:buSzPts val="1000"/>
              <a:buFont typeface="Lexend"/>
              <a:buNone/>
              <a:defRPr sz="1333" b="1"/>
            </a:lvl5pPr>
            <a:lvl6pPr lvl="5">
              <a:spcBef>
                <a:spcPts val="0"/>
              </a:spcBef>
              <a:spcAft>
                <a:spcPts val="0"/>
              </a:spcAft>
              <a:buSzPts val="1000"/>
              <a:buFont typeface="Lexend"/>
              <a:buNone/>
              <a:defRPr sz="1333" b="1"/>
            </a:lvl6pPr>
            <a:lvl7pPr lvl="6">
              <a:spcBef>
                <a:spcPts val="0"/>
              </a:spcBef>
              <a:spcAft>
                <a:spcPts val="0"/>
              </a:spcAft>
              <a:buSzPts val="1000"/>
              <a:buFont typeface="Lexend"/>
              <a:buNone/>
              <a:defRPr sz="1333" b="1"/>
            </a:lvl7pPr>
            <a:lvl8pPr lvl="7">
              <a:spcBef>
                <a:spcPts val="0"/>
              </a:spcBef>
              <a:spcAft>
                <a:spcPts val="0"/>
              </a:spcAft>
              <a:buSzPts val="1000"/>
              <a:buFont typeface="Lexend"/>
              <a:buNone/>
              <a:defRPr sz="1333" b="1"/>
            </a:lvl8pPr>
            <a:lvl9pPr lvl="8">
              <a:spcBef>
                <a:spcPts val="0"/>
              </a:spcBef>
              <a:spcAft>
                <a:spcPts val="0"/>
              </a:spcAft>
              <a:buSzPts val="1000"/>
              <a:buFont typeface="Lexend"/>
              <a:buNone/>
              <a:defRPr sz="1333" b="1"/>
            </a:lvl9pPr>
          </a:lstStyle>
          <a:p>
            <a:endParaRPr/>
          </a:p>
        </p:txBody>
      </p:sp>
      <p:sp>
        <p:nvSpPr>
          <p:cNvPr id="337" name="Google Shape;337;p10"/>
          <p:cNvSpPr txBox="1">
            <a:spLocks noGrp="1"/>
          </p:cNvSpPr>
          <p:nvPr>
            <p:ph type="subTitle" idx="8"/>
          </p:nvPr>
        </p:nvSpPr>
        <p:spPr>
          <a:xfrm>
            <a:off x="1361333" y="2534684"/>
            <a:ext cx="1930400" cy="656800"/>
          </a:xfrm>
          <a:prstGeom prst="rect">
            <a:avLst/>
          </a:prstGeom>
        </p:spPr>
        <p:txBody>
          <a:bodyPr spcFirstLastPara="1" wrap="square" lIns="0" tIns="91425" rIns="18000" bIns="91425" anchor="ctr" anchorCtr="0">
            <a:normAutofit/>
          </a:bodyPr>
          <a:lstStyle>
            <a:lvl1pPr lvl="0">
              <a:spcBef>
                <a:spcPts val="0"/>
              </a:spcBef>
              <a:spcAft>
                <a:spcPts val="0"/>
              </a:spcAft>
              <a:buSzPts val="1000"/>
              <a:buFont typeface="Lexend"/>
              <a:buNone/>
              <a:defRPr sz="1333" b="1"/>
            </a:lvl1pPr>
            <a:lvl2pPr lvl="1">
              <a:spcBef>
                <a:spcPts val="0"/>
              </a:spcBef>
              <a:spcAft>
                <a:spcPts val="0"/>
              </a:spcAft>
              <a:buSzPts val="1000"/>
              <a:buFont typeface="Lexend"/>
              <a:buNone/>
              <a:defRPr sz="1333" b="1"/>
            </a:lvl2pPr>
            <a:lvl3pPr lvl="2">
              <a:spcBef>
                <a:spcPts val="0"/>
              </a:spcBef>
              <a:spcAft>
                <a:spcPts val="0"/>
              </a:spcAft>
              <a:buSzPts val="1000"/>
              <a:buFont typeface="Lexend"/>
              <a:buNone/>
              <a:defRPr sz="1333" b="1"/>
            </a:lvl3pPr>
            <a:lvl4pPr lvl="3">
              <a:spcBef>
                <a:spcPts val="0"/>
              </a:spcBef>
              <a:spcAft>
                <a:spcPts val="0"/>
              </a:spcAft>
              <a:buSzPts val="1000"/>
              <a:buFont typeface="Lexend"/>
              <a:buNone/>
              <a:defRPr sz="1333" b="1"/>
            </a:lvl4pPr>
            <a:lvl5pPr lvl="4">
              <a:spcBef>
                <a:spcPts val="0"/>
              </a:spcBef>
              <a:spcAft>
                <a:spcPts val="0"/>
              </a:spcAft>
              <a:buSzPts val="1000"/>
              <a:buFont typeface="Lexend"/>
              <a:buNone/>
              <a:defRPr sz="1333" b="1"/>
            </a:lvl5pPr>
            <a:lvl6pPr lvl="5">
              <a:spcBef>
                <a:spcPts val="0"/>
              </a:spcBef>
              <a:spcAft>
                <a:spcPts val="0"/>
              </a:spcAft>
              <a:buSzPts val="1000"/>
              <a:buFont typeface="Lexend"/>
              <a:buNone/>
              <a:defRPr sz="1333" b="1"/>
            </a:lvl6pPr>
            <a:lvl7pPr lvl="6">
              <a:spcBef>
                <a:spcPts val="0"/>
              </a:spcBef>
              <a:spcAft>
                <a:spcPts val="0"/>
              </a:spcAft>
              <a:buSzPts val="1000"/>
              <a:buFont typeface="Lexend"/>
              <a:buNone/>
              <a:defRPr sz="1333" b="1"/>
            </a:lvl7pPr>
            <a:lvl8pPr lvl="7">
              <a:spcBef>
                <a:spcPts val="0"/>
              </a:spcBef>
              <a:spcAft>
                <a:spcPts val="0"/>
              </a:spcAft>
              <a:buSzPts val="1000"/>
              <a:buFont typeface="Lexend"/>
              <a:buNone/>
              <a:defRPr sz="1333" b="1"/>
            </a:lvl8pPr>
            <a:lvl9pPr lvl="8">
              <a:spcBef>
                <a:spcPts val="0"/>
              </a:spcBef>
              <a:spcAft>
                <a:spcPts val="0"/>
              </a:spcAft>
              <a:buSzPts val="1000"/>
              <a:buFont typeface="Lexend"/>
              <a:buNone/>
              <a:defRPr sz="1333" b="1"/>
            </a:lvl9pPr>
          </a:lstStyle>
          <a:p>
            <a:endParaRPr/>
          </a:p>
        </p:txBody>
      </p:sp>
      <p:sp>
        <p:nvSpPr>
          <p:cNvPr id="338" name="Google Shape;338;p10"/>
          <p:cNvSpPr txBox="1">
            <a:spLocks noGrp="1"/>
          </p:cNvSpPr>
          <p:nvPr>
            <p:ph type="subTitle" idx="9"/>
          </p:nvPr>
        </p:nvSpPr>
        <p:spPr>
          <a:xfrm>
            <a:off x="8713633" y="402067"/>
            <a:ext cx="2838800" cy="948400"/>
          </a:xfrm>
          <a:prstGeom prst="rect">
            <a:avLst/>
          </a:prstGeom>
        </p:spPr>
        <p:txBody>
          <a:bodyPr spcFirstLastPara="1" wrap="square" lIns="0" tIns="91425" rIns="18000" bIns="91425" anchor="ctr" anchorCtr="0">
            <a:normAutofit/>
          </a:bodyPr>
          <a:lstStyle>
            <a:lvl1pPr lvl="0">
              <a:lnSpc>
                <a:spcPct val="100000"/>
              </a:lnSpc>
              <a:spcBef>
                <a:spcPts val="0"/>
              </a:spcBef>
              <a:spcAft>
                <a:spcPts val="0"/>
              </a:spcAft>
              <a:buSzPts val="1000"/>
              <a:buFont typeface="Lexend"/>
              <a:buNone/>
              <a:defRPr sz="1333"/>
            </a:lvl1pPr>
            <a:lvl2pPr lvl="1">
              <a:lnSpc>
                <a:spcPct val="100000"/>
              </a:lnSpc>
              <a:spcBef>
                <a:spcPts val="0"/>
              </a:spcBef>
              <a:spcAft>
                <a:spcPts val="0"/>
              </a:spcAft>
              <a:buSzPts val="1000"/>
              <a:buFont typeface="Lexend"/>
              <a:buNone/>
              <a:defRPr sz="1333"/>
            </a:lvl2pPr>
            <a:lvl3pPr lvl="2">
              <a:lnSpc>
                <a:spcPct val="100000"/>
              </a:lnSpc>
              <a:spcBef>
                <a:spcPts val="0"/>
              </a:spcBef>
              <a:spcAft>
                <a:spcPts val="0"/>
              </a:spcAft>
              <a:buSzPts val="1000"/>
              <a:buFont typeface="Lexend"/>
              <a:buNone/>
              <a:defRPr sz="1333"/>
            </a:lvl3pPr>
            <a:lvl4pPr lvl="3">
              <a:lnSpc>
                <a:spcPct val="100000"/>
              </a:lnSpc>
              <a:spcBef>
                <a:spcPts val="0"/>
              </a:spcBef>
              <a:spcAft>
                <a:spcPts val="0"/>
              </a:spcAft>
              <a:buSzPts val="1000"/>
              <a:buFont typeface="Lexend"/>
              <a:buNone/>
              <a:defRPr sz="1333"/>
            </a:lvl4pPr>
            <a:lvl5pPr lvl="4">
              <a:lnSpc>
                <a:spcPct val="100000"/>
              </a:lnSpc>
              <a:spcBef>
                <a:spcPts val="0"/>
              </a:spcBef>
              <a:spcAft>
                <a:spcPts val="0"/>
              </a:spcAft>
              <a:buSzPts val="1000"/>
              <a:buFont typeface="Lexend"/>
              <a:buNone/>
              <a:defRPr sz="1333"/>
            </a:lvl5pPr>
            <a:lvl6pPr lvl="5">
              <a:lnSpc>
                <a:spcPct val="100000"/>
              </a:lnSpc>
              <a:spcBef>
                <a:spcPts val="0"/>
              </a:spcBef>
              <a:spcAft>
                <a:spcPts val="0"/>
              </a:spcAft>
              <a:buSzPts val="1000"/>
              <a:buFont typeface="Lexend"/>
              <a:buNone/>
              <a:defRPr sz="1333"/>
            </a:lvl6pPr>
            <a:lvl7pPr lvl="6">
              <a:lnSpc>
                <a:spcPct val="100000"/>
              </a:lnSpc>
              <a:spcBef>
                <a:spcPts val="0"/>
              </a:spcBef>
              <a:spcAft>
                <a:spcPts val="0"/>
              </a:spcAft>
              <a:buSzPts val="1000"/>
              <a:buFont typeface="Lexend"/>
              <a:buNone/>
              <a:defRPr sz="1333"/>
            </a:lvl7pPr>
            <a:lvl8pPr lvl="7">
              <a:lnSpc>
                <a:spcPct val="100000"/>
              </a:lnSpc>
              <a:spcBef>
                <a:spcPts val="0"/>
              </a:spcBef>
              <a:spcAft>
                <a:spcPts val="0"/>
              </a:spcAft>
              <a:buSzPts val="1000"/>
              <a:buFont typeface="Lexend"/>
              <a:buNone/>
              <a:defRPr sz="1333"/>
            </a:lvl8pPr>
            <a:lvl9pPr lvl="8">
              <a:lnSpc>
                <a:spcPct val="100000"/>
              </a:lnSpc>
              <a:spcBef>
                <a:spcPts val="0"/>
              </a:spcBef>
              <a:spcAft>
                <a:spcPts val="0"/>
              </a:spcAft>
              <a:buSzPts val="1000"/>
              <a:buFont typeface="Lexend"/>
              <a:buNone/>
              <a:defRPr sz="1333"/>
            </a:lvl9pPr>
          </a:lstStyle>
          <a:p>
            <a:endParaRPr/>
          </a:p>
        </p:txBody>
      </p:sp>
      <p:sp>
        <p:nvSpPr>
          <p:cNvPr id="339" name="Google Shape;339;p10"/>
          <p:cNvSpPr txBox="1">
            <a:spLocks noGrp="1"/>
          </p:cNvSpPr>
          <p:nvPr>
            <p:ph type="ctrTitle"/>
          </p:nvPr>
        </p:nvSpPr>
        <p:spPr>
          <a:xfrm>
            <a:off x="537700" y="402067"/>
            <a:ext cx="8098000" cy="910000"/>
          </a:xfrm>
          <a:prstGeom prst="rect">
            <a:avLst/>
          </a:prstGeom>
        </p:spPr>
        <p:txBody>
          <a:bodyPr spcFirstLastPara="1" wrap="square" lIns="91425" tIns="91425" rIns="91425" bIns="91425" anchor="ctr" anchorCtr="0">
            <a:normAutofit/>
          </a:bodyPr>
          <a:lstStyle>
            <a:lvl1pPr lvl="0">
              <a:lnSpc>
                <a:spcPct val="87000"/>
              </a:lnSpc>
              <a:spcBef>
                <a:spcPts val="0"/>
              </a:spcBef>
              <a:spcAft>
                <a:spcPts val="0"/>
              </a:spcAft>
              <a:buSzPts val="4000"/>
              <a:buFont typeface="Alexandria Black"/>
              <a:buNone/>
              <a:defRPr sz="5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40" name="Google Shape;340;p10"/>
          <p:cNvSpPr txBox="1">
            <a:spLocks noGrp="1"/>
          </p:cNvSpPr>
          <p:nvPr>
            <p:ph type="title" idx="13"/>
          </p:nvPr>
        </p:nvSpPr>
        <p:spPr>
          <a:xfrm>
            <a:off x="589500" y="2507517"/>
            <a:ext cx="692400" cy="683200"/>
          </a:xfrm>
          <a:prstGeom prst="rect">
            <a:avLst/>
          </a:prstGeom>
        </p:spPr>
        <p:txBody>
          <a:bodyPr spcFirstLastPara="1" wrap="square" lIns="0" tIns="91425" rIns="91425" bIns="91425" anchor="ctr" anchorCtr="0">
            <a:normAutofit/>
          </a:bodyPr>
          <a:lstStyle>
            <a:lvl1pPr lvl="0" algn="ctr">
              <a:spcBef>
                <a:spcPts val="0"/>
              </a:spcBef>
              <a:spcAft>
                <a:spcPts val="0"/>
              </a:spcAft>
              <a:buClr>
                <a:schemeClr val="accent1"/>
              </a:buClr>
              <a:buSzPts val="4000"/>
              <a:buFont typeface="Alexandria Black"/>
              <a:buNone/>
              <a:defRPr sz="5333">
                <a:solidFill>
                  <a:schemeClr val="accent1"/>
                </a:solidFill>
              </a:defRPr>
            </a:lvl1pPr>
            <a:lvl2pPr lvl="1"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2pPr>
            <a:lvl3pPr lvl="2"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3pPr>
            <a:lvl4pPr lvl="3"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4pPr>
            <a:lvl5pPr lvl="4"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5pPr>
            <a:lvl6pPr lvl="5"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6pPr>
            <a:lvl7pPr lvl="6"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7pPr>
            <a:lvl8pPr lvl="7"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8pPr>
            <a:lvl9pPr lvl="8"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9pPr>
          </a:lstStyle>
          <a:p>
            <a:endParaRPr/>
          </a:p>
        </p:txBody>
      </p:sp>
      <p:sp>
        <p:nvSpPr>
          <p:cNvPr id="341" name="Google Shape;341;p10"/>
          <p:cNvSpPr txBox="1">
            <a:spLocks noGrp="1"/>
          </p:cNvSpPr>
          <p:nvPr>
            <p:ph type="title" idx="14"/>
          </p:nvPr>
        </p:nvSpPr>
        <p:spPr>
          <a:xfrm>
            <a:off x="589500" y="3218717"/>
            <a:ext cx="692400" cy="683200"/>
          </a:xfrm>
          <a:prstGeom prst="rect">
            <a:avLst/>
          </a:prstGeom>
        </p:spPr>
        <p:txBody>
          <a:bodyPr spcFirstLastPara="1" wrap="square" lIns="0" tIns="91425" rIns="91425" bIns="91425" anchor="ctr" anchorCtr="0">
            <a:normAutofit/>
          </a:bodyPr>
          <a:lstStyle>
            <a:lvl1pPr lvl="0" algn="ctr">
              <a:spcBef>
                <a:spcPts val="0"/>
              </a:spcBef>
              <a:spcAft>
                <a:spcPts val="0"/>
              </a:spcAft>
              <a:buClr>
                <a:schemeClr val="accent1"/>
              </a:buClr>
              <a:buSzPts val="4000"/>
              <a:buFont typeface="Alexandria Black"/>
              <a:buNone/>
              <a:defRPr sz="5333">
                <a:solidFill>
                  <a:schemeClr val="accent1"/>
                </a:solidFill>
              </a:defRPr>
            </a:lvl1pPr>
            <a:lvl2pPr lvl="1"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2pPr>
            <a:lvl3pPr lvl="2"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3pPr>
            <a:lvl4pPr lvl="3"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4pPr>
            <a:lvl5pPr lvl="4"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5pPr>
            <a:lvl6pPr lvl="5"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6pPr>
            <a:lvl7pPr lvl="6"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7pPr>
            <a:lvl8pPr lvl="7"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8pPr>
            <a:lvl9pPr lvl="8"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9pPr>
          </a:lstStyle>
          <a:p>
            <a:endParaRPr/>
          </a:p>
        </p:txBody>
      </p:sp>
      <p:sp>
        <p:nvSpPr>
          <p:cNvPr id="342" name="Google Shape;342;p10"/>
          <p:cNvSpPr txBox="1">
            <a:spLocks noGrp="1"/>
          </p:cNvSpPr>
          <p:nvPr>
            <p:ph type="title" idx="15"/>
          </p:nvPr>
        </p:nvSpPr>
        <p:spPr>
          <a:xfrm>
            <a:off x="589500" y="3929917"/>
            <a:ext cx="692400" cy="683200"/>
          </a:xfrm>
          <a:prstGeom prst="rect">
            <a:avLst/>
          </a:prstGeom>
        </p:spPr>
        <p:txBody>
          <a:bodyPr spcFirstLastPara="1" wrap="square" lIns="0" tIns="91425" rIns="91425" bIns="91425" anchor="ctr" anchorCtr="0">
            <a:normAutofit/>
          </a:bodyPr>
          <a:lstStyle>
            <a:lvl1pPr lvl="0" algn="ctr">
              <a:spcBef>
                <a:spcPts val="0"/>
              </a:spcBef>
              <a:spcAft>
                <a:spcPts val="0"/>
              </a:spcAft>
              <a:buClr>
                <a:schemeClr val="accent1"/>
              </a:buClr>
              <a:buSzPts val="4000"/>
              <a:buFont typeface="Alexandria Black"/>
              <a:buNone/>
              <a:defRPr sz="5333">
                <a:solidFill>
                  <a:schemeClr val="accent1"/>
                </a:solidFill>
              </a:defRPr>
            </a:lvl1pPr>
            <a:lvl2pPr lvl="1"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2pPr>
            <a:lvl3pPr lvl="2"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3pPr>
            <a:lvl4pPr lvl="3"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4pPr>
            <a:lvl5pPr lvl="4"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5pPr>
            <a:lvl6pPr lvl="5"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6pPr>
            <a:lvl7pPr lvl="6"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7pPr>
            <a:lvl8pPr lvl="7"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8pPr>
            <a:lvl9pPr lvl="8" algn="ctr">
              <a:spcBef>
                <a:spcPts val="0"/>
              </a:spcBef>
              <a:spcAft>
                <a:spcPts val="0"/>
              </a:spcAft>
              <a:buClr>
                <a:schemeClr val="accent1"/>
              </a:buClr>
              <a:buSzPts val="12000"/>
              <a:buFont typeface="Alexandria Black"/>
              <a:buNone/>
              <a:defRPr sz="16000">
                <a:solidFill>
                  <a:schemeClr val="accent1"/>
                </a:solidFill>
                <a:latin typeface="Alexandria Black"/>
                <a:ea typeface="Alexandria Black"/>
                <a:cs typeface="Alexandria Black"/>
                <a:sym typeface="Alexandria Black"/>
              </a:defRPr>
            </a:lvl9pPr>
          </a:lstStyle>
          <a:p>
            <a:endParaRPr/>
          </a:p>
        </p:txBody>
      </p:sp>
      <p:sp>
        <p:nvSpPr>
          <p:cNvPr id="343" name="Google Shape;343;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9814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 Alt 8">
  <p:cSld name="Title and body - Alt 8">
    <p:bg>
      <p:bgPr>
        <a:solidFill>
          <a:schemeClr val="dk1"/>
        </a:solidFill>
        <a:effectLst/>
      </p:bgPr>
    </p:bg>
    <p:spTree>
      <p:nvGrpSpPr>
        <p:cNvPr id="1" name="Shape 344"/>
        <p:cNvGrpSpPr/>
        <p:nvPr/>
      </p:nvGrpSpPr>
      <p:grpSpPr>
        <a:xfrm>
          <a:off x="0" y="0"/>
          <a:ext cx="0" cy="0"/>
          <a:chOff x="0" y="0"/>
          <a:chExt cx="0" cy="0"/>
        </a:xfrm>
      </p:grpSpPr>
      <p:cxnSp>
        <p:nvCxnSpPr>
          <p:cNvPr id="345" name="Google Shape;345;p11"/>
          <p:cNvCxnSpPr/>
          <p:nvPr/>
        </p:nvCxnSpPr>
        <p:spPr>
          <a:xfrm>
            <a:off x="642433" y="5770000"/>
            <a:ext cx="10910000" cy="0"/>
          </a:xfrm>
          <a:prstGeom prst="straightConnector1">
            <a:avLst/>
          </a:prstGeom>
          <a:noFill/>
          <a:ln w="19050" cap="flat" cmpd="sng">
            <a:solidFill>
              <a:schemeClr val="lt1"/>
            </a:solidFill>
            <a:prstDash val="solid"/>
            <a:round/>
            <a:headEnd type="none" w="sm" len="sm"/>
            <a:tailEnd type="none" w="sm" len="sm"/>
          </a:ln>
        </p:spPr>
      </p:cxnSp>
      <p:sp>
        <p:nvSpPr>
          <p:cNvPr id="346" name="Google Shape;346;p11"/>
          <p:cNvSpPr txBox="1">
            <a:spLocks noGrp="1"/>
          </p:cNvSpPr>
          <p:nvPr>
            <p:ph type="subTitle" idx="1"/>
          </p:nvPr>
        </p:nvSpPr>
        <p:spPr>
          <a:xfrm>
            <a:off x="633267" y="5992167"/>
            <a:ext cx="3949200" cy="533600"/>
          </a:xfrm>
          <a:prstGeom prst="rect">
            <a:avLst/>
          </a:prstGeom>
        </p:spPr>
        <p:txBody>
          <a:bodyPr spcFirstLastPara="1" wrap="square" lIns="0" tIns="91425" rIns="91425" bIns="91425" anchor="ctr" anchorCtr="0">
            <a:normAutofit/>
          </a:bodyPr>
          <a:lstStyle>
            <a:lvl1pPr lvl="0">
              <a:spcBef>
                <a:spcPts val="0"/>
              </a:spcBef>
              <a:spcAft>
                <a:spcPts val="0"/>
              </a:spcAft>
              <a:buClr>
                <a:schemeClr val="lt1"/>
              </a:buClr>
              <a:buSzPts val="1000"/>
              <a:buFont typeface="Lexend"/>
              <a:buNone/>
              <a:defRPr sz="1333">
                <a:solidFill>
                  <a:schemeClr val="lt1"/>
                </a:solidFill>
              </a:defRPr>
            </a:lvl1pPr>
            <a:lvl2pPr lvl="1">
              <a:spcBef>
                <a:spcPts val="0"/>
              </a:spcBef>
              <a:spcAft>
                <a:spcPts val="0"/>
              </a:spcAft>
              <a:buClr>
                <a:schemeClr val="lt1"/>
              </a:buClr>
              <a:buSzPts val="1000"/>
              <a:buFont typeface="Lexend"/>
              <a:buNone/>
              <a:defRPr sz="1333">
                <a:solidFill>
                  <a:schemeClr val="lt1"/>
                </a:solidFill>
              </a:defRPr>
            </a:lvl2pPr>
            <a:lvl3pPr lvl="2">
              <a:spcBef>
                <a:spcPts val="0"/>
              </a:spcBef>
              <a:spcAft>
                <a:spcPts val="0"/>
              </a:spcAft>
              <a:buClr>
                <a:schemeClr val="lt1"/>
              </a:buClr>
              <a:buSzPts val="1000"/>
              <a:buFont typeface="Lexend"/>
              <a:buNone/>
              <a:defRPr sz="1333">
                <a:solidFill>
                  <a:schemeClr val="lt1"/>
                </a:solidFill>
              </a:defRPr>
            </a:lvl3pPr>
            <a:lvl4pPr lvl="3">
              <a:spcBef>
                <a:spcPts val="0"/>
              </a:spcBef>
              <a:spcAft>
                <a:spcPts val="0"/>
              </a:spcAft>
              <a:buClr>
                <a:schemeClr val="lt1"/>
              </a:buClr>
              <a:buSzPts val="1000"/>
              <a:buFont typeface="Lexend"/>
              <a:buNone/>
              <a:defRPr sz="1333">
                <a:solidFill>
                  <a:schemeClr val="lt1"/>
                </a:solidFill>
              </a:defRPr>
            </a:lvl4pPr>
            <a:lvl5pPr lvl="4">
              <a:spcBef>
                <a:spcPts val="0"/>
              </a:spcBef>
              <a:spcAft>
                <a:spcPts val="0"/>
              </a:spcAft>
              <a:buClr>
                <a:schemeClr val="lt1"/>
              </a:buClr>
              <a:buSzPts val="1000"/>
              <a:buFont typeface="Lexend"/>
              <a:buNone/>
              <a:defRPr sz="1333">
                <a:solidFill>
                  <a:schemeClr val="lt1"/>
                </a:solidFill>
              </a:defRPr>
            </a:lvl5pPr>
            <a:lvl6pPr lvl="5">
              <a:spcBef>
                <a:spcPts val="0"/>
              </a:spcBef>
              <a:spcAft>
                <a:spcPts val="0"/>
              </a:spcAft>
              <a:buClr>
                <a:schemeClr val="lt1"/>
              </a:buClr>
              <a:buSzPts val="1000"/>
              <a:buFont typeface="Lexend"/>
              <a:buNone/>
              <a:defRPr sz="1333">
                <a:solidFill>
                  <a:schemeClr val="lt1"/>
                </a:solidFill>
              </a:defRPr>
            </a:lvl6pPr>
            <a:lvl7pPr lvl="6">
              <a:spcBef>
                <a:spcPts val="0"/>
              </a:spcBef>
              <a:spcAft>
                <a:spcPts val="0"/>
              </a:spcAft>
              <a:buClr>
                <a:schemeClr val="lt1"/>
              </a:buClr>
              <a:buSzPts val="1000"/>
              <a:buFont typeface="Lexend"/>
              <a:buNone/>
              <a:defRPr sz="1333">
                <a:solidFill>
                  <a:schemeClr val="lt1"/>
                </a:solidFill>
              </a:defRPr>
            </a:lvl7pPr>
            <a:lvl8pPr lvl="7">
              <a:spcBef>
                <a:spcPts val="0"/>
              </a:spcBef>
              <a:spcAft>
                <a:spcPts val="0"/>
              </a:spcAft>
              <a:buClr>
                <a:schemeClr val="lt1"/>
              </a:buClr>
              <a:buSzPts val="1000"/>
              <a:buFont typeface="Lexend"/>
              <a:buNone/>
              <a:defRPr sz="1333">
                <a:solidFill>
                  <a:schemeClr val="lt1"/>
                </a:solidFill>
              </a:defRPr>
            </a:lvl8pPr>
            <a:lvl9pPr lvl="8">
              <a:spcBef>
                <a:spcPts val="0"/>
              </a:spcBef>
              <a:spcAft>
                <a:spcPts val="0"/>
              </a:spcAft>
              <a:buClr>
                <a:schemeClr val="lt1"/>
              </a:buClr>
              <a:buSzPts val="1000"/>
              <a:buFont typeface="Lexend"/>
              <a:buNone/>
              <a:defRPr sz="1333">
                <a:solidFill>
                  <a:schemeClr val="lt1"/>
                </a:solidFill>
              </a:defRPr>
            </a:lvl9pPr>
          </a:lstStyle>
          <a:p>
            <a:endParaRPr/>
          </a:p>
        </p:txBody>
      </p:sp>
      <p:sp>
        <p:nvSpPr>
          <p:cNvPr id="347" name="Google Shape;347;p11"/>
          <p:cNvSpPr txBox="1">
            <a:spLocks noGrp="1"/>
          </p:cNvSpPr>
          <p:nvPr>
            <p:ph type="subTitle" idx="2"/>
          </p:nvPr>
        </p:nvSpPr>
        <p:spPr>
          <a:xfrm>
            <a:off x="8609167" y="5992167"/>
            <a:ext cx="2953600" cy="533600"/>
          </a:xfrm>
          <a:prstGeom prst="rect">
            <a:avLst/>
          </a:prstGeom>
        </p:spPr>
        <p:txBody>
          <a:bodyPr spcFirstLastPara="1" wrap="square" lIns="0" tIns="91425" rIns="18000" bIns="91425" anchor="ctr" anchorCtr="0">
            <a:normAutofit/>
          </a:bodyPr>
          <a:lstStyle>
            <a:lvl1pPr lvl="0" algn="r">
              <a:spcBef>
                <a:spcPts val="0"/>
              </a:spcBef>
              <a:spcAft>
                <a:spcPts val="0"/>
              </a:spcAft>
              <a:buClr>
                <a:schemeClr val="lt1"/>
              </a:buClr>
              <a:buSzPts val="1000"/>
              <a:buFont typeface="Lexend"/>
              <a:buNone/>
              <a:defRPr sz="1333">
                <a:solidFill>
                  <a:schemeClr val="lt1"/>
                </a:solidFill>
              </a:defRPr>
            </a:lvl1pPr>
            <a:lvl2pPr lvl="1" algn="r">
              <a:spcBef>
                <a:spcPts val="0"/>
              </a:spcBef>
              <a:spcAft>
                <a:spcPts val="0"/>
              </a:spcAft>
              <a:buClr>
                <a:schemeClr val="lt1"/>
              </a:buClr>
              <a:buSzPts val="1000"/>
              <a:buFont typeface="Lexend"/>
              <a:buNone/>
              <a:defRPr sz="1333">
                <a:solidFill>
                  <a:schemeClr val="lt1"/>
                </a:solidFill>
              </a:defRPr>
            </a:lvl2pPr>
            <a:lvl3pPr lvl="2" algn="r">
              <a:spcBef>
                <a:spcPts val="0"/>
              </a:spcBef>
              <a:spcAft>
                <a:spcPts val="0"/>
              </a:spcAft>
              <a:buClr>
                <a:schemeClr val="lt1"/>
              </a:buClr>
              <a:buSzPts val="1000"/>
              <a:buFont typeface="Lexend"/>
              <a:buNone/>
              <a:defRPr sz="1333">
                <a:solidFill>
                  <a:schemeClr val="lt1"/>
                </a:solidFill>
              </a:defRPr>
            </a:lvl3pPr>
            <a:lvl4pPr lvl="3" algn="r">
              <a:spcBef>
                <a:spcPts val="0"/>
              </a:spcBef>
              <a:spcAft>
                <a:spcPts val="0"/>
              </a:spcAft>
              <a:buClr>
                <a:schemeClr val="lt1"/>
              </a:buClr>
              <a:buSzPts val="1000"/>
              <a:buFont typeface="Lexend"/>
              <a:buNone/>
              <a:defRPr sz="1333">
                <a:solidFill>
                  <a:schemeClr val="lt1"/>
                </a:solidFill>
              </a:defRPr>
            </a:lvl4pPr>
            <a:lvl5pPr lvl="4" algn="r">
              <a:spcBef>
                <a:spcPts val="0"/>
              </a:spcBef>
              <a:spcAft>
                <a:spcPts val="0"/>
              </a:spcAft>
              <a:buClr>
                <a:schemeClr val="lt1"/>
              </a:buClr>
              <a:buSzPts val="1000"/>
              <a:buFont typeface="Lexend"/>
              <a:buNone/>
              <a:defRPr sz="1333">
                <a:solidFill>
                  <a:schemeClr val="lt1"/>
                </a:solidFill>
              </a:defRPr>
            </a:lvl5pPr>
            <a:lvl6pPr lvl="5" algn="r">
              <a:spcBef>
                <a:spcPts val="0"/>
              </a:spcBef>
              <a:spcAft>
                <a:spcPts val="0"/>
              </a:spcAft>
              <a:buClr>
                <a:schemeClr val="lt1"/>
              </a:buClr>
              <a:buSzPts val="1000"/>
              <a:buFont typeface="Lexend"/>
              <a:buNone/>
              <a:defRPr sz="1333">
                <a:solidFill>
                  <a:schemeClr val="lt1"/>
                </a:solidFill>
              </a:defRPr>
            </a:lvl6pPr>
            <a:lvl7pPr lvl="6" algn="r">
              <a:spcBef>
                <a:spcPts val="0"/>
              </a:spcBef>
              <a:spcAft>
                <a:spcPts val="0"/>
              </a:spcAft>
              <a:buClr>
                <a:schemeClr val="lt1"/>
              </a:buClr>
              <a:buSzPts val="1000"/>
              <a:buFont typeface="Lexend"/>
              <a:buNone/>
              <a:defRPr sz="1333">
                <a:solidFill>
                  <a:schemeClr val="lt1"/>
                </a:solidFill>
              </a:defRPr>
            </a:lvl7pPr>
            <a:lvl8pPr lvl="7" algn="r">
              <a:spcBef>
                <a:spcPts val="0"/>
              </a:spcBef>
              <a:spcAft>
                <a:spcPts val="0"/>
              </a:spcAft>
              <a:buClr>
                <a:schemeClr val="lt1"/>
              </a:buClr>
              <a:buSzPts val="1000"/>
              <a:buFont typeface="Lexend"/>
              <a:buNone/>
              <a:defRPr sz="1333">
                <a:solidFill>
                  <a:schemeClr val="lt1"/>
                </a:solidFill>
              </a:defRPr>
            </a:lvl8pPr>
            <a:lvl9pPr lvl="8" algn="r">
              <a:spcBef>
                <a:spcPts val="0"/>
              </a:spcBef>
              <a:spcAft>
                <a:spcPts val="0"/>
              </a:spcAft>
              <a:buClr>
                <a:schemeClr val="lt1"/>
              </a:buClr>
              <a:buSzPts val="1000"/>
              <a:buFont typeface="Lexend"/>
              <a:buNone/>
              <a:defRPr sz="1333">
                <a:solidFill>
                  <a:schemeClr val="lt1"/>
                </a:solidFill>
              </a:defRPr>
            </a:lvl9pPr>
          </a:lstStyle>
          <a:p>
            <a:endParaRPr/>
          </a:p>
        </p:txBody>
      </p:sp>
      <p:sp>
        <p:nvSpPr>
          <p:cNvPr id="348" name="Google Shape;348;p11"/>
          <p:cNvSpPr txBox="1">
            <a:spLocks noGrp="1"/>
          </p:cNvSpPr>
          <p:nvPr>
            <p:ph type="subTitle" idx="3"/>
          </p:nvPr>
        </p:nvSpPr>
        <p:spPr>
          <a:xfrm>
            <a:off x="683467" y="2452000"/>
            <a:ext cx="3949200" cy="406800"/>
          </a:xfrm>
          <a:prstGeom prst="rect">
            <a:avLst/>
          </a:prstGeom>
        </p:spPr>
        <p:txBody>
          <a:bodyPr spcFirstLastPara="1" wrap="square" lIns="0" tIns="91425" rIns="18000" bIns="91425" anchor="ctr" anchorCtr="0">
            <a:normAutofit/>
          </a:bodyPr>
          <a:lstStyle>
            <a:lvl1pPr lvl="0">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2pPr>
            <a:lvl3pPr lvl="2">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3pPr>
            <a:lvl4pPr lvl="3">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4pPr>
            <a:lvl5pPr lvl="4">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5pPr>
            <a:lvl6pPr lvl="5">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6pPr>
            <a:lvl7pPr lvl="6">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7pPr>
            <a:lvl8pPr lvl="7">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8pPr>
            <a:lvl9pPr lvl="8">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9pPr>
          </a:lstStyle>
          <a:p>
            <a:endParaRPr/>
          </a:p>
        </p:txBody>
      </p:sp>
      <p:sp>
        <p:nvSpPr>
          <p:cNvPr id="349" name="Google Shape;349;p11"/>
          <p:cNvSpPr txBox="1">
            <a:spLocks noGrp="1"/>
          </p:cNvSpPr>
          <p:nvPr>
            <p:ph type="subTitle" idx="4"/>
          </p:nvPr>
        </p:nvSpPr>
        <p:spPr>
          <a:xfrm>
            <a:off x="8886833" y="394433"/>
            <a:ext cx="2665600" cy="956400"/>
          </a:xfrm>
          <a:prstGeom prst="rect">
            <a:avLst/>
          </a:prstGeom>
        </p:spPr>
        <p:txBody>
          <a:bodyPr spcFirstLastPara="1" wrap="square" lIns="0" tIns="91425" rIns="18000" bIns="91425" anchor="ctr" anchorCtr="0">
            <a:normAutofit/>
          </a:bodyPr>
          <a:lstStyle>
            <a:lvl1pPr lvl="0">
              <a:lnSpc>
                <a:spcPct val="100000"/>
              </a:lnSpc>
              <a:spcBef>
                <a:spcPts val="0"/>
              </a:spcBef>
              <a:spcAft>
                <a:spcPts val="0"/>
              </a:spcAft>
              <a:buClr>
                <a:schemeClr val="lt1"/>
              </a:buClr>
              <a:buSzPts val="1000"/>
              <a:buFont typeface="Lexend"/>
              <a:buNone/>
              <a:defRPr sz="1333">
                <a:solidFill>
                  <a:schemeClr val="lt1"/>
                </a:solidFill>
              </a:defRPr>
            </a:lvl1pPr>
            <a:lvl2pPr lvl="1">
              <a:lnSpc>
                <a:spcPct val="100000"/>
              </a:lnSpc>
              <a:spcBef>
                <a:spcPts val="0"/>
              </a:spcBef>
              <a:spcAft>
                <a:spcPts val="0"/>
              </a:spcAft>
              <a:buClr>
                <a:schemeClr val="lt1"/>
              </a:buClr>
              <a:buSzPts val="1000"/>
              <a:buFont typeface="Lexend"/>
              <a:buNone/>
              <a:defRPr sz="1333">
                <a:solidFill>
                  <a:schemeClr val="lt1"/>
                </a:solidFill>
              </a:defRPr>
            </a:lvl2pPr>
            <a:lvl3pPr lvl="2">
              <a:lnSpc>
                <a:spcPct val="100000"/>
              </a:lnSpc>
              <a:spcBef>
                <a:spcPts val="0"/>
              </a:spcBef>
              <a:spcAft>
                <a:spcPts val="0"/>
              </a:spcAft>
              <a:buClr>
                <a:schemeClr val="lt1"/>
              </a:buClr>
              <a:buSzPts val="1000"/>
              <a:buFont typeface="Lexend"/>
              <a:buNone/>
              <a:defRPr sz="1333">
                <a:solidFill>
                  <a:schemeClr val="lt1"/>
                </a:solidFill>
              </a:defRPr>
            </a:lvl3pPr>
            <a:lvl4pPr lvl="3">
              <a:lnSpc>
                <a:spcPct val="100000"/>
              </a:lnSpc>
              <a:spcBef>
                <a:spcPts val="0"/>
              </a:spcBef>
              <a:spcAft>
                <a:spcPts val="0"/>
              </a:spcAft>
              <a:buClr>
                <a:schemeClr val="lt1"/>
              </a:buClr>
              <a:buSzPts val="1000"/>
              <a:buFont typeface="Lexend"/>
              <a:buNone/>
              <a:defRPr sz="1333">
                <a:solidFill>
                  <a:schemeClr val="lt1"/>
                </a:solidFill>
              </a:defRPr>
            </a:lvl4pPr>
            <a:lvl5pPr lvl="4">
              <a:lnSpc>
                <a:spcPct val="100000"/>
              </a:lnSpc>
              <a:spcBef>
                <a:spcPts val="0"/>
              </a:spcBef>
              <a:spcAft>
                <a:spcPts val="0"/>
              </a:spcAft>
              <a:buClr>
                <a:schemeClr val="lt1"/>
              </a:buClr>
              <a:buSzPts val="1000"/>
              <a:buFont typeface="Lexend"/>
              <a:buNone/>
              <a:defRPr sz="1333">
                <a:solidFill>
                  <a:schemeClr val="lt1"/>
                </a:solidFill>
              </a:defRPr>
            </a:lvl5pPr>
            <a:lvl6pPr lvl="5">
              <a:lnSpc>
                <a:spcPct val="100000"/>
              </a:lnSpc>
              <a:spcBef>
                <a:spcPts val="0"/>
              </a:spcBef>
              <a:spcAft>
                <a:spcPts val="0"/>
              </a:spcAft>
              <a:buClr>
                <a:schemeClr val="lt1"/>
              </a:buClr>
              <a:buSzPts val="1000"/>
              <a:buFont typeface="Lexend"/>
              <a:buNone/>
              <a:defRPr sz="1333">
                <a:solidFill>
                  <a:schemeClr val="lt1"/>
                </a:solidFill>
              </a:defRPr>
            </a:lvl6pPr>
            <a:lvl7pPr lvl="6">
              <a:lnSpc>
                <a:spcPct val="100000"/>
              </a:lnSpc>
              <a:spcBef>
                <a:spcPts val="0"/>
              </a:spcBef>
              <a:spcAft>
                <a:spcPts val="0"/>
              </a:spcAft>
              <a:buClr>
                <a:schemeClr val="lt1"/>
              </a:buClr>
              <a:buSzPts val="1000"/>
              <a:buFont typeface="Lexend"/>
              <a:buNone/>
              <a:defRPr sz="1333">
                <a:solidFill>
                  <a:schemeClr val="lt1"/>
                </a:solidFill>
              </a:defRPr>
            </a:lvl7pPr>
            <a:lvl8pPr lvl="7">
              <a:lnSpc>
                <a:spcPct val="100000"/>
              </a:lnSpc>
              <a:spcBef>
                <a:spcPts val="0"/>
              </a:spcBef>
              <a:spcAft>
                <a:spcPts val="0"/>
              </a:spcAft>
              <a:buClr>
                <a:schemeClr val="lt1"/>
              </a:buClr>
              <a:buSzPts val="1000"/>
              <a:buFont typeface="Lexend"/>
              <a:buNone/>
              <a:defRPr sz="1333">
                <a:solidFill>
                  <a:schemeClr val="lt1"/>
                </a:solidFill>
              </a:defRPr>
            </a:lvl8pPr>
            <a:lvl9pPr lvl="8">
              <a:lnSpc>
                <a:spcPct val="100000"/>
              </a:lnSpc>
              <a:spcBef>
                <a:spcPts val="0"/>
              </a:spcBef>
              <a:spcAft>
                <a:spcPts val="0"/>
              </a:spcAft>
              <a:buClr>
                <a:schemeClr val="lt1"/>
              </a:buClr>
              <a:buSzPts val="1000"/>
              <a:buFont typeface="Lexend"/>
              <a:buNone/>
              <a:defRPr sz="1333">
                <a:solidFill>
                  <a:schemeClr val="lt1"/>
                </a:solidFill>
              </a:defRPr>
            </a:lvl9pPr>
          </a:lstStyle>
          <a:p>
            <a:endParaRPr/>
          </a:p>
        </p:txBody>
      </p:sp>
      <p:sp>
        <p:nvSpPr>
          <p:cNvPr id="350" name="Google Shape;350;p11"/>
          <p:cNvSpPr txBox="1">
            <a:spLocks noGrp="1"/>
          </p:cNvSpPr>
          <p:nvPr>
            <p:ph type="ctrTitle"/>
          </p:nvPr>
        </p:nvSpPr>
        <p:spPr>
          <a:xfrm>
            <a:off x="537700" y="417633"/>
            <a:ext cx="8329600" cy="910000"/>
          </a:xfrm>
          <a:prstGeom prst="rect">
            <a:avLst/>
          </a:prstGeom>
        </p:spPr>
        <p:txBody>
          <a:bodyPr spcFirstLastPara="1" wrap="square" lIns="91425" tIns="91425" rIns="91425" bIns="91425" anchor="ctr" anchorCtr="0">
            <a:normAutofit/>
          </a:bodyPr>
          <a:lstStyle>
            <a:lvl1pPr lvl="0">
              <a:lnSpc>
                <a:spcPct val="87000"/>
              </a:lnSpc>
              <a:spcBef>
                <a:spcPts val="0"/>
              </a:spcBef>
              <a:spcAft>
                <a:spcPts val="0"/>
              </a:spcAft>
              <a:buClr>
                <a:schemeClr val="lt1"/>
              </a:buClr>
              <a:buSzPts val="4000"/>
              <a:buFont typeface="Alexandria Black"/>
              <a:buNone/>
              <a:defRPr sz="5333">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351" name="Google Shape;351;p11"/>
          <p:cNvSpPr txBox="1">
            <a:spLocks noGrp="1"/>
          </p:cNvSpPr>
          <p:nvPr>
            <p:ph type="subTitle" idx="5"/>
          </p:nvPr>
        </p:nvSpPr>
        <p:spPr>
          <a:xfrm>
            <a:off x="683467" y="1742800"/>
            <a:ext cx="3924800" cy="656800"/>
          </a:xfrm>
          <a:prstGeom prst="rect">
            <a:avLst/>
          </a:prstGeom>
        </p:spPr>
        <p:txBody>
          <a:bodyPr spcFirstLastPara="1" wrap="square" lIns="0" tIns="91425" rIns="18000" bIns="91425" anchor="ctr" anchorCtr="0">
            <a:normAutofit/>
          </a:bodyPr>
          <a:lstStyle>
            <a:lvl1pPr lvl="0">
              <a:spcBef>
                <a:spcPts val="0"/>
              </a:spcBef>
              <a:spcAft>
                <a:spcPts val="0"/>
              </a:spcAft>
              <a:buClr>
                <a:schemeClr val="lt1"/>
              </a:buClr>
              <a:buSzPts val="1200"/>
              <a:buFont typeface="Lexend"/>
              <a:buNone/>
              <a:defRPr sz="1600" b="1">
                <a:solidFill>
                  <a:schemeClr val="lt1"/>
                </a:solidFill>
              </a:defRPr>
            </a:lvl1pPr>
            <a:lvl2pPr lvl="1">
              <a:spcBef>
                <a:spcPts val="0"/>
              </a:spcBef>
              <a:spcAft>
                <a:spcPts val="0"/>
              </a:spcAft>
              <a:buClr>
                <a:schemeClr val="lt1"/>
              </a:buClr>
              <a:buSzPts val="1200"/>
              <a:buFont typeface="Lexend"/>
              <a:buNone/>
              <a:defRPr sz="1600" b="1">
                <a:solidFill>
                  <a:schemeClr val="lt1"/>
                </a:solidFill>
              </a:defRPr>
            </a:lvl2pPr>
            <a:lvl3pPr lvl="2">
              <a:spcBef>
                <a:spcPts val="0"/>
              </a:spcBef>
              <a:spcAft>
                <a:spcPts val="0"/>
              </a:spcAft>
              <a:buClr>
                <a:schemeClr val="lt1"/>
              </a:buClr>
              <a:buSzPts val="1200"/>
              <a:buFont typeface="Lexend"/>
              <a:buNone/>
              <a:defRPr sz="1600" b="1">
                <a:solidFill>
                  <a:schemeClr val="lt1"/>
                </a:solidFill>
              </a:defRPr>
            </a:lvl3pPr>
            <a:lvl4pPr lvl="3">
              <a:spcBef>
                <a:spcPts val="0"/>
              </a:spcBef>
              <a:spcAft>
                <a:spcPts val="0"/>
              </a:spcAft>
              <a:buClr>
                <a:schemeClr val="lt1"/>
              </a:buClr>
              <a:buSzPts val="1200"/>
              <a:buFont typeface="Lexend"/>
              <a:buNone/>
              <a:defRPr sz="1600" b="1">
                <a:solidFill>
                  <a:schemeClr val="lt1"/>
                </a:solidFill>
              </a:defRPr>
            </a:lvl4pPr>
            <a:lvl5pPr lvl="4">
              <a:spcBef>
                <a:spcPts val="0"/>
              </a:spcBef>
              <a:spcAft>
                <a:spcPts val="0"/>
              </a:spcAft>
              <a:buClr>
                <a:schemeClr val="lt1"/>
              </a:buClr>
              <a:buSzPts val="1200"/>
              <a:buFont typeface="Lexend"/>
              <a:buNone/>
              <a:defRPr sz="1600" b="1">
                <a:solidFill>
                  <a:schemeClr val="lt1"/>
                </a:solidFill>
              </a:defRPr>
            </a:lvl5pPr>
            <a:lvl6pPr lvl="5">
              <a:spcBef>
                <a:spcPts val="0"/>
              </a:spcBef>
              <a:spcAft>
                <a:spcPts val="0"/>
              </a:spcAft>
              <a:buClr>
                <a:schemeClr val="lt1"/>
              </a:buClr>
              <a:buSzPts val="1200"/>
              <a:buFont typeface="Lexend"/>
              <a:buNone/>
              <a:defRPr sz="1600" b="1">
                <a:solidFill>
                  <a:schemeClr val="lt1"/>
                </a:solidFill>
              </a:defRPr>
            </a:lvl6pPr>
            <a:lvl7pPr lvl="6">
              <a:spcBef>
                <a:spcPts val="0"/>
              </a:spcBef>
              <a:spcAft>
                <a:spcPts val="0"/>
              </a:spcAft>
              <a:buClr>
                <a:schemeClr val="lt1"/>
              </a:buClr>
              <a:buSzPts val="1200"/>
              <a:buFont typeface="Lexend"/>
              <a:buNone/>
              <a:defRPr sz="1600" b="1">
                <a:solidFill>
                  <a:schemeClr val="lt1"/>
                </a:solidFill>
              </a:defRPr>
            </a:lvl7pPr>
            <a:lvl8pPr lvl="7">
              <a:spcBef>
                <a:spcPts val="0"/>
              </a:spcBef>
              <a:spcAft>
                <a:spcPts val="0"/>
              </a:spcAft>
              <a:buClr>
                <a:schemeClr val="lt1"/>
              </a:buClr>
              <a:buSzPts val="1200"/>
              <a:buFont typeface="Lexend"/>
              <a:buNone/>
              <a:defRPr sz="1600" b="1">
                <a:solidFill>
                  <a:schemeClr val="lt1"/>
                </a:solidFill>
              </a:defRPr>
            </a:lvl8pPr>
            <a:lvl9pPr lvl="8">
              <a:spcBef>
                <a:spcPts val="0"/>
              </a:spcBef>
              <a:spcAft>
                <a:spcPts val="0"/>
              </a:spcAft>
              <a:buClr>
                <a:schemeClr val="lt1"/>
              </a:buClr>
              <a:buSzPts val="1200"/>
              <a:buFont typeface="Lexend"/>
              <a:buNone/>
              <a:defRPr sz="1600" b="1">
                <a:solidFill>
                  <a:schemeClr val="lt1"/>
                </a:solidFill>
              </a:defRPr>
            </a:lvl9pPr>
          </a:lstStyle>
          <a:p>
            <a:endParaRPr/>
          </a:p>
        </p:txBody>
      </p:sp>
      <p:sp>
        <p:nvSpPr>
          <p:cNvPr id="352" name="Google Shape;352;p11"/>
          <p:cNvSpPr txBox="1">
            <a:spLocks noGrp="1"/>
          </p:cNvSpPr>
          <p:nvPr>
            <p:ph type="subTitle" idx="6"/>
          </p:nvPr>
        </p:nvSpPr>
        <p:spPr>
          <a:xfrm>
            <a:off x="683467" y="3620393"/>
            <a:ext cx="3949200" cy="450800"/>
          </a:xfrm>
          <a:prstGeom prst="rect">
            <a:avLst/>
          </a:prstGeom>
        </p:spPr>
        <p:txBody>
          <a:bodyPr spcFirstLastPara="1" wrap="square" lIns="0" tIns="91425" rIns="18000" bIns="91425" anchor="ctr" anchorCtr="0">
            <a:normAutofit/>
          </a:bodyPr>
          <a:lstStyle>
            <a:lvl1pPr lvl="0">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2pPr>
            <a:lvl3pPr lvl="2">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3pPr>
            <a:lvl4pPr lvl="3">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4pPr>
            <a:lvl5pPr lvl="4">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5pPr>
            <a:lvl6pPr lvl="5">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6pPr>
            <a:lvl7pPr lvl="6">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7pPr>
            <a:lvl8pPr lvl="7">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8pPr>
            <a:lvl9pPr lvl="8">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9pPr>
          </a:lstStyle>
          <a:p>
            <a:endParaRPr/>
          </a:p>
        </p:txBody>
      </p:sp>
      <p:sp>
        <p:nvSpPr>
          <p:cNvPr id="353" name="Google Shape;353;p11"/>
          <p:cNvSpPr txBox="1">
            <a:spLocks noGrp="1"/>
          </p:cNvSpPr>
          <p:nvPr>
            <p:ph type="subTitle" idx="7"/>
          </p:nvPr>
        </p:nvSpPr>
        <p:spPr>
          <a:xfrm>
            <a:off x="683467" y="2911200"/>
            <a:ext cx="3924800" cy="656800"/>
          </a:xfrm>
          <a:prstGeom prst="rect">
            <a:avLst/>
          </a:prstGeom>
        </p:spPr>
        <p:txBody>
          <a:bodyPr spcFirstLastPara="1" wrap="square" lIns="0" tIns="91425" rIns="18000" bIns="91425" anchor="ctr" anchorCtr="0">
            <a:normAutofit/>
          </a:bodyPr>
          <a:lstStyle>
            <a:lvl1pPr lvl="0">
              <a:spcBef>
                <a:spcPts val="0"/>
              </a:spcBef>
              <a:spcAft>
                <a:spcPts val="0"/>
              </a:spcAft>
              <a:buClr>
                <a:schemeClr val="lt1"/>
              </a:buClr>
              <a:buSzPts val="1200"/>
              <a:buFont typeface="Lexend"/>
              <a:buNone/>
              <a:defRPr sz="1600" b="1">
                <a:solidFill>
                  <a:schemeClr val="lt1"/>
                </a:solidFill>
              </a:defRPr>
            </a:lvl1pPr>
            <a:lvl2pPr lvl="1">
              <a:spcBef>
                <a:spcPts val="0"/>
              </a:spcBef>
              <a:spcAft>
                <a:spcPts val="0"/>
              </a:spcAft>
              <a:buClr>
                <a:schemeClr val="lt1"/>
              </a:buClr>
              <a:buSzPts val="1200"/>
              <a:buFont typeface="Lexend"/>
              <a:buNone/>
              <a:defRPr sz="1600" b="1">
                <a:solidFill>
                  <a:schemeClr val="lt1"/>
                </a:solidFill>
              </a:defRPr>
            </a:lvl2pPr>
            <a:lvl3pPr lvl="2">
              <a:spcBef>
                <a:spcPts val="0"/>
              </a:spcBef>
              <a:spcAft>
                <a:spcPts val="0"/>
              </a:spcAft>
              <a:buClr>
                <a:schemeClr val="lt1"/>
              </a:buClr>
              <a:buSzPts val="1200"/>
              <a:buFont typeface="Lexend"/>
              <a:buNone/>
              <a:defRPr sz="1600" b="1">
                <a:solidFill>
                  <a:schemeClr val="lt1"/>
                </a:solidFill>
              </a:defRPr>
            </a:lvl3pPr>
            <a:lvl4pPr lvl="3">
              <a:spcBef>
                <a:spcPts val="0"/>
              </a:spcBef>
              <a:spcAft>
                <a:spcPts val="0"/>
              </a:spcAft>
              <a:buClr>
                <a:schemeClr val="lt1"/>
              </a:buClr>
              <a:buSzPts val="1200"/>
              <a:buFont typeface="Lexend"/>
              <a:buNone/>
              <a:defRPr sz="1600" b="1">
                <a:solidFill>
                  <a:schemeClr val="lt1"/>
                </a:solidFill>
              </a:defRPr>
            </a:lvl4pPr>
            <a:lvl5pPr lvl="4">
              <a:spcBef>
                <a:spcPts val="0"/>
              </a:spcBef>
              <a:spcAft>
                <a:spcPts val="0"/>
              </a:spcAft>
              <a:buClr>
                <a:schemeClr val="lt1"/>
              </a:buClr>
              <a:buSzPts val="1200"/>
              <a:buFont typeface="Lexend"/>
              <a:buNone/>
              <a:defRPr sz="1600" b="1">
                <a:solidFill>
                  <a:schemeClr val="lt1"/>
                </a:solidFill>
              </a:defRPr>
            </a:lvl5pPr>
            <a:lvl6pPr lvl="5">
              <a:spcBef>
                <a:spcPts val="0"/>
              </a:spcBef>
              <a:spcAft>
                <a:spcPts val="0"/>
              </a:spcAft>
              <a:buClr>
                <a:schemeClr val="lt1"/>
              </a:buClr>
              <a:buSzPts val="1200"/>
              <a:buFont typeface="Lexend"/>
              <a:buNone/>
              <a:defRPr sz="1600" b="1">
                <a:solidFill>
                  <a:schemeClr val="lt1"/>
                </a:solidFill>
              </a:defRPr>
            </a:lvl6pPr>
            <a:lvl7pPr lvl="6">
              <a:spcBef>
                <a:spcPts val="0"/>
              </a:spcBef>
              <a:spcAft>
                <a:spcPts val="0"/>
              </a:spcAft>
              <a:buClr>
                <a:schemeClr val="lt1"/>
              </a:buClr>
              <a:buSzPts val="1200"/>
              <a:buFont typeface="Lexend"/>
              <a:buNone/>
              <a:defRPr sz="1600" b="1">
                <a:solidFill>
                  <a:schemeClr val="lt1"/>
                </a:solidFill>
              </a:defRPr>
            </a:lvl7pPr>
            <a:lvl8pPr lvl="7">
              <a:spcBef>
                <a:spcPts val="0"/>
              </a:spcBef>
              <a:spcAft>
                <a:spcPts val="0"/>
              </a:spcAft>
              <a:buClr>
                <a:schemeClr val="lt1"/>
              </a:buClr>
              <a:buSzPts val="1200"/>
              <a:buFont typeface="Lexend"/>
              <a:buNone/>
              <a:defRPr sz="1600" b="1">
                <a:solidFill>
                  <a:schemeClr val="lt1"/>
                </a:solidFill>
              </a:defRPr>
            </a:lvl8pPr>
            <a:lvl9pPr lvl="8">
              <a:spcBef>
                <a:spcPts val="0"/>
              </a:spcBef>
              <a:spcAft>
                <a:spcPts val="0"/>
              </a:spcAft>
              <a:buClr>
                <a:schemeClr val="lt1"/>
              </a:buClr>
              <a:buSzPts val="1200"/>
              <a:buFont typeface="Lexend"/>
              <a:buNone/>
              <a:defRPr sz="1600" b="1">
                <a:solidFill>
                  <a:schemeClr val="lt1"/>
                </a:solidFill>
              </a:defRPr>
            </a:lvl9pPr>
          </a:lstStyle>
          <a:p>
            <a:endParaRPr/>
          </a:p>
        </p:txBody>
      </p:sp>
      <p:sp>
        <p:nvSpPr>
          <p:cNvPr id="354" name="Google Shape;354;p11"/>
          <p:cNvSpPr txBox="1">
            <a:spLocks noGrp="1"/>
          </p:cNvSpPr>
          <p:nvPr>
            <p:ph type="subTitle" idx="8"/>
          </p:nvPr>
        </p:nvSpPr>
        <p:spPr>
          <a:xfrm>
            <a:off x="683467" y="4807403"/>
            <a:ext cx="3949200" cy="450800"/>
          </a:xfrm>
          <a:prstGeom prst="rect">
            <a:avLst/>
          </a:prstGeom>
        </p:spPr>
        <p:txBody>
          <a:bodyPr spcFirstLastPara="1" wrap="square" lIns="0" tIns="91425" rIns="18000" bIns="91425" anchor="ctr" anchorCtr="0">
            <a:normAutofit/>
          </a:bodyPr>
          <a:lstStyle>
            <a:lvl1pPr lvl="0">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2pPr>
            <a:lvl3pPr lvl="2">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3pPr>
            <a:lvl4pPr lvl="3">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4pPr>
            <a:lvl5pPr lvl="4">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5pPr>
            <a:lvl6pPr lvl="5">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6pPr>
            <a:lvl7pPr lvl="6">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7pPr>
            <a:lvl8pPr lvl="7">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8pPr>
            <a:lvl9pPr lvl="8">
              <a:spcBef>
                <a:spcPts val="0"/>
              </a:spcBef>
              <a:spcAft>
                <a:spcPts val="0"/>
              </a:spcAft>
              <a:buClr>
                <a:schemeClr val="lt1"/>
              </a:buClr>
              <a:buSzPts val="1000"/>
              <a:buFont typeface="Lexend Light"/>
              <a:buNone/>
              <a:defRPr sz="1333">
                <a:solidFill>
                  <a:schemeClr val="lt1"/>
                </a:solidFill>
                <a:latin typeface="Lexend Light"/>
                <a:ea typeface="Lexend Light"/>
                <a:cs typeface="Lexend Light"/>
                <a:sym typeface="Lexend Light"/>
              </a:defRPr>
            </a:lvl9pPr>
          </a:lstStyle>
          <a:p>
            <a:endParaRPr/>
          </a:p>
        </p:txBody>
      </p:sp>
      <p:sp>
        <p:nvSpPr>
          <p:cNvPr id="355" name="Google Shape;355;p11"/>
          <p:cNvSpPr txBox="1">
            <a:spLocks noGrp="1"/>
          </p:cNvSpPr>
          <p:nvPr>
            <p:ph type="subTitle" idx="9"/>
          </p:nvPr>
        </p:nvSpPr>
        <p:spPr>
          <a:xfrm>
            <a:off x="683467" y="4084700"/>
            <a:ext cx="3924800" cy="656800"/>
          </a:xfrm>
          <a:prstGeom prst="rect">
            <a:avLst/>
          </a:prstGeom>
        </p:spPr>
        <p:txBody>
          <a:bodyPr spcFirstLastPara="1" wrap="square" lIns="0" tIns="91425" rIns="18000" bIns="91425" anchor="ctr" anchorCtr="0">
            <a:normAutofit/>
          </a:bodyPr>
          <a:lstStyle>
            <a:lvl1pPr lvl="0">
              <a:spcBef>
                <a:spcPts val="0"/>
              </a:spcBef>
              <a:spcAft>
                <a:spcPts val="0"/>
              </a:spcAft>
              <a:buClr>
                <a:schemeClr val="lt1"/>
              </a:buClr>
              <a:buSzPts val="1200"/>
              <a:buFont typeface="Lexend"/>
              <a:buNone/>
              <a:defRPr sz="1600" b="1">
                <a:solidFill>
                  <a:schemeClr val="lt1"/>
                </a:solidFill>
              </a:defRPr>
            </a:lvl1pPr>
            <a:lvl2pPr lvl="1">
              <a:spcBef>
                <a:spcPts val="0"/>
              </a:spcBef>
              <a:spcAft>
                <a:spcPts val="0"/>
              </a:spcAft>
              <a:buClr>
                <a:schemeClr val="lt1"/>
              </a:buClr>
              <a:buSzPts val="1200"/>
              <a:buFont typeface="Lexend"/>
              <a:buNone/>
              <a:defRPr sz="1600" b="1">
                <a:solidFill>
                  <a:schemeClr val="lt1"/>
                </a:solidFill>
              </a:defRPr>
            </a:lvl2pPr>
            <a:lvl3pPr lvl="2">
              <a:spcBef>
                <a:spcPts val="0"/>
              </a:spcBef>
              <a:spcAft>
                <a:spcPts val="0"/>
              </a:spcAft>
              <a:buClr>
                <a:schemeClr val="lt1"/>
              </a:buClr>
              <a:buSzPts val="1200"/>
              <a:buFont typeface="Lexend"/>
              <a:buNone/>
              <a:defRPr sz="1600" b="1">
                <a:solidFill>
                  <a:schemeClr val="lt1"/>
                </a:solidFill>
              </a:defRPr>
            </a:lvl3pPr>
            <a:lvl4pPr lvl="3">
              <a:spcBef>
                <a:spcPts val="0"/>
              </a:spcBef>
              <a:spcAft>
                <a:spcPts val="0"/>
              </a:spcAft>
              <a:buClr>
                <a:schemeClr val="lt1"/>
              </a:buClr>
              <a:buSzPts val="1200"/>
              <a:buFont typeface="Lexend"/>
              <a:buNone/>
              <a:defRPr sz="1600" b="1">
                <a:solidFill>
                  <a:schemeClr val="lt1"/>
                </a:solidFill>
              </a:defRPr>
            </a:lvl4pPr>
            <a:lvl5pPr lvl="4">
              <a:spcBef>
                <a:spcPts val="0"/>
              </a:spcBef>
              <a:spcAft>
                <a:spcPts val="0"/>
              </a:spcAft>
              <a:buClr>
                <a:schemeClr val="lt1"/>
              </a:buClr>
              <a:buSzPts val="1200"/>
              <a:buFont typeface="Lexend"/>
              <a:buNone/>
              <a:defRPr sz="1600" b="1">
                <a:solidFill>
                  <a:schemeClr val="lt1"/>
                </a:solidFill>
              </a:defRPr>
            </a:lvl5pPr>
            <a:lvl6pPr lvl="5">
              <a:spcBef>
                <a:spcPts val="0"/>
              </a:spcBef>
              <a:spcAft>
                <a:spcPts val="0"/>
              </a:spcAft>
              <a:buClr>
                <a:schemeClr val="lt1"/>
              </a:buClr>
              <a:buSzPts val="1200"/>
              <a:buFont typeface="Lexend"/>
              <a:buNone/>
              <a:defRPr sz="1600" b="1">
                <a:solidFill>
                  <a:schemeClr val="lt1"/>
                </a:solidFill>
              </a:defRPr>
            </a:lvl6pPr>
            <a:lvl7pPr lvl="6">
              <a:spcBef>
                <a:spcPts val="0"/>
              </a:spcBef>
              <a:spcAft>
                <a:spcPts val="0"/>
              </a:spcAft>
              <a:buClr>
                <a:schemeClr val="lt1"/>
              </a:buClr>
              <a:buSzPts val="1200"/>
              <a:buFont typeface="Lexend"/>
              <a:buNone/>
              <a:defRPr sz="1600" b="1">
                <a:solidFill>
                  <a:schemeClr val="lt1"/>
                </a:solidFill>
              </a:defRPr>
            </a:lvl7pPr>
            <a:lvl8pPr lvl="7">
              <a:spcBef>
                <a:spcPts val="0"/>
              </a:spcBef>
              <a:spcAft>
                <a:spcPts val="0"/>
              </a:spcAft>
              <a:buClr>
                <a:schemeClr val="lt1"/>
              </a:buClr>
              <a:buSzPts val="1200"/>
              <a:buFont typeface="Lexend"/>
              <a:buNone/>
              <a:defRPr sz="1600" b="1">
                <a:solidFill>
                  <a:schemeClr val="lt1"/>
                </a:solidFill>
              </a:defRPr>
            </a:lvl8pPr>
            <a:lvl9pPr lvl="8">
              <a:spcBef>
                <a:spcPts val="0"/>
              </a:spcBef>
              <a:spcAft>
                <a:spcPts val="0"/>
              </a:spcAft>
              <a:buClr>
                <a:schemeClr val="lt1"/>
              </a:buClr>
              <a:buSzPts val="1200"/>
              <a:buFont typeface="Lexend"/>
              <a:buNone/>
              <a:defRPr sz="1600" b="1">
                <a:solidFill>
                  <a:schemeClr val="lt1"/>
                </a:solidFill>
              </a:defRPr>
            </a:lvl9pPr>
          </a:lstStyle>
          <a:p>
            <a:endParaRPr/>
          </a:p>
        </p:txBody>
      </p:sp>
      <p:sp>
        <p:nvSpPr>
          <p:cNvPr id="356" name="Google Shape;356;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1pPr>
            <a:lvl2pPr marL="0" marR="0" lvl="1"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2pPr>
            <a:lvl3pPr marL="0" marR="0" lvl="2"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3pPr>
            <a:lvl4pPr marL="0" marR="0" lvl="3"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4pPr>
            <a:lvl5pPr marL="0" marR="0" lvl="4"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5pPr>
            <a:lvl6pPr marL="0" marR="0" lvl="5"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6pPr>
            <a:lvl7pPr marL="0" marR="0" lvl="6"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7pPr>
            <a:lvl8pPr marL="0" marR="0" lvl="7"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8pPr>
            <a:lvl9pPr marL="0" marR="0" lvl="8" indent="0" algn="r">
              <a:lnSpc>
                <a:spcPct val="100000"/>
              </a:lnSpc>
              <a:spcBef>
                <a:spcPts val="0"/>
              </a:spcBef>
              <a:spcAft>
                <a:spcPts val="0"/>
              </a:spcAft>
              <a:buClr>
                <a:srgbClr val="000000"/>
              </a:buClr>
              <a:buSzPts val="800"/>
              <a:buFont typeface="Arial"/>
              <a:buNone/>
              <a:defRPr sz="1067">
                <a:solidFill>
                  <a:schemeClr val="dk1"/>
                </a:solidFill>
                <a:latin typeface="Lexend Light"/>
                <a:ea typeface="Lexend Light"/>
                <a:cs typeface="Lexend Light"/>
                <a:sym typeface="Lexend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574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21" Type="http://schemas.openxmlformats.org/officeDocument/2006/relationships/image" Target="../media/image5.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4.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3.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7.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47" Type="http://schemas.openxmlformats.org/officeDocument/2006/relationships/slideLayout" Target="../slideLayouts/slideLayout136.xml"/><Relationship Id="rId50" Type="http://schemas.openxmlformats.org/officeDocument/2006/relationships/slideLayout" Target="../slideLayouts/slideLayout139.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9" Type="http://schemas.openxmlformats.org/officeDocument/2006/relationships/slideLayout" Target="../slideLayouts/slideLayout118.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45" Type="http://schemas.openxmlformats.org/officeDocument/2006/relationships/slideLayout" Target="../slideLayouts/slideLayout134.xml"/><Relationship Id="rId53" Type="http://schemas.openxmlformats.org/officeDocument/2006/relationships/slideLayout" Target="../slideLayouts/slideLayout142.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slideLayout" Target="../slideLayouts/slideLayout133.xml"/><Relationship Id="rId52" Type="http://schemas.openxmlformats.org/officeDocument/2006/relationships/slideLayout" Target="../slideLayouts/slideLayout141.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48" Type="http://schemas.openxmlformats.org/officeDocument/2006/relationships/slideLayout" Target="../slideLayouts/slideLayout137.xml"/><Relationship Id="rId8" Type="http://schemas.openxmlformats.org/officeDocument/2006/relationships/slideLayout" Target="../slideLayouts/slideLayout97.xml"/><Relationship Id="rId51" Type="http://schemas.openxmlformats.org/officeDocument/2006/relationships/slideLayout" Target="../slideLayouts/slideLayout140.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 Id="rId46" Type="http://schemas.openxmlformats.org/officeDocument/2006/relationships/slideLayout" Target="../slideLayouts/slideLayout135.xml"/><Relationship Id="rId20" Type="http://schemas.openxmlformats.org/officeDocument/2006/relationships/slideLayout" Target="../slideLayouts/slideLayout109.xml"/><Relationship Id="rId41" Type="http://schemas.openxmlformats.org/officeDocument/2006/relationships/slideLayout" Target="../slideLayouts/slideLayout130.xml"/><Relationship Id="rId54" Type="http://schemas.openxmlformats.org/officeDocument/2006/relationships/theme" Target="../theme/theme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49"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12/4/2025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531626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407373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3" y="687475"/>
            <a:ext cx="10653003"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74923" y="2228003"/>
            <a:ext cx="10653003"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12436" y="5956137"/>
            <a:ext cx="2844800" cy="365125"/>
          </a:xfrm>
          <a:prstGeom prst="rect">
            <a:avLst/>
          </a:prstGeom>
        </p:spPr>
        <p:txBody>
          <a:bodyPr vert="horz" lIns="91440" tIns="45720" rIns="91440" bIns="45720" rtlCol="0" anchor="ctr"/>
          <a:lstStyle>
            <a:lvl1pPr algn="r">
              <a:defRPr sz="900">
                <a:solidFill>
                  <a:schemeClr val="accent2"/>
                </a:solidFill>
              </a:defRPr>
            </a:lvl1pPr>
          </a:lstStyle>
          <a:p>
            <a:fld id="{5BCAD085-E8A6-8845-BD4E-CB4CCA059FC4}" type="datetimeFigureOut">
              <a:rPr lang="en-US" smtClean="0"/>
              <a:t>12/4/2025</a:t>
            </a:fld>
            <a:endParaRPr lang="en-US"/>
          </a:p>
        </p:txBody>
      </p:sp>
      <p:sp>
        <p:nvSpPr>
          <p:cNvPr id="5" name="Footer Placeholder 4"/>
          <p:cNvSpPr>
            <a:spLocks noGrp="1"/>
          </p:cNvSpPr>
          <p:nvPr>
            <p:ph type="ftr" sz="quarter" idx="3"/>
          </p:nvPr>
        </p:nvSpPr>
        <p:spPr>
          <a:xfrm>
            <a:off x="774924" y="5951811"/>
            <a:ext cx="6494113"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400635" y="5956137"/>
            <a:ext cx="1027291" cy="365125"/>
          </a:xfrm>
          <a:prstGeom prst="rect">
            <a:avLst/>
          </a:prstGeom>
        </p:spPr>
        <p:txBody>
          <a:bodyPr vert="horz" lIns="91440" tIns="45720" rIns="91440" bIns="45720" rtlCol="0" anchor="ctr"/>
          <a:lstStyle>
            <a:lvl1pPr algn="r">
              <a:defRPr sz="900">
                <a:solidFill>
                  <a:schemeClr val="accent2"/>
                </a:solidFill>
              </a:defRPr>
            </a:lvl1pPr>
          </a:lstStyle>
          <a:p>
            <a:fld id="{C1FF6DA9-008F-8B48-92A6-B652298478BF}" type="slidenum">
              <a:rPr lang="en-US" smtClean="0"/>
              <a:t>‹#›</a:t>
            </a:fld>
            <a:endParaRPr lang="en-US"/>
          </a:p>
        </p:txBody>
      </p:sp>
      <p:sp>
        <p:nvSpPr>
          <p:cNvPr id="9" name="Rectangle 8"/>
          <p:cNvSpPr/>
          <p:nvPr/>
        </p:nvSpPr>
        <p:spPr>
          <a:xfrm>
            <a:off x="597456" y="441325"/>
            <a:ext cx="3626545"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Tree>
    <p:extLst>
      <p:ext uri="{BB962C8B-B14F-4D97-AF65-F5344CB8AC3E}">
        <p14:creationId xmlns:p14="http://schemas.microsoft.com/office/powerpoint/2010/main" val="13039981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12/4/2025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2414363680"/>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12/4/2025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extLst>
      <p:ext uri="{BB962C8B-B14F-4D97-AF65-F5344CB8AC3E}">
        <p14:creationId xmlns:p14="http://schemas.microsoft.com/office/powerpoint/2010/main" val="24483179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2570867"/>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09BBC8-772D-6B15-0265-57A58326BF4E}"/>
              </a:ext>
            </a:extLst>
          </p:cNvPr>
          <p:cNvSpPr txBox="1">
            <a:spLocks noGrp="1"/>
          </p:cNvSpPr>
          <p:nvPr>
            <p:ph type="title"/>
          </p:nvPr>
        </p:nvSpPr>
        <p:spPr>
          <a:xfrm>
            <a:off x="700088" y="922338"/>
            <a:ext cx="10691812" cy="1370012"/>
          </a:xfrm>
          <a:prstGeom prst="rect">
            <a:avLst/>
          </a:prstGeom>
          <a:noFill/>
          <a:ln>
            <a:noFill/>
          </a:ln>
        </p:spPr>
        <p:txBody>
          <a:bodyPr vert="horz" wrap="square" lIns="91440" tIns="45720" rIns="91440" bIns="45720" anchor="t" anchorCtr="0" compatLnSpc="1">
            <a:normAutofit/>
          </a:bodyPr>
          <a:lstStyle/>
          <a:p>
            <a:pPr lvl="0"/>
            <a:r>
              <a:rPr lang="en-US"/>
              <a:t>Click to edit Master title style</a:t>
            </a:r>
          </a:p>
        </p:txBody>
      </p:sp>
      <p:sp>
        <p:nvSpPr>
          <p:cNvPr id="1027" name="Text Placeholder 2">
            <a:extLst>
              <a:ext uri="{FF2B5EF4-FFF2-40B4-BE49-F238E27FC236}">
                <a16:creationId xmlns:a16="http://schemas.microsoft.com/office/drawing/2014/main" id="{D89561A8-26DA-D161-B125-5D5B46D69998}"/>
              </a:ext>
            </a:extLst>
          </p:cNvPr>
          <p:cNvSpPr txBox="1">
            <a:spLocks noGrp="1" noChangeArrowheads="1"/>
          </p:cNvSpPr>
          <p:nvPr>
            <p:ph type="body" idx="1"/>
          </p:nvPr>
        </p:nvSpPr>
        <p:spPr bwMode="auto">
          <a:xfrm>
            <a:off x="700088" y="2292350"/>
            <a:ext cx="10691812"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F61857B-7686-C478-8E31-3DEC56C5A106}"/>
              </a:ext>
            </a:extLst>
          </p:cNvPr>
          <p:cNvSpPr txBox="1">
            <a:spLocks noGrp="1"/>
          </p:cNvSpPr>
          <p:nvPr>
            <p:ph type="dt" sz="half" idx="2"/>
          </p:nvPr>
        </p:nvSpPr>
        <p:spPr>
          <a:xfrm>
            <a:off x="8369300" y="6356350"/>
            <a:ext cx="2592388" cy="365125"/>
          </a:xfrm>
          <a:prstGeom prst="rect">
            <a:avLst/>
          </a:prstGeom>
          <a:noFill/>
          <a:ln>
            <a:noFill/>
          </a:ln>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en-US" sz="1050" b="0" i="0" u="none" strike="noStrike" kern="1200" cap="none" spc="0" baseline="0" smtClean="0">
                <a:solidFill>
                  <a:srgbClr val="000000"/>
                </a:solidFill>
                <a:uFillTx/>
                <a:latin typeface="Univers Condensed"/>
              </a:defRPr>
            </a:lvl1pPr>
          </a:lstStyle>
          <a:p>
            <a:pPr>
              <a:defRPr/>
            </a:pPr>
            <a:fld id="{37234648-3963-4049-BBEA-4E19F2FD0DF5}" type="datetime1">
              <a:rPr/>
              <a:pPr>
                <a:defRPr/>
              </a:pPr>
              <a:t>12/4/2025</a:t>
            </a:fld>
            <a:endParaRPr/>
          </a:p>
        </p:txBody>
      </p:sp>
      <p:sp>
        <p:nvSpPr>
          <p:cNvPr id="5" name="Footer Placeholder 4">
            <a:extLst>
              <a:ext uri="{FF2B5EF4-FFF2-40B4-BE49-F238E27FC236}">
                <a16:creationId xmlns:a16="http://schemas.microsoft.com/office/drawing/2014/main" id="{BA3736DD-5130-F6AD-EA41-786025300E9F}"/>
              </a:ext>
            </a:extLst>
          </p:cNvPr>
          <p:cNvSpPr txBox="1">
            <a:spLocks noGrp="1"/>
          </p:cNvSpPr>
          <p:nvPr>
            <p:ph type="ftr" sz="quarter" idx="3"/>
          </p:nvPr>
        </p:nvSpPr>
        <p:spPr>
          <a:xfrm>
            <a:off x="715963" y="6356350"/>
            <a:ext cx="4538662"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en-US" sz="1050" b="0" i="0" u="none" strike="noStrike" kern="1200" cap="none" spc="0" baseline="0">
                <a:solidFill>
                  <a:srgbClr val="000000"/>
                </a:solidFill>
                <a:uFillTx/>
                <a:latin typeface="Univers Condensed"/>
              </a:defRPr>
            </a:lvl1pPr>
          </a:lstStyle>
          <a:p>
            <a:pPr>
              <a:defRPr/>
            </a:pPr>
            <a:r>
              <a:t>             </a:t>
            </a:r>
          </a:p>
        </p:txBody>
      </p:sp>
      <p:sp>
        <p:nvSpPr>
          <p:cNvPr id="6" name="Slide Number Placeholder 5">
            <a:extLst>
              <a:ext uri="{FF2B5EF4-FFF2-40B4-BE49-F238E27FC236}">
                <a16:creationId xmlns:a16="http://schemas.microsoft.com/office/drawing/2014/main" id="{CFC494F9-5420-B5A3-C68E-8ED671D00669}"/>
              </a:ext>
            </a:extLst>
          </p:cNvPr>
          <p:cNvSpPr txBox="1">
            <a:spLocks noGrp="1"/>
          </p:cNvSpPr>
          <p:nvPr>
            <p:ph type="sldNum" sz="quarter" idx="4"/>
          </p:nvPr>
        </p:nvSpPr>
        <p:spPr>
          <a:xfrm>
            <a:off x="10918825" y="6356350"/>
            <a:ext cx="673100" cy="365125"/>
          </a:xfrm>
          <a:prstGeom prst="rect">
            <a:avLst/>
          </a:prstGeom>
          <a:noFill/>
          <a:ln>
            <a:noFill/>
          </a:ln>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en-US" sz="1800" b="0" i="0" u="none" strike="noStrike" kern="1200" cap="none" spc="0" baseline="0" smtClean="0">
                <a:solidFill>
                  <a:srgbClr val="000000"/>
                </a:solidFill>
                <a:uFillTx/>
                <a:latin typeface="Calisto MT"/>
              </a:defRPr>
            </a:lvl1pPr>
          </a:lstStyle>
          <a:p>
            <a:pPr>
              <a:defRPr/>
            </a:pPr>
            <a:fld id="{6C804602-8E7C-4CCE-B3E4-55257104490D}" type="slidenum">
              <a:rPr/>
              <a:pPr>
                <a:defRPr/>
              </a:pPr>
              <a:t>‹#›</a:t>
            </a:fld>
            <a:endParaRPr/>
          </a:p>
        </p:txBody>
      </p:sp>
      <p:cxnSp>
        <p:nvCxnSpPr>
          <p:cNvPr id="1031" name="Straight Connector 6">
            <a:extLst>
              <a:ext uri="{FF2B5EF4-FFF2-40B4-BE49-F238E27FC236}">
                <a16:creationId xmlns:a16="http://schemas.microsoft.com/office/drawing/2014/main" id="{B1253C3B-6A8C-7DBC-390F-29BC26CA877A}"/>
              </a:ext>
            </a:extLst>
          </p:cNvPr>
          <p:cNvCxnSpPr>
            <a:cxnSpLocks noChangeShapeType="1"/>
          </p:cNvCxnSpPr>
          <p:nvPr/>
        </p:nvCxnSpPr>
        <p:spPr bwMode="auto">
          <a:xfrm>
            <a:off x="800100" y="723900"/>
            <a:ext cx="10591800" cy="0"/>
          </a:xfrm>
          <a:prstGeom prst="straightConnector1">
            <a:avLst/>
          </a:prstGeom>
          <a:noFill/>
          <a:ln w="44448">
            <a:solidFill>
              <a:srgbClr val="000000"/>
            </a:solidFill>
            <a:miter lim="800000"/>
            <a:headEnd/>
            <a:tailEnd/>
          </a:ln>
          <a:extLst>
            <a:ext uri="{909E8E84-426E-40DD-AFC4-6F175D3DCCD1}">
              <a14:hiddenFill xmlns:a14="http://schemas.microsoft.com/office/drawing/2010/main">
                <a:noFill/>
              </a14:hiddenFill>
            </a:ext>
          </a:extLst>
        </p:spPr>
      </p:cxnSp>
      <p:cxnSp>
        <p:nvCxnSpPr>
          <p:cNvPr id="1032" name="Straight Connector 7">
            <a:extLst>
              <a:ext uri="{FF2B5EF4-FFF2-40B4-BE49-F238E27FC236}">
                <a16:creationId xmlns:a16="http://schemas.microsoft.com/office/drawing/2014/main" id="{E61FDB99-77EA-F54A-0C91-C1ABCE48B13F}"/>
              </a:ext>
            </a:extLst>
          </p:cNvPr>
          <p:cNvCxnSpPr>
            <a:cxnSpLocks noChangeShapeType="1"/>
          </p:cNvCxnSpPr>
          <p:nvPr/>
        </p:nvCxnSpPr>
        <p:spPr bwMode="auto">
          <a:xfrm>
            <a:off x="800100" y="6142038"/>
            <a:ext cx="10591800" cy="0"/>
          </a:xfrm>
          <a:prstGeom prst="straightConnector1">
            <a:avLst/>
          </a:prstGeom>
          <a:noFill/>
          <a:ln w="12701">
            <a:solidFill>
              <a:srgbClr val="000000"/>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073545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txStyles>
    <p:titleStyle>
      <a:lvl1pPr algn="l" rtl="0" eaLnBrk="0" fontAlgn="base">
        <a:spcBef>
          <a:spcPct val="0"/>
        </a:spcBef>
        <a:spcAft>
          <a:spcPct val="0"/>
        </a:spcAft>
        <a:defRPr lang="en-US" sz="4000" kern="1200" cap="all" spc="30">
          <a:solidFill>
            <a:srgbClr val="000000"/>
          </a:solidFill>
          <a:latin typeface="Univers Condensed"/>
        </a:defRPr>
      </a:lvl1pPr>
      <a:lvl2pPr algn="l" rtl="0" eaLnBrk="0" fontAlgn="base">
        <a:spcBef>
          <a:spcPct val="0"/>
        </a:spcBef>
        <a:spcAft>
          <a:spcPct val="0"/>
        </a:spcAft>
        <a:defRPr sz="4000">
          <a:solidFill>
            <a:srgbClr val="000000"/>
          </a:solidFill>
          <a:latin typeface="Univers Condensed" panose="020F0502020204030204" pitchFamily="34" charset="0"/>
        </a:defRPr>
      </a:lvl2pPr>
      <a:lvl3pPr algn="l" rtl="0" eaLnBrk="0" fontAlgn="base">
        <a:spcBef>
          <a:spcPct val="0"/>
        </a:spcBef>
        <a:spcAft>
          <a:spcPct val="0"/>
        </a:spcAft>
        <a:defRPr sz="4000">
          <a:solidFill>
            <a:srgbClr val="000000"/>
          </a:solidFill>
          <a:latin typeface="Univers Condensed" panose="020F0502020204030204" pitchFamily="34" charset="0"/>
        </a:defRPr>
      </a:lvl3pPr>
      <a:lvl4pPr algn="l" rtl="0" eaLnBrk="0" fontAlgn="base">
        <a:spcBef>
          <a:spcPct val="0"/>
        </a:spcBef>
        <a:spcAft>
          <a:spcPct val="0"/>
        </a:spcAft>
        <a:defRPr sz="4000">
          <a:solidFill>
            <a:srgbClr val="000000"/>
          </a:solidFill>
          <a:latin typeface="Univers Condensed" panose="020F0502020204030204" pitchFamily="34" charset="0"/>
        </a:defRPr>
      </a:lvl4pPr>
      <a:lvl5pPr algn="l" rtl="0" eaLnBrk="0" fontAlgn="base">
        <a:spcBef>
          <a:spcPct val="0"/>
        </a:spcBef>
        <a:spcAft>
          <a:spcPct val="0"/>
        </a:spcAft>
        <a:defRPr sz="4000">
          <a:solidFill>
            <a:srgbClr val="000000"/>
          </a:solidFill>
          <a:latin typeface="Univers Condensed" panose="020F0502020204030204" pitchFamily="34" charset="0"/>
        </a:defRPr>
      </a:lvl5pPr>
      <a:lvl6pPr marL="457200" algn="l" rtl="0" eaLnBrk="0" fontAlgn="base">
        <a:spcBef>
          <a:spcPct val="0"/>
        </a:spcBef>
        <a:spcAft>
          <a:spcPct val="0"/>
        </a:spcAft>
        <a:defRPr sz="4000">
          <a:solidFill>
            <a:srgbClr val="000000"/>
          </a:solidFill>
          <a:latin typeface="Univers Condensed" panose="020F0502020204030204" pitchFamily="34" charset="0"/>
        </a:defRPr>
      </a:lvl6pPr>
      <a:lvl7pPr marL="914400" algn="l" rtl="0" eaLnBrk="0" fontAlgn="base">
        <a:spcBef>
          <a:spcPct val="0"/>
        </a:spcBef>
        <a:spcAft>
          <a:spcPct val="0"/>
        </a:spcAft>
        <a:defRPr sz="4000">
          <a:solidFill>
            <a:srgbClr val="000000"/>
          </a:solidFill>
          <a:latin typeface="Univers Condensed" panose="020F0502020204030204" pitchFamily="34" charset="0"/>
        </a:defRPr>
      </a:lvl7pPr>
      <a:lvl8pPr marL="1371600" algn="l" rtl="0" eaLnBrk="0" fontAlgn="base">
        <a:spcBef>
          <a:spcPct val="0"/>
        </a:spcBef>
        <a:spcAft>
          <a:spcPct val="0"/>
        </a:spcAft>
        <a:defRPr sz="4000">
          <a:solidFill>
            <a:srgbClr val="000000"/>
          </a:solidFill>
          <a:latin typeface="Univers Condensed" panose="020F0502020204030204" pitchFamily="34" charset="0"/>
        </a:defRPr>
      </a:lvl8pPr>
      <a:lvl9pPr marL="1828800" algn="l" rtl="0" eaLnBrk="0" fontAlgn="base">
        <a:spcBef>
          <a:spcPct val="0"/>
        </a:spcBef>
        <a:spcAft>
          <a:spcPct val="0"/>
        </a:spcAft>
        <a:defRPr sz="4000">
          <a:solidFill>
            <a:srgbClr val="000000"/>
          </a:solidFill>
          <a:latin typeface="Univers Condensed" panose="020F0502020204030204" pitchFamily="34" charset="0"/>
        </a:defRPr>
      </a:lvl9pPr>
    </p:titleStyle>
    <p:bodyStyle>
      <a:lvl1pPr marL="228600" indent="-228600" algn="l" rtl="0" eaLnBrk="0" fontAlgn="base">
        <a:lnSpc>
          <a:spcPct val="110000"/>
        </a:lnSpc>
        <a:spcBef>
          <a:spcPts val="1000"/>
        </a:spcBef>
        <a:spcAft>
          <a:spcPct val="0"/>
        </a:spcAft>
        <a:buSzPct val="100000"/>
        <a:buFont typeface="Arial" panose="020B0604020202020204" pitchFamily="34" charset="0"/>
        <a:buChar char="•"/>
        <a:defRPr lang="en-US" sz="2000" kern="1200">
          <a:solidFill>
            <a:srgbClr val="000000"/>
          </a:solidFill>
          <a:latin typeface="Calisto MT"/>
        </a:defRPr>
      </a:lvl1pPr>
      <a:lvl2pPr marL="685800" lvl="1" indent="-228600" algn="l" rtl="0" eaLnBrk="0" fontAlgn="base">
        <a:lnSpc>
          <a:spcPct val="110000"/>
        </a:lnSpc>
        <a:spcBef>
          <a:spcPts val="500"/>
        </a:spcBef>
        <a:spcAft>
          <a:spcPct val="0"/>
        </a:spcAft>
        <a:buSzPct val="100000"/>
        <a:buFont typeface="Arial" panose="020B0604020202020204" pitchFamily="34" charset="0"/>
        <a:buChar char="•"/>
        <a:defRPr lang="en-US" kern="1200">
          <a:solidFill>
            <a:srgbClr val="000000"/>
          </a:solidFill>
          <a:latin typeface="Calisto MT"/>
        </a:defRPr>
      </a:lvl2pPr>
      <a:lvl3pPr marL="1143000" lvl="2" indent="-228600" algn="l" rtl="0" eaLnBrk="0" fontAlgn="base">
        <a:lnSpc>
          <a:spcPct val="110000"/>
        </a:lnSpc>
        <a:spcBef>
          <a:spcPts val="500"/>
        </a:spcBef>
        <a:spcAft>
          <a:spcPct val="0"/>
        </a:spcAft>
        <a:buSzPct val="100000"/>
        <a:buFont typeface="Arial" panose="020B0604020202020204" pitchFamily="34" charset="0"/>
        <a:buChar char="•"/>
        <a:defRPr lang="en-US" sz="1600" kern="1200">
          <a:solidFill>
            <a:srgbClr val="000000"/>
          </a:solidFill>
          <a:latin typeface="Calisto MT"/>
        </a:defRPr>
      </a:lvl3pPr>
      <a:lvl4pPr marL="1600200" lvl="3" indent="-228600" algn="l" rtl="0" eaLnBrk="0" fontAlgn="base">
        <a:lnSpc>
          <a:spcPct val="110000"/>
        </a:lnSpc>
        <a:spcBef>
          <a:spcPts val="500"/>
        </a:spcBef>
        <a:spcAft>
          <a:spcPct val="0"/>
        </a:spcAft>
        <a:buSzPct val="100000"/>
        <a:buFont typeface="Arial" panose="020B0604020202020204" pitchFamily="34" charset="0"/>
        <a:buChar char="•"/>
        <a:defRPr lang="en-US" sz="1400" kern="1200">
          <a:solidFill>
            <a:srgbClr val="000000"/>
          </a:solidFill>
          <a:latin typeface="Calisto MT"/>
        </a:defRPr>
      </a:lvl4pPr>
      <a:lvl5pPr marL="2057400" lvl="4" indent="-228600" algn="l" rtl="0" eaLnBrk="0" fontAlgn="base">
        <a:lnSpc>
          <a:spcPct val="110000"/>
        </a:lnSpc>
        <a:spcBef>
          <a:spcPts val="500"/>
        </a:spcBef>
        <a:spcAft>
          <a:spcPct val="0"/>
        </a:spcAft>
        <a:buSzPct val="100000"/>
        <a:buFont typeface="Arial" panose="020B0604020202020204" pitchFamily="34" charset="0"/>
        <a:buChar char="•"/>
        <a:defRPr lang="en-US" sz="1400" kern="1200">
          <a:solidFill>
            <a:srgbClr val="000000"/>
          </a:solidFill>
          <a:latin typeface="Calisto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Alexandria Black"/>
              <a:buNone/>
              <a:defRPr sz="2800">
                <a:solidFill>
                  <a:schemeClr val="dk1"/>
                </a:solidFill>
                <a:latin typeface="Alexandria Black"/>
                <a:ea typeface="Alexandria Black"/>
                <a:cs typeface="Alexandria Black"/>
                <a:sym typeface="Alexandria Black"/>
              </a:defRPr>
            </a:lvl1pPr>
            <a:lvl2pPr lvl="1">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2pPr>
            <a:lvl3pPr lvl="2">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3pPr>
            <a:lvl4pPr lvl="3">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4pPr>
            <a:lvl5pPr lvl="4">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5pPr>
            <a:lvl6pPr lvl="5">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6pPr>
            <a:lvl7pPr lvl="6">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7pPr>
            <a:lvl8pPr lvl="7">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8pPr>
            <a:lvl9pPr lvl="8">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9pPr>
          </a:lstStyle>
          <a:p>
            <a:endParaRPr/>
          </a:p>
        </p:txBody>
      </p:sp>
      <p:sp>
        <p:nvSpPr>
          <p:cNvPr id="7" name="Google Shape;7;p1"/>
          <p:cNvSpPr txBox="1">
            <a:spLocks noGrp="1"/>
          </p:cNvSpPr>
          <p:nvPr>
            <p:ph type="body" idx="1"/>
          </p:nvPr>
        </p:nvSpPr>
        <p:spPr>
          <a:xfrm>
            <a:off x="415600" y="2542000"/>
            <a:ext cx="11360800" cy="3288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Lexend"/>
              <a:buChar char="●"/>
              <a:defRPr sz="1800">
                <a:solidFill>
                  <a:schemeClr val="dk1"/>
                </a:solidFill>
                <a:latin typeface="Lexend"/>
                <a:ea typeface="Lexend"/>
                <a:cs typeface="Lexend"/>
                <a:sym typeface="Lexend"/>
              </a:defRPr>
            </a:lvl1pPr>
            <a:lvl2pPr marL="914400" lvl="1"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2pPr>
            <a:lvl3pPr marL="1371600" lvl="2"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3pPr>
            <a:lvl4pPr marL="1828800" lvl="3"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4pPr>
            <a:lvl5pPr marL="2286000" lvl="4"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5pPr>
            <a:lvl6pPr marL="2743200" lvl="5"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6pPr>
            <a:lvl7pPr marL="3200400" lvl="6"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7pPr>
            <a:lvl8pPr marL="3657600" lvl="7"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8pPr>
            <a:lvl9pPr marL="4114800" lvl="8"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a:solidFill>
                  <a:schemeClr val="dk2"/>
                </a:solidFill>
                <a:latin typeface="Lexend"/>
                <a:ea typeface="Lexend"/>
                <a:cs typeface="Lexend"/>
                <a:sym typeface="Lexend"/>
              </a:defRPr>
            </a:lvl1pPr>
            <a:lvl2pPr marL="0" marR="0" lvl="1" indent="0" algn="r" rtl="0">
              <a:lnSpc>
                <a:spcPct val="100000"/>
              </a:lnSpc>
              <a:spcBef>
                <a:spcPts val="0"/>
              </a:spcBef>
              <a:spcAft>
                <a:spcPts val="0"/>
              </a:spcAft>
              <a:buClr>
                <a:srgbClr val="000000"/>
              </a:buClr>
              <a:buSzPts val="1000"/>
              <a:buFont typeface="Arial"/>
              <a:buNone/>
              <a:defRPr sz="1333">
                <a:solidFill>
                  <a:schemeClr val="dk2"/>
                </a:solidFill>
                <a:latin typeface="Lexend"/>
                <a:ea typeface="Lexend"/>
                <a:cs typeface="Lexend"/>
                <a:sym typeface="Lexend"/>
              </a:defRPr>
            </a:lvl2pPr>
            <a:lvl3pPr marL="0" marR="0" lvl="2" indent="0" algn="r" rtl="0">
              <a:lnSpc>
                <a:spcPct val="100000"/>
              </a:lnSpc>
              <a:spcBef>
                <a:spcPts val="0"/>
              </a:spcBef>
              <a:spcAft>
                <a:spcPts val="0"/>
              </a:spcAft>
              <a:buClr>
                <a:srgbClr val="000000"/>
              </a:buClr>
              <a:buSzPts val="1000"/>
              <a:buFont typeface="Arial"/>
              <a:buNone/>
              <a:defRPr sz="1333">
                <a:solidFill>
                  <a:schemeClr val="dk2"/>
                </a:solidFill>
                <a:latin typeface="Lexend"/>
                <a:ea typeface="Lexend"/>
                <a:cs typeface="Lexend"/>
                <a:sym typeface="Lexend"/>
              </a:defRPr>
            </a:lvl3pPr>
            <a:lvl4pPr marL="0" marR="0" lvl="3" indent="0" algn="r" rtl="0">
              <a:lnSpc>
                <a:spcPct val="100000"/>
              </a:lnSpc>
              <a:spcBef>
                <a:spcPts val="0"/>
              </a:spcBef>
              <a:spcAft>
                <a:spcPts val="0"/>
              </a:spcAft>
              <a:buClr>
                <a:srgbClr val="000000"/>
              </a:buClr>
              <a:buSzPts val="1000"/>
              <a:buFont typeface="Arial"/>
              <a:buNone/>
              <a:defRPr sz="1333">
                <a:solidFill>
                  <a:schemeClr val="dk2"/>
                </a:solidFill>
                <a:latin typeface="Lexend"/>
                <a:ea typeface="Lexend"/>
                <a:cs typeface="Lexend"/>
                <a:sym typeface="Lexend"/>
              </a:defRPr>
            </a:lvl4pPr>
            <a:lvl5pPr marL="0" marR="0" lvl="4" indent="0" algn="r" rtl="0">
              <a:lnSpc>
                <a:spcPct val="100000"/>
              </a:lnSpc>
              <a:spcBef>
                <a:spcPts val="0"/>
              </a:spcBef>
              <a:spcAft>
                <a:spcPts val="0"/>
              </a:spcAft>
              <a:buClr>
                <a:srgbClr val="000000"/>
              </a:buClr>
              <a:buSzPts val="1000"/>
              <a:buFont typeface="Arial"/>
              <a:buNone/>
              <a:defRPr sz="1333">
                <a:solidFill>
                  <a:schemeClr val="dk2"/>
                </a:solidFill>
                <a:latin typeface="Lexend"/>
                <a:ea typeface="Lexend"/>
                <a:cs typeface="Lexend"/>
                <a:sym typeface="Lexend"/>
              </a:defRPr>
            </a:lvl5pPr>
            <a:lvl6pPr marL="0" marR="0" lvl="5" indent="0" algn="r" rtl="0">
              <a:lnSpc>
                <a:spcPct val="100000"/>
              </a:lnSpc>
              <a:spcBef>
                <a:spcPts val="0"/>
              </a:spcBef>
              <a:spcAft>
                <a:spcPts val="0"/>
              </a:spcAft>
              <a:buClr>
                <a:srgbClr val="000000"/>
              </a:buClr>
              <a:buSzPts val="1000"/>
              <a:buFont typeface="Arial"/>
              <a:buNone/>
              <a:defRPr sz="1333">
                <a:solidFill>
                  <a:schemeClr val="dk2"/>
                </a:solidFill>
                <a:latin typeface="Lexend"/>
                <a:ea typeface="Lexend"/>
                <a:cs typeface="Lexend"/>
                <a:sym typeface="Lexend"/>
              </a:defRPr>
            </a:lvl6pPr>
            <a:lvl7pPr marL="0" marR="0" lvl="6" indent="0" algn="r" rtl="0">
              <a:lnSpc>
                <a:spcPct val="100000"/>
              </a:lnSpc>
              <a:spcBef>
                <a:spcPts val="0"/>
              </a:spcBef>
              <a:spcAft>
                <a:spcPts val="0"/>
              </a:spcAft>
              <a:buClr>
                <a:srgbClr val="000000"/>
              </a:buClr>
              <a:buSzPts val="1000"/>
              <a:buFont typeface="Arial"/>
              <a:buNone/>
              <a:defRPr sz="1333">
                <a:solidFill>
                  <a:schemeClr val="dk2"/>
                </a:solidFill>
                <a:latin typeface="Lexend"/>
                <a:ea typeface="Lexend"/>
                <a:cs typeface="Lexend"/>
                <a:sym typeface="Lexend"/>
              </a:defRPr>
            </a:lvl7pPr>
            <a:lvl8pPr marL="0" marR="0" lvl="7" indent="0" algn="r" rtl="0">
              <a:lnSpc>
                <a:spcPct val="100000"/>
              </a:lnSpc>
              <a:spcBef>
                <a:spcPts val="0"/>
              </a:spcBef>
              <a:spcAft>
                <a:spcPts val="0"/>
              </a:spcAft>
              <a:buClr>
                <a:srgbClr val="000000"/>
              </a:buClr>
              <a:buSzPts val="1000"/>
              <a:buFont typeface="Arial"/>
              <a:buNone/>
              <a:defRPr sz="1333">
                <a:solidFill>
                  <a:schemeClr val="dk2"/>
                </a:solidFill>
                <a:latin typeface="Lexend"/>
                <a:ea typeface="Lexend"/>
                <a:cs typeface="Lexend"/>
                <a:sym typeface="Lexend"/>
              </a:defRPr>
            </a:lvl8pPr>
            <a:lvl9pPr marL="0" marR="0" lvl="8" indent="0" algn="r" rtl="0">
              <a:lnSpc>
                <a:spcPct val="100000"/>
              </a:lnSpc>
              <a:spcBef>
                <a:spcPts val="0"/>
              </a:spcBef>
              <a:spcAft>
                <a:spcPts val="0"/>
              </a:spcAft>
              <a:buClr>
                <a:srgbClr val="000000"/>
              </a:buClr>
              <a:buSzPts val="1000"/>
              <a:buFont typeface="Arial"/>
              <a:buNone/>
              <a:defRPr sz="1333">
                <a:solidFill>
                  <a:schemeClr val="dk2"/>
                </a:solidFill>
                <a:latin typeface="Lexend"/>
                <a:ea typeface="Lexend"/>
                <a:cs typeface="Lexend"/>
                <a:sym typeface="Lexen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1274010"/>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 id="2147483791" r:id="rId35"/>
    <p:sldLayoutId id="2147483792" r:id="rId36"/>
    <p:sldLayoutId id="2147483793" r:id="rId37"/>
    <p:sldLayoutId id="2147483794" r:id="rId38"/>
    <p:sldLayoutId id="2147483795" r:id="rId39"/>
    <p:sldLayoutId id="2147483796" r:id="rId40"/>
    <p:sldLayoutId id="2147483797" r:id="rId41"/>
    <p:sldLayoutId id="2147483798" r:id="rId42"/>
    <p:sldLayoutId id="2147483799" r:id="rId43"/>
    <p:sldLayoutId id="2147483800" r:id="rId44"/>
    <p:sldLayoutId id="2147483801" r:id="rId45"/>
    <p:sldLayoutId id="2147483802" r:id="rId46"/>
    <p:sldLayoutId id="2147483803" r:id="rId47"/>
    <p:sldLayoutId id="2147483804" r:id="rId48"/>
    <p:sldLayoutId id="2147483805" r:id="rId49"/>
    <p:sldLayoutId id="2147483806" r:id="rId50"/>
    <p:sldLayoutId id="2147483807" r:id="rId51"/>
    <p:sldLayoutId id="2147483808" r:id="rId52"/>
    <p:sldLayoutId id="2147483809" r:id="rId5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4.xml"/><Relationship Id="rId5" Type="http://schemas.openxmlformats.org/officeDocument/2006/relationships/image" Target="../media/image43.sv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xml"/><Relationship Id="rId1" Type="http://schemas.openxmlformats.org/officeDocument/2006/relationships/slideLayout" Target="../slideLayouts/slideLayout90.xml"/><Relationship Id="rId5" Type="http://schemas.openxmlformats.org/officeDocument/2006/relationships/image" Target="../media/image56.jpg"/><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9643-660C-4F7A-B505-E1947E55E18E}"/>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3A3BD79B-F6CA-4B05-A6F4-9D3640A03F85}"/>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1BCD19B-55AB-4D08-A939-080A93DACEA3}"/>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33D3CE5-5285-44EC-AB2E-E318AACFE2FF}"/>
              </a:ext>
            </a:extLst>
          </p:cNvPr>
          <p:cNvSpPr txBox="1"/>
          <p:nvPr/>
        </p:nvSpPr>
        <p:spPr>
          <a:xfrm>
            <a:off x="5771609" y="3997484"/>
            <a:ext cx="2537618" cy="830997"/>
          </a:xfrm>
          <a:prstGeom prst="rect">
            <a:avLst/>
          </a:prstGeom>
          <a:noFill/>
        </p:spPr>
        <p:txBody>
          <a:bodyPr wrap="none" rtlCol="0">
            <a:spAutoFit/>
          </a:bodyPr>
          <a:lstStyle/>
          <a:p>
            <a:r>
              <a:rPr lang="en-US" sz="2400" dirty="0"/>
              <a:t>Week Fourteen</a:t>
            </a:r>
            <a:br>
              <a:rPr lang="en-US" sz="2400" dirty="0"/>
            </a:br>
            <a:r>
              <a:rPr lang="en-US" sz="2400" dirty="0"/>
              <a:t>05 December 2025</a:t>
            </a:r>
          </a:p>
        </p:txBody>
      </p:sp>
      <p:pic>
        <p:nvPicPr>
          <p:cNvPr id="5" name="Picture 4">
            <a:extLst>
              <a:ext uri="{FF2B5EF4-FFF2-40B4-BE49-F238E27FC236}">
                <a16:creationId xmlns:a16="http://schemas.microsoft.com/office/drawing/2014/main" id="{86FBA8E4-BC1F-3A4B-2113-F28660CE9D27}"/>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289001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BC8DDD-D959-2866-3EC7-CF9FBAE45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297" y="375378"/>
            <a:ext cx="8019289" cy="6126480"/>
          </a:xfrm>
          <a:prstGeom prst="rect">
            <a:avLst/>
          </a:prstGeom>
        </p:spPr>
      </p:pic>
      <p:sp>
        <p:nvSpPr>
          <p:cNvPr id="4" name="Oval 3">
            <a:extLst>
              <a:ext uri="{FF2B5EF4-FFF2-40B4-BE49-F238E27FC236}">
                <a16:creationId xmlns:a16="http://schemas.microsoft.com/office/drawing/2014/main" id="{14DB088B-747A-4A99-B478-89D0130DA776}"/>
              </a:ext>
            </a:extLst>
          </p:cNvPr>
          <p:cNvSpPr/>
          <p:nvPr/>
        </p:nvSpPr>
        <p:spPr>
          <a:xfrm>
            <a:off x="2228296" y="6096001"/>
            <a:ext cx="1198075" cy="3866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TextBox 7">
            <a:extLst>
              <a:ext uri="{FF2B5EF4-FFF2-40B4-BE49-F238E27FC236}">
                <a16:creationId xmlns:a16="http://schemas.microsoft.com/office/drawing/2014/main" id="{638D0611-EB53-FDDC-1BD7-4F5C8D6E850F}"/>
              </a:ext>
            </a:extLst>
          </p:cNvPr>
          <p:cNvSpPr txBox="1"/>
          <p:nvPr/>
        </p:nvSpPr>
        <p:spPr>
          <a:xfrm>
            <a:off x="542446" y="1402915"/>
            <a:ext cx="5767849" cy="2400657"/>
          </a:xfrm>
          <a:prstGeom prst="rect">
            <a:avLst/>
          </a:prstGeom>
          <a:ln>
            <a:solidFill>
              <a:schemeClr val="tx1"/>
            </a:solidFill>
          </a:ln>
        </p:spPr>
        <p:txBody>
          <a:bodyPr wrap="square" lIns="274320" tIns="274320" rIns="274320" bIns="274320" rtlCol="0">
            <a:spAutoFit/>
          </a:bodyPr>
          <a:lstStyle/>
          <a:p>
            <a:r>
              <a:rPr lang="en-US" sz="2000" dirty="0"/>
              <a:t>YOUR VOTES WILL BE BASED ON</a:t>
            </a:r>
          </a:p>
          <a:p>
            <a:r>
              <a:rPr lang="en-US" sz="2000" dirty="0"/>
              <a:t>Are you convinced?</a:t>
            </a:r>
          </a:p>
          <a:p>
            <a:r>
              <a:rPr lang="en-US" sz="2000" dirty="0"/>
              <a:t>Do you support the recommendation?</a:t>
            </a:r>
          </a:p>
          <a:p>
            <a:r>
              <a:rPr lang="en-US" sz="2000" dirty="0"/>
              <a:t>Are you prepared to put your personal credibility and your agency/department’s resources on the line for the recommendation?</a:t>
            </a:r>
          </a:p>
        </p:txBody>
      </p:sp>
      <p:sp>
        <p:nvSpPr>
          <p:cNvPr id="2" name="TextBox 1">
            <a:extLst>
              <a:ext uri="{FF2B5EF4-FFF2-40B4-BE49-F238E27FC236}">
                <a16:creationId xmlns:a16="http://schemas.microsoft.com/office/drawing/2014/main" id="{8C98199A-2C90-4F75-9341-929C80A1020C}"/>
              </a:ext>
            </a:extLst>
          </p:cNvPr>
          <p:cNvSpPr txBox="1"/>
          <p:nvPr/>
        </p:nvSpPr>
        <p:spPr>
          <a:xfrm>
            <a:off x="3639670" y="6020957"/>
            <a:ext cx="1863011" cy="461665"/>
          </a:xfrm>
          <a:prstGeom prst="rect">
            <a:avLst/>
          </a:prstGeom>
          <a:noFill/>
        </p:spPr>
        <p:txBody>
          <a:bodyPr wrap="none" rtlCol="0">
            <a:spAutoFit/>
          </a:bodyPr>
          <a:lstStyle/>
          <a:p>
            <a:r>
              <a:rPr lang="en-US" sz="2400" dirty="0">
                <a:solidFill>
                  <a:srgbClr val="FF0000"/>
                </a:solidFill>
              </a:rPr>
              <a:t>Just a </a:t>
            </a:r>
            <a:r>
              <a:rPr lang="en-US" sz="2400" dirty="0">
                <a:solidFill>
                  <a:srgbClr val="FF0000"/>
                </a:solidFill>
                <a:sym typeface="Wingdings" panose="05000000000000000000" pitchFamily="2" charset="2"/>
              </a:rPr>
              <a:t></a:t>
            </a:r>
            <a:r>
              <a:rPr lang="en-US" sz="2400" dirty="0">
                <a:solidFill>
                  <a:srgbClr val="FF0000"/>
                </a:solidFill>
              </a:rPr>
              <a:t>mark</a:t>
            </a:r>
          </a:p>
        </p:txBody>
      </p:sp>
      <p:sp>
        <p:nvSpPr>
          <p:cNvPr id="6" name="Oval 5">
            <a:extLst>
              <a:ext uri="{FF2B5EF4-FFF2-40B4-BE49-F238E27FC236}">
                <a16:creationId xmlns:a16="http://schemas.microsoft.com/office/drawing/2014/main" id="{5BADBB16-A1C2-6B2B-C841-0782CB718B95}"/>
              </a:ext>
            </a:extLst>
          </p:cNvPr>
          <p:cNvSpPr/>
          <p:nvPr/>
        </p:nvSpPr>
        <p:spPr>
          <a:xfrm>
            <a:off x="7877159" y="1712667"/>
            <a:ext cx="803563" cy="69272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16C6E05-5FE5-329E-1B40-80321628CFAE}"/>
              </a:ext>
            </a:extLst>
          </p:cNvPr>
          <p:cNvCxnSpPr>
            <a:cxnSpLocks/>
          </p:cNvCxnSpPr>
          <p:nvPr/>
        </p:nvCxnSpPr>
        <p:spPr>
          <a:xfrm flipV="1">
            <a:off x="8531799" y="795490"/>
            <a:ext cx="299243" cy="73445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66991E7-9073-E134-AF15-54C46F32682A}"/>
              </a:ext>
            </a:extLst>
          </p:cNvPr>
          <p:cNvSpPr txBox="1"/>
          <p:nvPr/>
        </p:nvSpPr>
        <p:spPr>
          <a:xfrm>
            <a:off x="7273370" y="426158"/>
            <a:ext cx="4754828" cy="369332"/>
          </a:xfrm>
          <a:prstGeom prst="rect">
            <a:avLst/>
          </a:prstGeom>
          <a:solidFill>
            <a:srgbClr val="FFFFFF"/>
          </a:solidFill>
          <a:ln>
            <a:solidFill>
              <a:srgbClr val="FF0000"/>
            </a:solidFill>
          </a:ln>
        </p:spPr>
        <p:txBody>
          <a:bodyPr wrap="none" rtlCol="0">
            <a:spAutoFit/>
          </a:bodyPr>
          <a:lstStyle/>
          <a:p>
            <a:r>
              <a:rPr lang="en-US" dirty="0">
                <a:solidFill>
                  <a:schemeClr val="bg1"/>
                </a:solidFill>
              </a:rPr>
              <a:t>Deputies at table MUST give EXPLICIT guidance</a:t>
            </a:r>
          </a:p>
        </p:txBody>
      </p:sp>
      <p:sp useBgFill="1">
        <p:nvSpPr>
          <p:cNvPr id="3" name="TextBox 2">
            <a:extLst>
              <a:ext uri="{FF2B5EF4-FFF2-40B4-BE49-F238E27FC236}">
                <a16:creationId xmlns:a16="http://schemas.microsoft.com/office/drawing/2014/main" id="{EF57BCA5-22E7-F328-B01F-90DBB0AA165B}"/>
              </a:ext>
            </a:extLst>
          </p:cNvPr>
          <p:cNvSpPr txBox="1"/>
          <p:nvPr/>
        </p:nvSpPr>
        <p:spPr>
          <a:xfrm>
            <a:off x="5303224" y="4119226"/>
            <a:ext cx="6457151" cy="1554272"/>
          </a:xfrm>
          <a:prstGeom prst="rect">
            <a:avLst/>
          </a:prstGeom>
          <a:ln>
            <a:solidFill>
              <a:srgbClr val="FFFFFF"/>
            </a:solidFill>
          </a:ln>
        </p:spPr>
        <p:txBody>
          <a:bodyPr wrap="square">
            <a:spAutoFit/>
          </a:bodyPr>
          <a:lstStyle/>
          <a:p>
            <a:pPr marL="800100" lvl="1" indent="-342900">
              <a:spcAft>
                <a:spcPts val="600"/>
              </a:spcAft>
              <a:buFont typeface="Arial" panose="020B0604020202020204" pitchFamily="34" charset="0"/>
              <a:buChar char="•"/>
            </a:pPr>
            <a:r>
              <a:rPr lang="en-US" sz="2000" dirty="0"/>
              <a:t>Approve as is.</a:t>
            </a:r>
          </a:p>
          <a:p>
            <a:pPr marL="800100" lvl="1" indent="-342900">
              <a:spcAft>
                <a:spcPts val="600"/>
              </a:spcAft>
              <a:buFont typeface="Arial" panose="020B0604020202020204" pitchFamily="34" charset="0"/>
              <a:buChar char="•"/>
            </a:pPr>
            <a:r>
              <a:rPr lang="en-US" sz="2000" dirty="0"/>
              <a:t>Approve with SPECIFIC, DIRECTED conditions.</a:t>
            </a:r>
          </a:p>
          <a:p>
            <a:pPr marL="800100" lvl="1" indent="-342900">
              <a:spcAft>
                <a:spcPts val="600"/>
              </a:spcAft>
              <a:buFont typeface="Arial" panose="020B0604020202020204" pitchFamily="34" charset="0"/>
              <a:buChar char="•"/>
            </a:pPr>
            <a:r>
              <a:rPr lang="en-US" sz="2000" dirty="0"/>
              <a:t>Remand to Interagency Working Group for re-work.</a:t>
            </a:r>
          </a:p>
          <a:p>
            <a:pPr marL="800100" lvl="1" indent="-342900">
              <a:spcAft>
                <a:spcPts val="600"/>
              </a:spcAft>
              <a:buFont typeface="Arial" panose="020B0604020202020204" pitchFamily="34" charset="0"/>
              <a:buChar char="•"/>
            </a:pPr>
            <a:r>
              <a:rPr lang="en-US" sz="2000" dirty="0"/>
              <a:t>Disapprove with prejudice.</a:t>
            </a:r>
          </a:p>
        </p:txBody>
      </p:sp>
    </p:spTree>
    <p:extLst>
      <p:ext uri="{BB962C8B-B14F-4D97-AF65-F5344CB8AC3E}">
        <p14:creationId xmlns:p14="http://schemas.microsoft.com/office/powerpoint/2010/main" val="145157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par>
                          <p:cTn id="11" fill="hold">
                            <p:stCondLst>
                              <p:cond delay="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P spid="2" grpId="0"/>
      <p:bldP spid="6" grpId="0" animBg="1"/>
      <p:bldP spid="13" grpId="0" animBg="1"/>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0F3E6C-DD13-D00A-AF3B-C7D65194BECA}"/>
              </a:ext>
            </a:extLst>
          </p:cNvPr>
          <p:cNvSpPr txBox="1"/>
          <p:nvPr/>
        </p:nvSpPr>
        <p:spPr>
          <a:xfrm>
            <a:off x="4881565" y="2572377"/>
            <a:ext cx="2428870" cy="523220"/>
          </a:xfrm>
          <a:prstGeom prst="rect">
            <a:avLst/>
          </a:prstGeom>
          <a:noFill/>
        </p:spPr>
        <p:txBody>
          <a:bodyPr wrap="none" rtlCol="0">
            <a:spAutoFit/>
          </a:bodyPr>
          <a:lstStyle/>
          <a:p>
            <a:r>
              <a:rPr lang="en-US" sz="2800" dirty="0"/>
              <a:t>Any questions?</a:t>
            </a:r>
          </a:p>
        </p:txBody>
      </p:sp>
    </p:spTree>
    <p:extLst>
      <p:ext uri="{BB962C8B-B14F-4D97-AF65-F5344CB8AC3E}">
        <p14:creationId xmlns:p14="http://schemas.microsoft.com/office/powerpoint/2010/main" val="253272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9489-637F-1E12-DFE3-1351055C3C1A}"/>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8C17ED7-0FA0-8B5E-08CC-1A8ADE15A61D}"/>
              </a:ext>
            </a:extLst>
          </p:cNvPr>
          <p:cNvGraphicFramePr>
            <a:graphicFrameLocks noGrp="1"/>
          </p:cNvGraphicFramePr>
          <p:nvPr/>
        </p:nvGraphicFramePr>
        <p:xfrm>
          <a:off x="2387972" y="1732037"/>
          <a:ext cx="8127999" cy="4145280"/>
        </p:xfrm>
        <a:graphic>
          <a:graphicData uri="http://schemas.openxmlformats.org/drawingml/2006/table">
            <a:tbl>
              <a:tblPr firstRow="1" bandRow="1">
                <a:tableStyleId>{2D5ABB26-0587-4C30-8999-92F81FD0307C}</a:tableStyleId>
              </a:tblPr>
              <a:tblGrid>
                <a:gridCol w="2194913">
                  <a:extLst>
                    <a:ext uri="{9D8B030D-6E8A-4147-A177-3AD203B41FA5}">
                      <a16:colId xmlns:a16="http://schemas.microsoft.com/office/drawing/2014/main" val="3283020734"/>
                    </a:ext>
                  </a:extLst>
                </a:gridCol>
                <a:gridCol w="1273629">
                  <a:extLst>
                    <a:ext uri="{9D8B030D-6E8A-4147-A177-3AD203B41FA5}">
                      <a16:colId xmlns:a16="http://schemas.microsoft.com/office/drawing/2014/main" val="707317213"/>
                    </a:ext>
                  </a:extLst>
                </a:gridCol>
                <a:gridCol w="4659457">
                  <a:extLst>
                    <a:ext uri="{9D8B030D-6E8A-4147-A177-3AD203B41FA5}">
                      <a16:colId xmlns:a16="http://schemas.microsoft.com/office/drawing/2014/main" val="2775553635"/>
                    </a:ext>
                  </a:extLst>
                </a:gridCol>
              </a:tblGrid>
              <a:tr h="370840">
                <a:tc>
                  <a:txBody>
                    <a:bodyPr/>
                    <a:lstStyle/>
                    <a:p>
                      <a:r>
                        <a:rPr lang="en-US" sz="2800" dirty="0"/>
                        <a:t>Horse</a:t>
                      </a:r>
                    </a:p>
                  </a:txBody>
                  <a:tcPr/>
                </a:tc>
                <a:tc>
                  <a:txBody>
                    <a:bodyPr/>
                    <a:lstStyle/>
                    <a:p>
                      <a:r>
                        <a:rPr lang="en-US" sz="2800" dirty="0"/>
                        <a:t>1</a:t>
                      </a:r>
                    </a:p>
                  </a:txBody>
                  <a:tcPr/>
                </a:tc>
                <a:tc>
                  <a:txBody>
                    <a:bodyPr/>
                    <a:lstStyle/>
                    <a:p>
                      <a:r>
                        <a:rPr lang="en-US" sz="2800" dirty="0"/>
                        <a:t>Bobby – Mo</a:t>
                      </a:r>
                    </a:p>
                  </a:txBody>
                  <a:tcPr/>
                </a:tc>
                <a:extLst>
                  <a:ext uri="{0D108BD9-81ED-4DB2-BD59-A6C34878D82A}">
                    <a16:rowId xmlns:a16="http://schemas.microsoft.com/office/drawing/2014/main" val="310160388"/>
                  </a:ext>
                </a:extLst>
              </a:tr>
              <a:tr h="370840">
                <a:tc>
                  <a:txBody>
                    <a:bodyPr/>
                    <a:lstStyle/>
                    <a:p>
                      <a:r>
                        <a:rPr lang="en-US" sz="2800" dirty="0"/>
                        <a:t>Dog</a:t>
                      </a:r>
                    </a:p>
                  </a:txBody>
                  <a:tcPr/>
                </a:tc>
                <a:tc>
                  <a:txBody>
                    <a:bodyPr/>
                    <a:lstStyle/>
                    <a:p>
                      <a:r>
                        <a:rPr lang="en-US" sz="2800" dirty="0"/>
                        <a:t>2</a:t>
                      </a:r>
                    </a:p>
                  </a:txBody>
                  <a:tcPr/>
                </a:tc>
                <a:tc>
                  <a:txBody>
                    <a:bodyPr/>
                    <a:lstStyle/>
                    <a:p>
                      <a:r>
                        <a:rPr lang="en-US" sz="2800" dirty="0"/>
                        <a:t>Alex – Syarra</a:t>
                      </a:r>
                    </a:p>
                  </a:txBody>
                  <a:tcPr/>
                </a:tc>
                <a:extLst>
                  <a:ext uri="{0D108BD9-81ED-4DB2-BD59-A6C34878D82A}">
                    <a16:rowId xmlns:a16="http://schemas.microsoft.com/office/drawing/2014/main" val="996457191"/>
                  </a:ext>
                </a:extLst>
              </a:tr>
              <a:tr h="370840">
                <a:tc>
                  <a:txBody>
                    <a:bodyPr/>
                    <a:lstStyle/>
                    <a:p>
                      <a:r>
                        <a:rPr lang="en-US" sz="2800" dirty="0"/>
                        <a:t>Unicorn</a:t>
                      </a:r>
                    </a:p>
                  </a:txBody>
                  <a:tcPr/>
                </a:tc>
                <a:tc>
                  <a:txBody>
                    <a:bodyPr/>
                    <a:lstStyle/>
                    <a:p>
                      <a:r>
                        <a:rPr lang="en-US" sz="2800" dirty="0"/>
                        <a:t>3</a:t>
                      </a:r>
                    </a:p>
                  </a:txBody>
                  <a:tcPr/>
                </a:tc>
                <a:tc>
                  <a:txBody>
                    <a:bodyPr/>
                    <a:lstStyle/>
                    <a:p>
                      <a:r>
                        <a:rPr lang="en-US" sz="2800" dirty="0"/>
                        <a:t>Kiana – Maeve</a:t>
                      </a:r>
                    </a:p>
                  </a:txBody>
                  <a:tcPr/>
                </a:tc>
                <a:extLst>
                  <a:ext uri="{0D108BD9-81ED-4DB2-BD59-A6C34878D82A}">
                    <a16:rowId xmlns:a16="http://schemas.microsoft.com/office/drawing/2014/main" val="397957576"/>
                  </a:ext>
                </a:extLst>
              </a:tr>
              <a:tr h="370840">
                <a:tc>
                  <a:txBody>
                    <a:bodyPr/>
                    <a:lstStyle/>
                    <a:p>
                      <a:r>
                        <a:rPr lang="en-US" sz="2800" dirty="0"/>
                        <a:t>Tiger</a:t>
                      </a:r>
                    </a:p>
                  </a:txBody>
                  <a:tcPr/>
                </a:tc>
                <a:tc>
                  <a:txBody>
                    <a:bodyPr/>
                    <a:lstStyle/>
                    <a:p>
                      <a:r>
                        <a:rPr lang="en-US" sz="2800" dirty="0"/>
                        <a:t>4</a:t>
                      </a:r>
                    </a:p>
                  </a:txBody>
                  <a:tcPr/>
                </a:tc>
                <a:tc>
                  <a:txBody>
                    <a:bodyPr/>
                    <a:lstStyle/>
                    <a:p>
                      <a:r>
                        <a:rPr lang="en-US" sz="2800" dirty="0"/>
                        <a:t>Priya – Sarina</a:t>
                      </a:r>
                    </a:p>
                  </a:txBody>
                  <a:tcPr/>
                </a:tc>
                <a:extLst>
                  <a:ext uri="{0D108BD9-81ED-4DB2-BD59-A6C34878D82A}">
                    <a16:rowId xmlns:a16="http://schemas.microsoft.com/office/drawing/2014/main" val="507067577"/>
                  </a:ext>
                </a:extLst>
              </a:tr>
              <a:tr h="370840">
                <a:tc>
                  <a:txBody>
                    <a:bodyPr/>
                    <a:lstStyle/>
                    <a:p>
                      <a:r>
                        <a:rPr lang="en-US" sz="2800" dirty="0"/>
                        <a:t>Cat</a:t>
                      </a:r>
                    </a:p>
                  </a:txBody>
                  <a:tcPr/>
                </a:tc>
                <a:tc>
                  <a:txBody>
                    <a:bodyPr/>
                    <a:lstStyle/>
                    <a:p>
                      <a:r>
                        <a:rPr lang="en-US" sz="2800" dirty="0"/>
                        <a:t>5</a:t>
                      </a:r>
                    </a:p>
                  </a:txBody>
                  <a:tcPr/>
                </a:tc>
                <a:tc>
                  <a:txBody>
                    <a:bodyPr/>
                    <a:lstStyle/>
                    <a:p>
                      <a:r>
                        <a:rPr lang="en-US" sz="2800" dirty="0"/>
                        <a:t>Esme – Camille</a:t>
                      </a:r>
                    </a:p>
                  </a:txBody>
                  <a:tcPr/>
                </a:tc>
                <a:extLst>
                  <a:ext uri="{0D108BD9-81ED-4DB2-BD59-A6C34878D82A}">
                    <a16:rowId xmlns:a16="http://schemas.microsoft.com/office/drawing/2014/main" val="3489713192"/>
                  </a:ext>
                </a:extLst>
              </a:tr>
              <a:tr h="370840">
                <a:tc>
                  <a:txBody>
                    <a:bodyPr/>
                    <a:lstStyle/>
                    <a:p>
                      <a:r>
                        <a:rPr lang="en-US" sz="2800" dirty="0"/>
                        <a:t>Bird</a:t>
                      </a:r>
                    </a:p>
                  </a:txBody>
                  <a:tcPr/>
                </a:tc>
                <a:tc>
                  <a:txBody>
                    <a:bodyPr/>
                    <a:lstStyle/>
                    <a:p>
                      <a:r>
                        <a:rPr lang="en-US" sz="2800" dirty="0"/>
                        <a:t>6</a:t>
                      </a:r>
                    </a:p>
                  </a:txBody>
                  <a:tcPr/>
                </a:tc>
                <a:tc>
                  <a:txBody>
                    <a:bodyPr/>
                    <a:lstStyle/>
                    <a:p>
                      <a:r>
                        <a:rPr lang="en-US" sz="2800" dirty="0"/>
                        <a:t>Erik – Richard</a:t>
                      </a:r>
                    </a:p>
                  </a:txBody>
                  <a:tcPr/>
                </a:tc>
                <a:extLst>
                  <a:ext uri="{0D108BD9-81ED-4DB2-BD59-A6C34878D82A}">
                    <a16:rowId xmlns:a16="http://schemas.microsoft.com/office/drawing/2014/main" val="578379665"/>
                  </a:ext>
                </a:extLst>
              </a:tr>
              <a:tr h="370840">
                <a:tc>
                  <a:txBody>
                    <a:bodyPr/>
                    <a:lstStyle/>
                    <a:p>
                      <a:r>
                        <a:rPr lang="en-US" sz="2800" dirty="0"/>
                        <a:t>Seal</a:t>
                      </a:r>
                    </a:p>
                  </a:txBody>
                  <a:tcPr/>
                </a:tc>
                <a:tc>
                  <a:txBody>
                    <a:bodyPr/>
                    <a:lstStyle/>
                    <a:p>
                      <a:r>
                        <a:rPr lang="en-US" sz="2800" dirty="0"/>
                        <a:t>7</a:t>
                      </a:r>
                    </a:p>
                  </a:txBody>
                  <a:tcPr/>
                </a:tc>
                <a:tc>
                  <a:txBody>
                    <a:bodyPr/>
                    <a:lstStyle/>
                    <a:p>
                      <a:r>
                        <a:rPr lang="en-US" sz="2800" dirty="0"/>
                        <a:t>Skye – Maisie</a:t>
                      </a:r>
                    </a:p>
                  </a:txBody>
                  <a:tcPr/>
                </a:tc>
                <a:extLst>
                  <a:ext uri="{0D108BD9-81ED-4DB2-BD59-A6C34878D82A}">
                    <a16:rowId xmlns:a16="http://schemas.microsoft.com/office/drawing/2014/main" val="3568642199"/>
                  </a:ext>
                </a:extLst>
              </a:tr>
              <a:tr h="370840">
                <a:tc>
                  <a:txBody>
                    <a:bodyPr/>
                    <a:lstStyle/>
                    <a:p>
                      <a:r>
                        <a:rPr lang="en-US" sz="2800" dirty="0"/>
                        <a:t>Lion</a:t>
                      </a:r>
                    </a:p>
                  </a:txBody>
                  <a:tcPr/>
                </a:tc>
                <a:tc>
                  <a:txBody>
                    <a:bodyPr/>
                    <a:lstStyle/>
                    <a:p>
                      <a:r>
                        <a:rPr lang="en-US" sz="2800" dirty="0"/>
                        <a:t>8</a:t>
                      </a:r>
                    </a:p>
                  </a:txBody>
                  <a:tcPr/>
                </a:tc>
                <a:tc>
                  <a:txBody>
                    <a:bodyPr/>
                    <a:lstStyle/>
                    <a:p>
                      <a:r>
                        <a:rPr lang="en-US" sz="2800" dirty="0"/>
                        <a:t>Gabby - Katelyn</a:t>
                      </a:r>
                    </a:p>
                  </a:txBody>
                  <a:tcPr/>
                </a:tc>
                <a:extLst>
                  <a:ext uri="{0D108BD9-81ED-4DB2-BD59-A6C34878D82A}">
                    <a16:rowId xmlns:a16="http://schemas.microsoft.com/office/drawing/2014/main" val="3773764799"/>
                  </a:ext>
                </a:extLst>
              </a:tr>
            </a:tbl>
          </a:graphicData>
        </a:graphic>
      </p:graphicFrame>
      <p:sp>
        <p:nvSpPr>
          <p:cNvPr id="3" name="Rectangle: Rounded Corners 2">
            <a:extLst>
              <a:ext uri="{FF2B5EF4-FFF2-40B4-BE49-F238E27FC236}">
                <a16:creationId xmlns:a16="http://schemas.microsoft.com/office/drawing/2014/main" id="{58C18E17-2B40-3F08-6BB7-55591D1D9D69}"/>
              </a:ext>
            </a:extLst>
          </p:cNvPr>
          <p:cNvSpPr/>
          <p:nvPr/>
        </p:nvSpPr>
        <p:spPr>
          <a:xfrm>
            <a:off x="2109216" y="1824053"/>
            <a:ext cx="7694812"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house with columns and a flag&#10;&#10;AI-generated content may be incorrect.">
            <a:extLst>
              <a:ext uri="{FF2B5EF4-FFF2-40B4-BE49-F238E27FC236}">
                <a16:creationId xmlns:a16="http://schemas.microsoft.com/office/drawing/2014/main" id="{32614113-3D2A-938B-C7AD-4C59C2927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92" y="316831"/>
            <a:ext cx="1574574" cy="1097280"/>
          </a:xfrm>
          <a:prstGeom prst="rect">
            <a:avLst/>
          </a:prstGeom>
        </p:spPr>
      </p:pic>
      <p:pic>
        <p:nvPicPr>
          <p:cNvPr id="5" name="Picture 4">
            <a:extLst>
              <a:ext uri="{FF2B5EF4-FFF2-40B4-BE49-F238E27FC236}">
                <a16:creationId xmlns:a16="http://schemas.microsoft.com/office/drawing/2014/main" id="{23FA2648-06BF-5453-F893-C7F3A3EFE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67" y="1683269"/>
            <a:ext cx="1099424" cy="1097280"/>
          </a:xfrm>
          <a:prstGeom prst="rect">
            <a:avLst/>
          </a:prstGeom>
        </p:spPr>
      </p:pic>
    </p:spTree>
    <p:extLst>
      <p:ext uri="{BB962C8B-B14F-4D97-AF65-F5344CB8AC3E}">
        <p14:creationId xmlns:p14="http://schemas.microsoft.com/office/powerpoint/2010/main" val="84526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B102A-D042-4BCF-E873-C39DF2876C8C}"/>
              </a:ext>
            </a:extLst>
          </p:cNvPr>
          <p:cNvSpPr>
            <a:spLocks noGrp="1"/>
          </p:cNvSpPr>
          <p:nvPr>
            <p:ph type="ctrTitle"/>
          </p:nvPr>
        </p:nvSpPr>
        <p:spPr/>
        <p:txBody>
          <a:bodyPr>
            <a:normAutofit fontScale="90000"/>
          </a:bodyPr>
          <a:lstStyle/>
          <a:p>
            <a:r>
              <a:rPr lang="en-US"/>
              <a:t>Managing domestic costs while preserving leverage on </a:t>
            </a:r>
            <a:r>
              <a:rPr lang="en-US" err="1"/>
              <a:t>china</a:t>
            </a:r>
            <a:r>
              <a:rPr lang="en-US"/>
              <a:t> </a:t>
            </a:r>
          </a:p>
        </p:txBody>
      </p:sp>
      <p:sp>
        <p:nvSpPr>
          <p:cNvPr id="3" name="Subtitle 2">
            <a:extLst>
              <a:ext uri="{FF2B5EF4-FFF2-40B4-BE49-F238E27FC236}">
                <a16:creationId xmlns:a16="http://schemas.microsoft.com/office/drawing/2014/main" id="{1DA8D763-9C80-159F-3BD4-53B9E44D262F}"/>
              </a:ext>
            </a:extLst>
          </p:cNvPr>
          <p:cNvSpPr>
            <a:spLocks noGrp="1"/>
          </p:cNvSpPr>
          <p:nvPr>
            <p:ph type="subTitle" idx="1"/>
          </p:nvPr>
        </p:nvSpPr>
        <p:spPr/>
        <p:txBody>
          <a:bodyPr/>
          <a:lstStyle/>
          <a:p>
            <a:r>
              <a:rPr lang="en-US"/>
              <a:t>Bobby Anzaldua &amp; Mo Barry </a:t>
            </a:r>
          </a:p>
        </p:txBody>
      </p:sp>
    </p:spTree>
    <p:extLst>
      <p:ext uri="{BB962C8B-B14F-4D97-AF65-F5344CB8AC3E}">
        <p14:creationId xmlns:p14="http://schemas.microsoft.com/office/powerpoint/2010/main" val="869331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8784B-8BD8-47AE-82B5-83123696E602}"/>
              </a:ext>
            </a:extLst>
          </p:cNvPr>
          <p:cNvSpPr>
            <a:spLocks noGrp="1"/>
          </p:cNvSpPr>
          <p:nvPr>
            <p:ph type="title"/>
          </p:nvPr>
        </p:nvSpPr>
        <p:spPr/>
        <p:txBody>
          <a:bodyPr/>
          <a:lstStyle/>
          <a:p>
            <a:r>
              <a:rPr lang="en-US"/>
              <a:t>Analysis</a:t>
            </a:r>
          </a:p>
        </p:txBody>
      </p:sp>
      <p:sp>
        <p:nvSpPr>
          <p:cNvPr id="3" name="Content Placeholder 2">
            <a:extLst>
              <a:ext uri="{FF2B5EF4-FFF2-40B4-BE49-F238E27FC236}">
                <a16:creationId xmlns:a16="http://schemas.microsoft.com/office/drawing/2014/main" id="{FF0FD760-7593-3E8D-0318-BE0CD24F4FB8}"/>
              </a:ext>
            </a:extLst>
          </p:cNvPr>
          <p:cNvSpPr>
            <a:spLocks noGrp="1"/>
          </p:cNvSpPr>
          <p:nvPr>
            <p:ph idx="1"/>
          </p:nvPr>
        </p:nvSpPr>
        <p:spPr>
          <a:xfrm>
            <a:off x="1276227" y="2285010"/>
            <a:ext cx="9955653" cy="2462213"/>
          </a:xfrm>
        </p:spPr>
        <p:txBody>
          <a:bodyPr vert="horz" wrap="square" lIns="91440" tIns="45720" rIns="91440" bIns="45720" rtlCol="0" anchor="t">
            <a:spAutoFit/>
          </a:bodyPr>
          <a:lstStyle/>
          <a:p>
            <a:pPr marL="0" indent="0">
              <a:buNone/>
            </a:pPr>
            <a:r>
              <a:rPr lang="en-US" sz="2200" dirty="0">
                <a:latin typeface="Gill Sans MT"/>
              </a:rPr>
              <a:t>The administration’s tariffs on Chinese imports signal a tough stance toward China, but they are now raising costs for consumers and businesses without improving supply-chain security. Public opinion, industry data, and expert interviews show growing concern that this approach is becoming more expensive and less effective. To protect U.S. interests while easing domestic pressure, the recommended strategy is to replace broad tariffs with targeted tariffs and stronger export controls, supported by coordinated agreements with key partners to build shared supply-chain standards.</a:t>
            </a:r>
            <a:endParaRPr lang="en-US" dirty="0">
              <a:latin typeface="Gill Sans MT"/>
            </a:endParaRPr>
          </a:p>
        </p:txBody>
      </p:sp>
      <p:sp>
        <p:nvSpPr>
          <p:cNvPr id="5" name="TextBox 4">
            <a:extLst>
              <a:ext uri="{FF2B5EF4-FFF2-40B4-BE49-F238E27FC236}">
                <a16:creationId xmlns:a16="http://schemas.microsoft.com/office/drawing/2014/main" id="{5C200DF0-5CE5-F98B-45EE-CD197B7C3C69}"/>
              </a:ext>
            </a:extLst>
          </p:cNvPr>
          <p:cNvSpPr txBox="1"/>
          <p:nvPr/>
        </p:nvSpPr>
        <p:spPr>
          <a:xfrm>
            <a:off x="6623304" y="4878821"/>
            <a:ext cx="6096000" cy="1677382"/>
          </a:xfrm>
          <a:prstGeom prst="rect">
            <a:avLst/>
          </a:prstGeom>
          <a:noFill/>
        </p:spPr>
        <p:txBody>
          <a:bodyPr wrap="square">
            <a:spAutoFit/>
          </a:bodyPr>
          <a:lstStyle/>
          <a:p>
            <a:pPr defTabSz="914400">
              <a:lnSpc>
                <a:spcPct val="90000"/>
              </a:lnSpc>
              <a:spcBef>
                <a:spcPts val="1000"/>
              </a:spcBef>
              <a:buClr>
                <a:schemeClr val="accent2"/>
              </a:buClr>
            </a:pPr>
            <a:r>
              <a:rPr lang="en-US" sz="2000" dirty="0">
                <a:solidFill>
                  <a:schemeClr val="tx1">
                    <a:lumMod val="85000"/>
                    <a:lumOff val="15000"/>
                  </a:schemeClr>
                </a:solidFill>
                <a:latin typeface="Gill Sans MT"/>
              </a:rPr>
              <a:t>Implications </a:t>
            </a:r>
          </a:p>
          <a:p>
            <a:pPr marL="228600" indent="-228600" defTabSz="914400">
              <a:spcBef>
                <a:spcPts val="1000"/>
              </a:spcBef>
              <a:buClr>
                <a:schemeClr val="accent2"/>
              </a:buClr>
              <a:buFont typeface="Arial"/>
              <a:buChar char="•"/>
            </a:pPr>
            <a:r>
              <a:rPr lang="en-US" sz="2000" dirty="0">
                <a:solidFill>
                  <a:schemeClr val="tx1">
                    <a:lumMod val="85000"/>
                    <a:lumOff val="15000"/>
                  </a:schemeClr>
                </a:solidFill>
                <a:latin typeface="Gill Sans MT"/>
              </a:rPr>
              <a:t>Continued price pressure </a:t>
            </a:r>
          </a:p>
          <a:p>
            <a:pPr marL="228600" indent="-228600" defTabSz="914400">
              <a:spcBef>
                <a:spcPts val="1000"/>
              </a:spcBef>
              <a:buClr>
                <a:schemeClr val="accent2"/>
              </a:buClr>
              <a:buFont typeface="Arial"/>
              <a:buChar char="•"/>
            </a:pPr>
            <a:r>
              <a:rPr lang="en-US" sz="2000" dirty="0">
                <a:solidFill>
                  <a:schemeClr val="tx1">
                    <a:lumMod val="85000"/>
                    <a:lumOff val="15000"/>
                  </a:schemeClr>
                </a:solidFill>
                <a:latin typeface="Gill Sans MT"/>
              </a:rPr>
              <a:t>Declining public support </a:t>
            </a:r>
          </a:p>
          <a:p>
            <a:pPr marL="228600" indent="-228600" defTabSz="914400">
              <a:spcBef>
                <a:spcPts val="1000"/>
              </a:spcBef>
              <a:buClr>
                <a:schemeClr val="accent2"/>
              </a:buClr>
              <a:buFont typeface="Arial"/>
              <a:buChar char="•"/>
            </a:pPr>
            <a:r>
              <a:rPr lang="en-US" sz="2000" dirty="0">
                <a:solidFill>
                  <a:schemeClr val="tx1">
                    <a:lumMod val="85000"/>
                    <a:lumOff val="15000"/>
                  </a:schemeClr>
                </a:solidFill>
                <a:latin typeface="Gill Sans MT"/>
              </a:rPr>
              <a:t>Weaker competitiveness </a:t>
            </a:r>
          </a:p>
        </p:txBody>
      </p:sp>
      <p:sp>
        <p:nvSpPr>
          <p:cNvPr id="6" name="Content Placeholder 2">
            <a:extLst>
              <a:ext uri="{FF2B5EF4-FFF2-40B4-BE49-F238E27FC236}">
                <a16:creationId xmlns:a16="http://schemas.microsoft.com/office/drawing/2014/main" id="{C8276F06-35CF-D504-BE7F-423FA376387E}"/>
              </a:ext>
            </a:extLst>
          </p:cNvPr>
          <p:cNvSpPr txBox="1">
            <a:spLocks/>
          </p:cNvSpPr>
          <p:nvPr/>
        </p:nvSpPr>
        <p:spPr>
          <a:xfrm>
            <a:off x="1276227" y="4763796"/>
            <a:ext cx="5347077" cy="225902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000" dirty="0">
                <a:latin typeface="Gill Sans MT"/>
              </a:rPr>
              <a:t>Drivers </a:t>
            </a:r>
          </a:p>
          <a:p>
            <a:pPr>
              <a:buFont typeface="Arial"/>
              <a:buChar char="•"/>
            </a:pPr>
            <a:r>
              <a:rPr lang="en-US" sz="2000" dirty="0">
                <a:latin typeface="Gill Sans MT"/>
              </a:rPr>
              <a:t>Bipartisan firm stance on China </a:t>
            </a:r>
          </a:p>
          <a:p>
            <a:pPr>
              <a:buFont typeface="Arial"/>
              <a:buChar char="•"/>
            </a:pPr>
            <a:r>
              <a:rPr lang="en-US" sz="2000" dirty="0">
                <a:latin typeface="Gill Sans MT"/>
              </a:rPr>
              <a:t>Tariff pass-through now hitting consumers</a:t>
            </a:r>
          </a:p>
          <a:p>
            <a:pPr>
              <a:buFont typeface="Arial"/>
              <a:buChar char="•"/>
            </a:pPr>
            <a:r>
              <a:rPr lang="en-US" sz="2000" dirty="0">
                <a:latin typeface="Gill Sans MT"/>
              </a:rPr>
              <a:t>US lacks reshoring capability </a:t>
            </a:r>
          </a:p>
          <a:p>
            <a:pPr>
              <a:buFont typeface="Arial"/>
              <a:buChar char="•"/>
            </a:pPr>
            <a:r>
              <a:rPr lang="en-US" sz="2000" dirty="0">
                <a:latin typeface="Gill Sans MT"/>
              </a:rPr>
              <a:t>Small firms disproportionately impacted </a:t>
            </a:r>
          </a:p>
        </p:txBody>
      </p:sp>
    </p:spTree>
    <p:extLst>
      <p:ext uri="{BB962C8B-B14F-4D97-AF65-F5344CB8AC3E}">
        <p14:creationId xmlns:p14="http://schemas.microsoft.com/office/powerpoint/2010/main" val="3463496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727FE-B437-AC68-258F-D24C361D0E23}"/>
              </a:ext>
            </a:extLst>
          </p:cNvPr>
          <p:cNvSpPr>
            <a:spLocks noGrp="1"/>
          </p:cNvSpPr>
          <p:nvPr>
            <p:ph type="title"/>
          </p:nvPr>
        </p:nvSpPr>
        <p:spPr>
          <a:xfrm>
            <a:off x="2231136" y="521820"/>
            <a:ext cx="7729728" cy="1188720"/>
          </a:xfrm>
        </p:spPr>
        <p:txBody>
          <a:bodyPr/>
          <a:lstStyle/>
          <a:p>
            <a:r>
              <a:rPr lang="en-US"/>
              <a:t>Options </a:t>
            </a:r>
          </a:p>
        </p:txBody>
      </p:sp>
      <p:sp>
        <p:nvSpPr>
          <p:cNvPr id="3" name="Content Placeholder 2">
            <a:extLst>
              <a:ext uri="{FF2B5EF4-FFF2-40B4-BE49-F238E27FC236}">
                <a16:creationId xmlns:a16="http://schemas.microsoft.com/office/drawing/2014/main" id="{C2CEBA2C-F2C5-5EB2-A61C-31280321AF41}"/>
              </a:ext>
            </a:extLst>
          </p:cNvPr>
          <p:cNvSpPr>
            <a:spLocks noGrp="1"/>
          </p:cNvSpPr>
          <p:nvPr>
            <p:ph idx="1"/>
          </p:nvPr>
        </p:nvSpPr>
        <p:spPr>
          <a:xfrm>
            <a:off x="765752" y="1980251"/>
            <a:ext cx="10660496" cy="4521775"/>
          </a:xfrm>
        </p:spPr>
        <p:txBody>
          <a:bodyPr vert="horz" lIns="91440" tIns="45720" rIns="91440" bIns="45720" rtlCol="0" anchor="t">
            <a:normAutofit fontScale="92500" lnSpcReduction="20000"/>
          </a:bodyPr>
          <a:lstStyle/>
          <a:p>
            <a:pPr>
              <a:buNone/>
            </a:pPr>
            <a:r>
              <a:rPr lang="en-US" sz="2000" b="1" dirty="0">
                <a:ea typeface="+mn-lt"/>
                <a:cs typeface="+mn-lt"/>
              </a:rPr>
              <a:t>Option 1 — Keep Broad Tariffs</a:t>
            </a:r>
            <a:endParaRPr lang="en-US" sz="2000" dirty="0">
              <a:ea typeface="+mn-lt"/>
              <a:cs typeface="+mn-lt"/>
            </a:endParaRPr>
          </a:p>
          <a:p>
            <a:pPr marL="182880" indent="0">
              <a:buNone/>
            </a:pPr>
            <a:r>
              <a:rPr lang="en-US" sz="2000" dirty="0">
                <a:ea typeface="+mn-lt"/>
                <a:cs typeface="+mn-lt"/>
              </a:rPr>
              <a:t>Pros: Strong leverage; tough stance on China</a:t>
            </a:r>
            <a:br>
              <a:rPr lang="en-US" sz="2000" dirty="0">
                <a:ea typeface="+mn-lt"/>
                <a:cs typeface="+mn-lt"/>
              </a:rPr>
            </a:br>
            <a:r>
              <a:rPr lang="en-US" sz="2000" dirty="0">
                <a:ea typeface="+mn-lt"/>
                <a:cs typeface="+mn-lt"/>
              </a:rPr>
              <a:t>Cons: Higher prices + inflation; harms small businesses</a:t>
            </a:r>
            <a:br>
              <a:rPr lang="en-US" sz="2000" dirty="0">
                <a:ea typeface="+mn-lt"/>
                <a:cs typeface="+mn-lt"/>
              </a:rPr>
            </a:br>
            <a:r>
              <a:rPr lang="en-US" sz="2000" dirty="0">
                <a:ea typeface="+mn-lt"/>
                <a:cs typeface="+mn-lt"/>
              </a:rPr>
              <a:t>Support: Political advisors, some Republicans, domestic manufacturers</a:t>
            </a:r>
            <a:br>
              <a:rPr lang="en-US" sz="2000" dirty="0">
                <a:ea typeface="+mn-lt"/>
                <a:cs typeface="+mn-lt"/>
              </a:rPr>
            </a:br>
            <a:r>
              <a:rPr lang="en-US" sz="2000" dirty="0">
                <a:ea typeface="+mn-lt"/>
                <a:cs typeface="+mn-lt"/>
              </a:rPr>
              <a:t>Opposition: Treasury, retailers, consumer groups, Local Businesses</a:t>
            </a:r>
            <a:endParaRPr lang="en-US" sz="2000" dirty="0"/>
          </a:p>
          <a:p>
            <a:pPr marL="0" indent="0">
              <a:buNone/>
            </a:pPr>
            <a:r>
              <a:rPr lang="en-US" sz="2000" b="1" dirty="0">
                <a:ea typeface="+mn-lt"/>
                <a:cs typeface="+mn-lt"/>
              </a:rPr>
              <a:t>Option 2 — Targeted Tariffs + Export Controls</a:t>
            </a:r>
          </a:p>
          <a:p>
            <a:pPr marL="182880" indent="0">
              <a:buNone/>
            </a:pPr>
            <a:r>
              <a:rPr lang="en-US" sz="2000" dirty="0">
                <a:ea typeface="+mn-lt"/>
                <a:cs typeface="+mn-lt"/>
              </a:rPr>
              <a:t>Pros</a:t>
            </a:r>
            <a:r>
              <a:rPr lang="en-US" sz="2000" b="1" dirty="0">
                <a:ea typeface="+mn-lt"/>
                <a:cs typeface="+mn-lt"/>
              </a:rPr>
              <a:t>:</a:t>
            </a:r>
            <a:r>
              <a:rPr lang="en-US" sz="2000" dirty="0">
                <a:ea typeface="+mn-lt"/>
                <a:cs typeface="+mn-lt"/>
              </a:rPr>
              <a:t> Protects key tech sectors; limits consumer price increases</a:t>
            </a:r>
            <a:br>
              <a:rPr lang="en-US" sz="2000" dirty="0">
                <a:ea typeface="+mn-lt"/>
                <a:cs typeface="+mn-lt"/>
              </a:rPr>
            </a:br>
            <a:r>
              <a:rPr lang="en-US" sz="2000" dirty="0">
                <a:ea typeface="+mn-lt"/>
                <a:cs typeface="+mn-lt"/>
              </a:rPr>
              <a:t>Cons: Risk of China targeting U.S. farmers/minerals in retaliation</a:t>
            </a:r>
            <a:br>
              <a:rPr lang="en-US" sz="2000" dirty="0">
                <a:ea typeface="+mn-lt"/>
                <a:cs typeface="+mn-lt"/>
              </a:rPr>
            </a:br>
            <a:r>
              <a:rPr lang="en-US" sz="2000" dirty="0">
                <a:ea typeface="+mn-lt"/>
                <a:cs typeface="+mn-lt"/>
              </a:rPr>
              <a:t>Support: Commerce, Defense, Treasury, import-reliant firms</a:t>
            </a:r>
            <a:br>
              <a:rPr lang="en-US" sz="2000" dirty="0">
                <a:ea typeface="+mn-lt"/>
                <a:cs typeface="+mn-lt"/>
              </a:rPr>
            </a:br>
            <a:r>
              <a:rPr lang="en-US" sz="2000" dirty="0">
                <a:ea typeface="+mn-lt"/>
                <a:cs typeface="+mn-lt"/>
              </a:rPr>
              <a:t>Opposition: Industries benefiting from current broad tariffs</a:t>
            </a:r>
            <a:endParaRPr lang="en-US" sz="2000" dirty="0"/>
          </a:p>
          <a:p>
            <a:pPr marL="0" indent="0">
              <a:buNone/>
            </a:pPr>
            <a:r>
              <a:rPr lang="en-US" sz="2000" b="1" dirty="0">
                <a:ea typeface="+mn-lt"/>
                <a:cs typeface="+mn-lt"/>
              </a:rPr>
              <a:t>Option 3 — Ally Supply-Chain Agreements</a:t>
            </a:r>
          </a:p>
          <a:p>
            <a:pPr marL="182880" indent="0">
              <a:buNone/>
            </a:pPr>
            <a:r>
              <a:rPr lang="en-US" sz="2000" dirty="0">
                <a:ea typeface="+mn-lt"/>
                <a:cs typeface="+mn-lt"/>
              </a:rPr>
              <a:t>Pros</a:t>
            </a:r>
            <a:r>
              <a:rPr lang="en-US" sz="2000" b="1" dirty="0">
                <a:ea typeface="+mn-lt"/>
                <a:cs typeface="+mn-lt"/>
              </a:rPr>
              <a:t>:</a:t>
            </a:r>
            <a:r>
              <a:rPr lang="en-US" sz="2000" dirty="0">
                <a:ea typeface="+mn-lt"/>
                <a:cs typeface="+mn-lt"/>
              </a:rPr>
              <a:t> Reduces reliance on China; strengthens competitiveness long term</a:t>
            </a:r>
            <a:br>
              <a:rPr lang="en-US" sz="2000" dirty="0">
                <a:ea typeface="+mn-lt"/>
                <a:cs typeface="+mn-lt"/>
              </a:rPr>
            </a:br>
            <a:r>
              <a:rPr lang="en-US" sz="2000" dirty="0">
                <a:ea typeface="+mn-lt"/>
                <a:cs typeface="+mn-lt"/>
              </a:rPr>
              <a:t>Cons: Slow results (can take years to negotiate); some unions and firms fear more competition</a:t>
            </a:r>
            <a:br>
              <a:rPr lang="en-US" sz="2000" dirty="0">
                <a:ea typeface="+mn-lt"/>
                <a:cs typeface="+mn-lt"/>
              </a:rPr>
            </a:br>
            <a:r>
              <a:rPr lang="en-US" sz="2000" dirty="0">
                <a:ea typeface="+mn-lt"/>
                <a:cs typeface="+mn-lt"/>
              </a:rPr>
              <a:t>Support: State Dept., allies, stability-focused industries</a:t>
            </a:r>
            <a:br>
              <a:rPr lang="en-US" sz="2000" dirty="0">
                <a:ea typeface="+mn-lt"/>
                <a:cs typeface="+mn-lt"/>
              </a:rPr>
            </a:br>
            <a:r>
              <a:rPr lang="en-US" sz="2000" dirty="0">
                <a:ea typeface="+mn-lt"/>
                <a:cs typeface="+mn-lt"/>
              </a:rPr>
              <a:t>Opposition: Labor groups, U.S.-only producers, protected industries</a:t>
            </a:r>
            <a:endParaRPr lang="en-US" sz="2000" dirty="0"/>
          </a:p>
          <a:p>
            <a:pPr marL="0" indent="0">
              <a:buNone/>
            </a:pPr>
            <a:endParaRPr lang="en-US" sz="2000" dirty="0"/>
          </a:p>
          <a:p>
            <a:endParaRPr lang="en-US" sz="2000" dirty="0"/>
          </a:p>
        </p:txBody>
      </p:sp>
    </p:spTree>
    <p:extLst>
      <p:ext uri="{BB962C8B-B14F-4D97-AF65-F5344CB8AC3E}">
        <p14:creationId xmlns:p14="http://schemas.microsoft.com/office/powerpoint/2010/main" val="3597028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6085-2ACA-55B8-A803-0CEC6662403B}"/>
              </a:ext>
            </a:extLst>
          </p:cNvPr>
          <p:cNvSpPr>
            <a:spLocks noGrp="1"/>
          </p:cNvSpPr>
          <p:nvPr>
            <p:ph type="title"/>
          </p:nvPr>
        </p:nvSpPr>
        <p:spPr/>
        <p:txBody>
          <a:bodyPr/>
          <a:lstStyle/>
          <a:p>
            <a:r>
              <a:rPr lang="en-US"/>
              <a:t>Recommendation </a:t>
            </a:r>
          </a:p>
        </p:txBody>
      </p:sp>
      <p:sp>
        <p:nvSpPr>
          <p:cNvPr id="3" name="Content Placeholder 2">
            <a:extLst>
              <a:ext uri="{FF2B5EF4-FFF2-40B4-BE49-F238E27FC236}">
                <a16:creationId xmlns:a16="http://schemas.microsoft.com/office/drawing/2014/main" id="{61CDB92E-8ED9-4F7A-8BE5-71986E4F38FF}"/>
              </a:ext>
            </a:extLst>
          </p:cNvPr>
          <p:cNvSpPr>
            <a:spLocks noGrp="1"/>
          </p:cNvSpPr>
          <p:nvPr>
            <p:ph idx="1"/>
          </p:nvPr>
        </p:nvSpPr>
        <p:spPr/>
        <p:txBody>
          <a:bodyPr>
            <a:noAutofit/>
          </a:bodyPr>
          <a:lstStyle/>
          <a:p>
            <a:pPr marL="0" indent="0">
              <a:buNone/>
            </a:pPr>
            <a:r>
              <a:rPr lang="en-US" sz="2000" dirty="0"/>
              <a:t>Two-Track Strategy </a:t>
            </a:r>
          </a:p>
          <a:p>
            <a:r>
              <a:rPr lang="en-US" sz="2000" dirty="0"/>
              <a:t>Targeted tariffs + strengthened export controls </a:t>
            </a:r>
          </a:p>
          <a:p>
            <a:r>
              <a:rPr lang="en-US" sz="2000" dirty="0"/>
              <a:t>Plurilateral supply chain agreements </a:t>
            </a:r>
          </a:p>
          <a:p>
            <a:pPr marL="0" indent="0">
              <a:buNone/>
            </a:pPr>
            <a:r>
              <a:rPr lang="en-US" sz="2000" dirty="0"/>
              <a:t>Implementation </a:t>
            </a:r>
          </a:p>
          <a:p>
            <a:r>
              <a:rPr lang="en-US" sz="2000" dirty="0"/>
              <a:t>Shared priority sector list </a:t>
            </a:r>
          </a:p>
          <a:p>
            <a:r>
              <a:rPr lang="en-US" sz="2000" dirty="0"/>
              <a:t>Harmonized enforcement with allies </a:t>
            </a:r>
          </a:p>
          <a:p>
            <a:r>
              <a:rPr lang="en-US" sz="2000" dirty="0"/>
              <a:t>Standards for minerals and chips </a:t>
            </a:r>
          </a:p>
          <a:p>
            <a:pPr marL="0" indent="0">
              <a:buNone/>
            </a:pPr>
            <a:r>
              <a:rPr lang="en-US" sz="2000" dirty="0"/>
              <a:t>Request </a:t>
            </a:r>
          </a:p>
          <a:p>
            <a:r>
              <a:rPr lang="en-US" sz="2000" dirty="0"/>
              <a:t>Deputies approve forwarding strategy to the president </a:t>
            </a:r>
          </a:p>
        </p:txBody>
      </p:sp>
    </p:spTree>
    <p:extLst>
      <p:ext uri="{BB962C8B-B14F-4D97-AF65-F5344CB8AC3E}">
        <p14:creationId xmlns:p14="http://schemas.microsoft.com/office/powerpoint/2010/main" val="2748157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6FC81-20B5-4483-BF8C-6F8561788BF8}"/>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16D9E3F-5EB0-8AF8-E9EA-CCF416F5E9D6}"/>
              </a:ext>
            </a:extLst>
          </p:cNvPr>
          <p:cNvGraphicFramePr>
            <a:graphicFrameLocks noGrp="1"/>
          </p:cNvGraphicFramePr>
          <p:nvPr/>
        </p:nvGraphicFramePr>
        <p:xfrm>
          <a:off x="2387972" y="1732037"/>
          <a:ext cx="8127999" cy="4145280"/>
        </p:xfrm>
        <a:graphic>
          <a:graphicData uri="http://schemas.openxmlformats.org/drawingml/2006/table">
            <a:tbl>
              <a:tblPr firstRow="1" bandRow="1">
                <a:tableStyleId>{2D5ABB26-0587-4C30-8999-92F81FD0307C}</a:tableStyleId>
              </a:tblPr>
              <a:tblGrid>
                <a:gridCol w="2194913">
                  <a:extLst>
                    <a:ext uri="{9D8B030D-6E8A-4147-A177-3AD203B41FA5}">
                      <a16:colId xmlns:a16="http://schemas.microsoft.com/office/drawing/2014/main" val="3283020734"/>
                    </a:ext>
                  </a:extLst>
                </a:gridCol>
                <a:gridCol w="1273629">
                  <a:extLst>
                    <a:ext uri="{9D8B030D-6E8A-4147-A177-3AD203B41FA5}">
                      <a16:colId xmlns:a16="http://schemas.microsoft.com/office/drawing/2014/main" val="707317213"/>
                    </a:ext>
                  </a:extLst>
                </a:gridCol>
                <a:gridCol w="4659457">
                  <a:extLst>
                    <a:ext uri="{9D8B030D-6E8A-4147-A177-3AD203B41FA5}">
                      <a16:colId xmlns:a16="http://schemas.microsoft.com/office/drawing/2014/main" val="2775553635"/>
                    </a:ext>
                  </a:extLst>
                </a:gridCol>
              </a:tblGrid>
              <a:tr h="370840">
                <a:tc>
                  <a:txBody>
                    <a:bodyPr/>
                    <a:lstStyle/>
                    <a:p>
                      <a:r>
                        <a:rPr lang="en-US" sz="2800" dirty="0"/>
                        <a:t>Horse</a:t>
                      </a:r>
                    </a:p>
                  </a:txBody>
                  <a:tcPr/>
                </a:tc>
                <a:tc>
                  <a:txBody>
                    <a:bodyPr/>
                    <a:lstStyle/>
                    <a:p>
                      <a:r>
                        <a:rPr lang="en-US" sz="2800" dirty="0"/>
                        <a:t>1</a:t>
                      </a:r>
                    </a:p>
                  </a:txBody>
                  <a:tcPr/>
                </a:tc>
                <a:tc>
                  <a:txBody>
                    <a:bodyPr/>
                    <a:lstStyle/>
                    <a:p>
                      <a:r>
                        <a:rPr lang="en-US" sz="2800" dirty="0"/>
                        <a:t>Bobby – Mo</a:t>
                      </a:r>
                    </a:p>
                  </a:txBody>
                  <a:tcPr/>
                </a:tc>
                <a:extLst>
                  <a:ext uri="{0D108BD9-81ED-4DB2-BD59-A6C34878D82A}">
                    <a16:rowId xmlns:a16="http://schemas.microsoft.com/office/drawing/2014/main" val="310160388"/>
                  </a:ext>
                </a:extLst>
              </a:tr>
              <a:tr h="370840">
                <a:tc>
                  <a:txBody>
                    <a:bodyPr/>
                    <a:lstStyle/>
                    <a:p>
                      <a:r>
                        <a:rPr lang="en-US" sz="2800" dirty="0"/>
                        <a:t>Dog</a:t>
                      </a:r>
                    </a:p>
                  </a:txBody>
                  <a:tcPr/>
                </a:tc>
                <a:tc>
                  <a:txBody>
                    <a:bodyPr/>
                    <a:lstStyle/>
                    <a:p>
                      <a:r>
                        <a:rPr lang="en-US" sz="2800" dirty="0"/>
                        <a:t>2</a:t>
                      </a:r>
                    </a:p>
                  </a:txBody>
                  <a:tcPr/>
                </a:tc>
                <a:tc>
                  <a:txBody>
                    <a:bodyPr/>
                    <a:lstStyle/>
                    <a:p>
                      <a:r>
                        <a:rPr lang="en-US" sz="2800" dirty="0"/>
                        <a:t>Alex – Syarra</a:t>
                      </a:r>
                    </a:p>
                  </a:txBody>
                  <a:tcPr/>
                </a:tc>
                <a:extLst>
                  <a:ext uri="{0D108BD9-81ED-4DB2-BD59-A6C34878D82A}">
                    <a16:rowId xmlns:a16="http://schemas.microsoft.com/office/drawing/2014/main" val="996457191"/>
                  </a:ext>
                </a:extLst>
              </a:tr>
              <a:tr h="370840">
                <a:tc>
                  <a:txBody>
                    <a:bodyPr/>
                    <a:lstStyle/>
                    <a:p>
                      <a:r>
                        <a:rPr lang="en-US" sz="2800" dirty="0"/>
                        <a:t>Unicorn</a:t>
                      </a:r>
                    </a:p>
                  </a:txBody>
                  <a:tcPr/>
                </a:tc>
                <a:tc>
                  <a:txBody>
                    <a:bodyPr/>
                    <a:lstStyle/>
                    <a:p>
                      <a:r>
                        <a:rPr lang="en-US" sz="2800" dirty="0"/>
                        <a:t>3</a:t>
                      </a:r>
                    </a:p>
                  </a:txBody>
                  <a:tcPr/>
                </a:tc>
                <a:tc>
                  <a:txBody>
                    <a:bodyPr/>
                    <a:lstStyle/>
                    <a:p>
                      <a:r>
                        <a:rPr lang="en-US" sz="2800" dirty="0"/>
                        <a:t>Kiana – Maeve</a:t>
                      </a:r>
                    </a:p>
                  </a:txBody>
                  <a:tcPr/>
                </a:tc>
                <a:extLst>
                  <a:ext uri="{0D108BD9-81ED-4DB2-BD59-A6C34878D82A}">
                    <a16:rowId xmlns:a16="http://schemas.microsoft.com/office/drawing/2014/main" val="397957576"/>
                  </a:ext>
                </a:extLst>
              </a:tr>
              <a:tr h="370840">
                <a:tc>
                  <a:txBody>
                    <a:bodyPr/>
                    <a:lstStyle/>
                    <a:p>
                      <a:r>
                        <a:rPr lang="en-US" sz="2800" dirty="0"/>
                        <a:t>Tiger</a:t>
                      </a:r>
                    </a:p>
                  </a:txBody>
                  <a:tcPr/>
                </a:tc>
                <a:tc>
                  <a:txBody>
                    <a:bodyPr/>
                    <a:lstStyle/>
                    <a:p>
                      <a:r>
                        <a:rPr lang="en-US" sz="2800" dirty="0"/>
                        <a:t>4</a:t>
                      </a:r>
                    </a:p>
                  </a:txBody>
                  <a:tcPr/>
                </a:tc>
                <a:tc>
                  <a:txBody>
                    <a:bodyPr/>
                    <a:lstStyle/>
                    <a:p>
                      <a:r>
                        <a:rPr lang="en-US" sz="2800" dirty="0"/>
                        <a:t>Priya – Sarina</a:t>
                      </a:r>
                    </a:p>
                  </a:txBody>
                  <a:tcPr/>
                </a:tc>
                <a:extLst>
                  <a:ext uri="{0D108BD9-81ED-4DB2-BD59-A6C34878D82A}">
                    <a16:rowId xmlns:a16="http://schemas.microsoft.com/office/drawing/2014/main" val="507067577"/>
                  </a:ext>
                </a:extLst>
              </a:tr>
              <a:tr h="370840">
                <a:tc>
                  <a:txBody>
                    <a:bodyPr/>
                    <a:lstStyle/>
                    <a:p>
                      <a:r>
                        <a:rPr lang="en-US" sz="2800" dirty="0"/>
                        <a:t>Cat</a:t>
                      </a:r>
                    </a:p>
                  </a:txBody>
                  <a:tcPr/>
                </a:tc>
                <a:tc>
                  <a:txBody>
                    <a:bodyPr/>
                    <a:lstStyle/>
                    <a:p>
                      <a:r>
                        <a:rPr lang="en-US" sz="2800" dirty="0"/>
                        <a:t>5</a:t>
                      </a:r>
                    </a:p>
                  </a:txBody>
                  <a:tcPr/>
                </a:tc>
                <a:tc>
                  <a:txBody>
                    <a:bodyPr/>
                    <a:lstStyle/>
                    <a:p>
                      <a:r>
                        <a:rPr lang="en-US" sz="2800" dirty="0"/>
                        <a:t>Esme – Camille</a:t>
                      </a:r>
                    </a:p>
                  </a:txBody>
                  <a:tcPr/>
                </a:tc>
                <a:extLst>
                  <a:ext uri="{0D108BD9-81ED-4DB2-BD59-A6C34878D82A}">
                    <a16:rowId xmlns:a16="http://schemas.microsoft.com/office/drawing/2014/main" val="3489713192"/>
                  </a:ext>
                </a:extLst>
              </a:tr>
              <a:tr h="370840">
                <a:tc>
                  <a:txBody>
                    <a:bodyPr/>
                    <a:lstStyle/>
                    <a:p>
                      <a:r>
                        <a:rPr lang="en-US" sz="2800" dirty="0"/>
                        <a:t>Bird</a:t>
                      </a:r>
                    </a:p>
                  </a:txBody>
                  <a:tcPr/>
                </a:tc>
                <a:tc>
                  <a:txBody>
                    <a:bodyPr/>
                    <a:lstStyle/>
                    <a:p>
                      <a:r>
                        <a:rPr lang="en-US" sz="2800" dirty="0"/>
                        <a:t>6</a:t>
                      </a:r>
                    </a:p>
                  </a:txBody>
                  <a:tcPr/>
                </a:tc>
                <a:tc>
                  <a:txBody>
                    <a:bodyPr/>
                    <a:lstStyle/>
                    <a:p>
                      <a:r>
                        <a:rPr lang="en-US" sz="2800" dirty="0"/>
                        <a:t>Erik – Richard</a:t>
                      </a:r>
                    </a:p>
                  </a:txBody>
                  <a:tcPr/>
                </a:tc>
                <a:extLst>
                  <a:ext uri="{0D108BD9-81ED-4DB2-BD59-A6C34878D82A}">
                    <a16:rowId xmlns:a16="http://schemas.microsoft.com/office/drawing/2014/main" val="578379665"/>
                  </a:ext>
                </a:extLst>
              </a:tr>
              <a:tr h="370840">
                <a:tc>
                  <a:txBody>
                    <a:bodyPr/>
                    <a:lstStyle/>
                    <a:p>
                      <a:r>
                        <a:rPr lang="en-US" sz="2800" dirty="0"/>
                        <a:t>Seal</a:t>
                      </a:r>
                    </a:p>
                  </a:txBody>
                  <a:tcPr/>
                </a:tc>
                <a:tc>
                  <a:txBody>
                    <a:bodyPr/>
                    <a:lstStyle/>
                    <a:p>
                      <a:r>
                        <a:rPr lang="en-US" sz="2800" dirty="0"/>
                        <a:t>7</a:t>
                      </a:r>
                    </a:p>
                  </a:txBody>
                  <a:tcPr/>
                </a:tc>
                <a:tc>
                  <a:txBody>
                    <a:bodyPr/>
                    <a:lstStyle/>
                    <a:p>
                      <a:r>
                        <a:rPr lang="en-US" sz="2800" dirty="0"/>
                        <a:t>Skye – Maisie</a:t>
                      </a:r>
                    </a:p>
                  </a:txBody>
                  <a:tcPr/>
                </a:tc>
                <a:extLst>
                  <a:ext uri="{0D108BD9-81ED-4DB2-BD59-A6C34878D82A}">
                    <a16:rowId xmlns:a16="http://schemas.microsoft.com/office/drawing/2014/main" val="3568642199"/>
                  </a:ext>
                </a:extLst>
              </a:tr>
              <a:tr h="370840">
                <a:tc>
                  <a:txBody>
                    <a:bodyPr/>
                    <a:lstStyle/>
                    <a:p>
                      <a:r>
                        <a:rPr lang="en-US" sz="2800" dirty="0"/>
                        <a:t>Lion</a:t>
                      </a:r>
                    </a:p>
                  </a:txBody>
                  <a:tcPr/>
                </a:tc>
                <a:tc>
                  <a:txBody>
                    <a:bodyPr/>
                    <a:lstStyle/>
                    <a:p>
                      <a:r>
                        <a:rPr lang="en-US" sz="2800" dirty="0"/>
                        <a:t>8</a:t>
                      </a:r>
                    </a:p>
                  </a:txBody>
                  <a:tcPr/>
                </a:tc>
                <a:tc>
                  <a:txBody>
                    <a:bodyPr/>
                    <a:lstStyle/>
                    <a:p>
                      <a:r>
                        <a:rPr lang="en-US" sz="2800" dirty="0"/>
                        <a:t>Gabby - Katelyn</a:t>
                      </a:r>
                    </a:p>
                  </a:txBody>
                  <a:tcPr/>
                </a:tc>
                <a:extLst>
                  <a:ext uri="{0D108BD9-81ED-4DB2-BD59-A6C34878D82A}">
                    <a16:rowId xmlns:a16="http://schemas.microsoft.com/office/drawing/2014/main" val="3773764799"/>
                  </a:ext>
                </a:extLst>
              </a:tr>
            </a:tbl>
          </a:graphicData>
        </a:graphic>
      </p:graphicFrame>
      <p:sp>
        <p:nvSpPr>
          <p:cNvPr id="3" name="Rectangle: Rounded Corners 2">
            <a:extLst>
              <a:ext uri="{FF2B5EF4-FFF2-40B4-BE49-F238E27FC236}">
                <a16:creationId xmlns:a16="http://schemas.microsoft.com/office/drawing/2014/main" id="{DD3D79DE-2561-CB68-3C32-13FD1BEDAF6E}"/>
              </a:ext>
            </a:extLst>
          </p:cNvPr>
          <p:cNvSpPr/>
          <p:nvPr/>
        </p:nvSpPr>
        <p:spPr>
          <a:xfrm>
            <a:off x="2007616" y="2317538"/>
            <a:ext cx="7694812"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house with columns and a flag&#10;&#10;AI-generated content may be incorrect.">
            <a:extLst>
              <a:ext uri="{FF2B5EF4-FFF2-40B4-BE49-F238E27FC236}">
                <a16:creationId xmlns:a16="http://schemas.microsoft.com/office/drawing/2014/main" id="{70EB7C38-3634-BE2C-5753-57A9FA7DD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92" y="316831"/>
            <a:ext cx="1574574" cy="1097280"/>
          </a:xfrm>
          <a:prstGeom prst="rect">
            <a:avLst/>
          </a:prstGeom>
        </p:spPr>
      </p:pic>
      <p:pic>
        <p:nvPicPr>
          <p:cNvPr id="5" name="Picture 4">
            <a:extLst>
              <a:ext uri="{FF2B5EF4-FFF2-40B4-BE49-F238E27FC236}">
                <a16:creationId xmlns:a16="http://schemas.microsoft.com/office/drawing/2014/main" id="{012CCCC5-D0D4-3936-49F0-2F017FC5B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67" y="1683269"/>
            <a:ext cx="1099424" cy="1097280"/>
          </a:xfrm>
          <a:prstGeom prst="rect">
            <a:avLst/>
          </a:prstGeom>
        </p:spPr>
      </p:pic>
    </p:spTree>
    <p:extLst>
      <p:ext uri="{BB962C8B-B14F-4D97-AF65-F5344CB8AC3E}">
        <p14:creationId xmlns:p14="http://schemas.microsoft.com/office/powerpoint/2010/main" val="3138091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26693" y="1030406"/>
            <a:ext cx="8147713" cy="3081242"/>
          </a:xfrm>
        </p:spPr>
        <p:txBody>
          <a:bodyPr anchor="ctr">
            <a:normAutofit/>
          </a:bodyPr>
          <a:lstStyle/>
          <a:p>
            <a:r>
              <a:rPr lang="en-US" sz="4800">
                <a:solidFill>
                  <a:srgbClr val="FFFFFF"/>
                </a:solidFill>
              </a:rPr>
              <a:t>Countering Iranian Nationalism</a:t>
            </a:r>
          </a:p>
        </p:txBody>
      </p:sp>
      <p:sp>
        <p:nvSpPr>
          <p:cNvPr id="3" name="Subtitle 2"/>
          <p:cNvSpPr>
            <a:spLocks noGrp="1"/>
          </p:cNvSpPr>
          <p:nvPr>
            <p:ph type="subTitle" idx="1"/>
          </p:nvPr>
        </p:nvSpPr>
        <p:spPr>
          <a:xfrm>
            <a:off x="1559943" y="5171093"/>
            <a:ext cx="9078628" cy="860620"/>
          </a:xfrm>
        </p:spPr>
        <p:txBody>
          <a:bodyPr vert="horz" lIns="91440" tIns="45720" rIns="91440" bIns="45720" rtlCol="0" anchor="ctr">
            <a:normAutofit/>
          </a:bodyPr>
          <a:lstStyle/>
          <a:p>
            <a:r>
              <a:rPr lang="en-US">
                <a:solidFill>
                  <a:srgbClr val="FFFFFF"/>
                </a:solidFill>
              </a:rPr>
              <a:t>By Alex Tingley and Syarra Goldstein</a:t>
            </a:r>
          </a:p>
        </p:txBody>
      </p:sp>
    </p:spTree>
    <p:extLst>
      <p:ext uri="{BB962C8B-B14F-4D97-AF65-F5344CB8AC3E}">
        <p14:creationId xmlns:p14="http://schemas.microsoft.com/office/powerpoint/2010/main" val="10985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7F8B-0856-A435-A540-9168D7B98B25}"/>
              </a:ext>
            </a:extLst>
          </p:cNvPr>
          <p:cNvSpPr>
            <a:spLocks noGrp="1"/>
          </p:cNvSpPr>
          <p:nvPr>
            <p:ph type="title"/>
          </p:nvPr>
        </p:nvSpPr>
        <p:spPr/>
        <p:txBody>
          <a:bodyPr/>
          <a:lstStyle/>
          <a:p>
            <a:r>
              <a:rPr lang="en-US"/>
              <a:t>Analysis</a:t>
            </a:r>
          </a:p>
        </p:txBody>
      </p:sp>
      <p:sp>
        <p:nvSpPr>
          <p:cNvPr id="3" name="Content Placeholder 2">
            <a:extLst>
              <a:ext uri="{FF2B5EF4-FFF2-40B4-BE49-F238E27FC236}">
                <a16:creationId xmlns:a16="http://schemas.microsoft.com/office/drawing/2014/main" id="{A4A266D1-D649-DD9E-1671-03C44BFB9716}"/>
              </a:ext>
            </a:extLst>
          </p:cNvPr>
          <p:cNvSpPr>
            <a:spLocks noGrp="1"/>
          </p:cNvSpPr>
          <p:nvPr>
            <p:ph idx="1"/>
          </p:nvPr>
        </p:nvSpPr>
        <p:spPr/>
        <p:txBody>
          <a:bodyPr vert="horz" lIns="91440" tIns="45720" rIns="91440" bIns="45720" rtlCol="0" anchor="t">
            <a:normAutofit/>
          </a:bodyPr>
          <a:lstStyle/>
          <a:p>
            <a:r>
              <a:rPr lang="en-US" dirty="0">
                <a:ea typeface="+mn-lt"/>
                <a:cs typeface="+mn-lt"/>
              </a:rPr>
              <a:t>Both Iran’s public and governmental nationalism is on the rise, pushing the country to a more aggressive posture. </a:t>
            </a:r>
          </a:p>
          <a:p>
            <a:r>
              <a:rPr lang="en-US" dirty="0">
                <a:ea typeface="+mn-lt"/>
                <a:cs typeface="+mn-lt"/>
              </a:rPr>
              <a:t>Factors:</a:t>
            </a:r>
          </a:p>
          <a:p>
            <a:pPr lvl="1">
              <a:buFont typeface="Courier New" panose="020B0604020202020204" pitchFamily="34" charset="0"/>
              <a:buChar char="o"/>
            </a:pPr>
            <a:r>
              <a:rPr lang="en-US" dirty="0">
                <a:ea typeface="+mn-lt"/>
                <a:cs typeface="+mn-lt"/>
              </a:rPr>
              <a:t>Regional insecurity and external strikes</a:t>
            </a:r>
          </a:p>
          <a:p>
            <a:pPr lvl="1">
              <a:buFont typeface="Courier New" panose="020B0604020202020204" pitchFamily="34" charset="0"/>
              <a:buChar char="o"/>
            </a:pPr>
            <a:r>
              <a:rPr lang="en-US" dirty="0">
                <a:ea typeface="+mn-lt"/>
                <a:cs typeface="+mn-lt"/>
              </a:rPr>
              <a:t>Economic struggles</a:t>
            </a:r>
          </a:p>
          <a:p>
            <a:pPr lvl="1">
              <a:buFont typeface="Courier New" panose="020B0604020202020204" pitchFamily="34" charset="0"/>
              <a:buChar char="o"/>
            </a:pPr>
            <a:r>
              <a:rPr lang="en-US" dirty="0">
                <a:ea typeface="+mn-lt"/>
                <a:cs typeface="+mn-lt"/>
              </a:rPr>
              <a:t>Evolving national identity</a:t>
            </a:r>
          </a:p>
          <a:p>
            <a:pPr lvl="1">
              <a:buFont typeface="Courier New" panose="020B0604020202020204" pitchFamily="34" charset="0"/>
              <a:buChar char="o"/>
            </a:pPr>
            <a:r>
              <a:rPr lang="en-US" dirty="0">
                <a:ea typeface="+mn-lt"/>
                <a:cs typeface="+mn-lt"/>
              </a:rPr>
              <a:t>Proxy conflicts</a:t>
            </a:r>
          </a:p>
          <a:p>
            <a:pPr lvl="1">
              <a:buFont typeface="Courier New" panose="020B0604020202020204" pitchFamily="34" charset="0"/>
              <a:buChar char="o"/>
            </a:pPr>
            <a:r>
              <a:rPr lang="en-US" dirty="0">
                <a:ea typeface="+mn-lt"/>
                <a:cs typeface="+mn-lt"/>
              </a:rPr>
              <a:t>Reduced U.S. support for military action among the public</a:t>
            </a:r>
            <a:endParaRPr lang="en-US" dirty="0"/>
          </a:p>
        </p:txBody>
      </p:sp>
    </p:spTree>
    <p:extLst>
      <p:ext uri="{BB962C8B-B14F-4D97-AF65-F5344CB8AC3E}">
        <p14:creationId xmlns:p14="http://schemas.microsoft.com/office/powerpoint/2010/main" val="233708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7FAA7B8-6D9C-217B-B34B-393C684EF320}"/>
              </a:ext>
            </a:extLst>
          </p:cNvPr>
          <p:cNvGraphicFramePr>
            <a:graphicFrameLocks noGrp="1"/>
          </p:cNvGraphicFramePr>
          <p:nvPr>
            <p:extLst>
              <p:ext uri="{D42A27DB-BD31-4B8C-83A1-F6EECF244321}">
                <p14:modId xmlns:p14="http://schemas.microsoft.com/office/powerpoint/2010/main" val="3751574216"/>
              </p:ext>
            </p:extLst>
          </p:nvPr>
        </p:nvGraphicFramePr>
        <p:xfrm>
          <a:off x="3791527" y="535183"/>
          <a:ext cx="3894012" cy="5817870"/>
        </p:xfrm>
        <a:graphic>
          <a:graphicData uri="http://schemas.openxmlformats.org/drawingml/2006/table">
            <a:tbl>
              <a:tblPr/>
              <a:tblGrid>
                <a:gridCol w="3894012">
                  <a:extLst>
                    <a:ext uri="{9D8B030D-6E8A-4147-A177-3AD203B41FA5}">
                      <a16:colId xmlns:a16="http://schemas.microsoft.com/office/drawing/2014/main" val="1988101017"/>
                    </a:ext>
                  </a:extLst>
                </a:gridCol>
              </a:tblGrid>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 (29 Aug)</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8016273"/>
                  </a:ext>
                </a:extLst>
              </a:tr>
              <a:tr h="290089">
                <a:tc>
                  <a:txBody>
                    <a:bodyPr/>
                    <a:lstStyle/>
                    <a:p>
                      <a:pPr marL="0" marR="0" algn="ctr">
                        <a:lnSpc>
                          <a:spcPct val="115000"/>
                        </a:lnSpc>
                        <a:buNone/>
                      </a:pPr>
                      <a:r>
                        <a:rPr lang="en-US" sz="2000" kern="1200" dirty="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2 (5 Sep)</a:t>
                      </a: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4868127"/>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3 (12 Sep)</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658432"/>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4 (19 Sep)</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75257"/>
                  </a:ext>
                </a:extLst>
              </a:tr>
              <a:tr h="290089">
                <a:tc>
                  <a:txBody>
                    <a:bodyPr/>
                    <a:lstStyle/>
                    <a:p>
                      <a:pPr marL="0" marR="0" algn="ctr">
                        <a:lnSpc>
                          <a:spcPct val="115000"/>
                        </a:lnSpc>
                        <a:buNone/>
                      </a:pPr>
                      <a:r>
                        <a:rPr lang="en-US" sz="2000" kern="1200" dirty="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5 (26 Sep)</a:t>
                      </a: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658261"/>
                  </a:ext>
                </a:extLst>
              </a:tr>
              <a:tr h="290089">
                <a:tc>
                  <a:txBody>
                    <a:bodyPr/>
                    <a:lstStyle/>
                    <a:p>
                      <a:pPr marL="0" marR="0" algn="ctr">
                        <a:lnSpc>
                          <a:spcPct val="115000"/>
                        </a:lnSpc>
                        <a:buNone/>
                      </a:pPr>
                      <a:r>
                        <a:rPr lang="en-US" sz="2000" kern="1200" dirty="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6 (3 Oct)</a:t>
                      </a: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6440956"/>
                  </a:ext>
                </a:extLst>
              </a:tr>
              <a:tr h="290089">
                <a:tc>
                  <a:txBody>
                    <a:bodyPr/>
                    <a:lstStyle/>
                    <a:p>
                      <a:pPr marL="0" marR="0" algn="ctr">
                        <a:lnSpc>
                          <a:spcPct val="115000"/>
                        </a:lnSpc>
                        <a:buNone/>
                      </a:pPr>
                      <a:r>
                        <a:rPr lang="en-US" sz="2000" kern="1200" dirty="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7 (10 Oct)</a:t>
                      </a: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840790"/>
                  </a:ext>
                </a:extLst>
              </a:tr>
              <a:tr h="290089">
                <a:tc>
                  <a:txBody>
                    <a:bodyPr/>
                    <a:lstStyle/>
                    <a:p>
                      <a:pPr marL="0" marR="0" algn="ctr">
                        <a:lnSpc>
                          <a:spcPct val="115000"/>
                        </a:lnSpc>
                        <a:buNone/>
                      </a:pPr>
                      <a:r>
                        <a:rPr lang="en-US" sz="2000" kern="1200" dirty="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8 (17 Oct)</a:t>
                      </a: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293560"/>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9 (24 Oct)</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637458"/>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10 (31 Oct )</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451451"/>
                  </a:ext>
                </a:extLst>
              </a:tr>
              <a:tr h="290089">
                <a:tc>
                  <a:txBody>
                    <a:bodyPr/>
                    <a:lstStyle/>
                    <a:p>
                      <a:pPr marL="0" marR="0" algn="ctr">
                        <a:lnSpc>
                          <a:spcPct val="115000"/>
                        </a:lnSpc>
                        <a:buNone/>
                      </a:pPr>
                      <a:r>
                        <a:rPr lang="en-US" sz="2000" kern="1200" dirty="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11 (7 Nov)</a:t>
                      </a: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829390"/>
                  </a:ext>
                </a:extLst>
              </a:tr>
              <a:tr h="290089">
                <a:tc>
                  <a:txBody>
                    <a:bodyPr/>
                    <a:lstStyle/>
                    <a:p>
                      <a:pPr marL="0" marR="0" algn="ctr">
                        <a:lnSpc>
                          <a:spcPct val="115000"/>
                        </a:lnSpc>
                        <a:buNone/>
                      </a:pPr>
                      <a:r>
                        <a:rPr lang="en-US" sz="2000" kern="1200" dirty="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12 (14 Nov)</a:t>
                      </a: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957348"/>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13 (21 Nov)</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5809202"/>
                  </a:ext>
                </a:extLst>
              </a:tr>
              <a:tr h="290089">
                <a:tc>
                  <a:txBody>
                    <a:bodyPr/>
                    <a:lstStyle/>
                    <a:p>
                      <a:pPr marL="0" marR="0" algn="ctr">
                        <a:lnSpc>
                          <a:spcPct val="115000"/>
                        </a:lnSpc>
                        <a:buNone/>
                      </a:pPr>
                      <a:r>
                        <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rPr>
                        <a:t>Thanksgiving Break</a:t>
                      </a:r>
                    </a:p>
                  </a:txBody>
                  <a:tcPr marL="36830" marR="18415"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089274"/>
                  </a:ext>
                </a:extLst>
              </a:tr>
              <a:tr h="290089">
                <a:tc>
                  <a:txBody>
                    <a:bodyPr/>
                    <a:lstStyle/>
                    <a:p>
                      <a:pPr marL="0" marR="0" algn="ctr">
                        <a:lnSpc>
                          <a:spcPct val="115000"/>
                        </a:lnSpc>
                        <a:buNone/>
                      </a:pPr>
                      <a:r>
                        <a:rPr lang="en-US" sz="2000" kern="1200" dirty="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14 (5 Dec)</a:t>
                      </a: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4258756"/>
                  </a:ext>
                </a:extLst>
              </a:tr>
            </a:tbl>
          </a:graphicData>
        </a:graphic>
      </p:graphicFrame>
      <p:sp>
        <p:nvSpPr>
          <p:cNvPr id="3" name="Rectangle: Rounded Corners 2">
            <a:extLst>
              <a:ext uri="{FF2B5EF4-FFF2-40B4-BE49-F238E27FC236}">
                <a16:creationId xmlns:a16="http://schemas.microsoft.com/office/drawing/2014/main" id="{60242086-09BC-4765-B7D9-59B8029C8CC8}"/>
              </a:ext>
            </a:extLst>
          </p:cNvPr>
          <p:cNvSpPr/>
          <p:nvPr/>
        </p:nvSpPr>
        <p:spPr>
          <a:xfrm>
            <a:off x="4280399" y="556085"/>
            <a:ext cx="2916268"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4E16667-2D57-4B8C-96AC-37F36A16A53C}"/>
              </a:ext>
            </a:extLst>
          </p:cNvPr>
          <p:cNvSpPr txBox="1"/>
          <p:nvPr/>
        </p:nvSpPr>
        <p:spPr>
          <a:xfrm>
            <a:off x="1247775" y="1543050"/>
            <a:ext cx="1479444" cy="523220"/>
          </a:xfrm>
          <a:prstGeom prst="rect">
            <a:avLst/>
          </a:prstGeom>
          <a:noFill/>
        </p:spPr>
        <p:txBody>
          <a:bodyPr wrap="none" rtlCol="0">
            <a:spAutoFit/>
          </a:bodyPr>
          <a:lstStyle/>
          <a:p>
            <a:r>
              <a:rPr lang="en-US" sz="2800"/>
              <a:t>Fall </a:t>
            </a:r>
            <a:r>
              <a:rPr lang="en-US" sz="2800" dirty="0"/>
              <a:t>2025</a:t>
            </a:r>
          </a:p>
        </p:txBody>
      </p:sp>
      <p:pic>
        <p:nvPicPr>
          <p:cNvPr id="2" name="Graphic 1" descr="Fireworks">
            <a:extLst>
              <a:ext uri="{FF2B5EF4-FFF2-40B4-BE49-F238E27FC236}">
                <a16:creationId xmlns:a16="http://schemas.microsoft.com/office/drawing/2014/main" id="{0F804DB6-22AA-5DCC-457E-6E3E761D0D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93499">
            <a:off x="7835633" y="1685256"/>
            <a:ext cx="3360172" cy="4904209"/>
          </a:xfrm>
          <a:prstGeom prst="rect">
            <a:avLst/>
          </a:prstGeom>
        </p:spPr>
      </p:pic>
      <p:pic>
        <p:nvPicPr>
          <p:cNvPr id="6" name="Graphic 5" descr="Fireworks">
            <a:extLst>
              <a:ext uri="{FF2B5EF4-FFF2-40B4-BE49-F238E27FC236}">
                <a16:creationId xmlns:a16="http://schemas.microsoft.com/office/drawing/2014/main" id="{75E03784-40D6-2D50-2A3F-2AF2164DB7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106501" flipH="1">
            <a:off x="791913" y="1844188"/>
            <a:ext cx="3372791" cy="4922626"/>
          </a:xfrm>
          <a:prstGeom prst="rect">
            <a:avLst/>
          </a:prstGeom>
        </p:spPr>
      </p:pic>
    </p:spTree>
    <p:extLst>
      <p:ext uri="{BB962C8B-B14F-4D97-AF65-F5344CB8AC3E}">
        <p14:creationId xmlns:p14="http://schemas.microsoft.com/office/powerpoint/2010/main" val="129275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7037E-7 L -0.00065 0.78079 " pathEditMode="relative" rAng="0" ptsTypes="AA">
                                      <p:cBhvr>
                                        <p:cTn id="6" dur="2000" fill="hold"/>
                                        <p:tgtEl>
                                          <p:spTgt spid="3"/>
                                        </p:tgtEl>
                                        <p:attrNameLst>
                                          <p:attrName>ppt_x</p:attrName>
                                          <p:attrName>ppt_y</p:attrName>
                                        </p:attrNameLst>
                                      </p:cBhvr>
                                      <p:rCtr x="-39" y="39028"/>
                                    </p:animMotion>
                                  </p:childTnLst>
                                </p:cTn>
                              </p:par>
                            </p:childTnLst>
                          </p:cTn>
                        </p:par>
                        <p:par>
                          <p:cTn id="7" fill="hold">
                            <p:stCondLst>
                              <p:cond delay="2000"/>
                            </p:stCondLst>
                            <p:childTnLst>
                              <p:par>
                                <p:cTn id="8" presetID="22" presetClass="entr" presetSubtype="4" repeatCount="300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repeatCount="300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F27F-B9F2-794C-A000-AAC828F850DC}"/>
              </a:ext>
            </a:extLst>
          </p:cNvPr>
          <p:cNvSpPr>
            <a:spLocks noGrp="1"/>
          </p:cNvSpPr>
          <p:nvPr>
            <p:ph type="title"/>
          </p:nvPr>
        </p:nvSpPr>
        <p:spPr/>
        <p:txBody>
          <a:bodyPr/>
          <a:lstStyle/>
          <a:p>
            <a:r>
              <a:rPr lang="en-US"/>
              <a:t>Options</a:t>
            </a:r>
          </a:p>
        </p:txBody>
      </p:sp>
      <p:sp>
        <p:nvSpPr>
          <p:cNvPr id="5" name="TextBox 4">
            <a:extLst>
              <a:ext uri="{FF2B5EF4-FFF2-40B4-BE49-F238E27FC236}">
                <a16:creationId xmlns:a16="http://schemas.microsoft.com/office/drawing/2014/main" id="{B4F597F9-1CD7-BFBB-E90E-1419734FBDD0}"/>
              </a:ext>
            </a:extLst>
          </p:cNvPr>
          <p:cNvSpPr txBox="1"/>
          <p:nvPr/>
        </p:nvSpPr>
        <p:spPr>
          <a:xfrm>
            <a:off x="837569" y="2002611"/>
            <a:ext cx="345104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Option 1: Regime Change Strikes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Pros: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Removes nationalist leaders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Strong Israeli/AIPAC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Cons: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Regional instability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Possible backlash</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Military commitment</a:t>
            </a:r>
          </a:p>
        </p:txBody>
      </p:sp>
      <p:sp>
        <p:nvSpPr>
          <p:cNvPr id="6" name="TextBox 5">
            <a:extLst>
              <a:ext uri="{FF2B5EF4-FFF2-40B4-BE49-F238E27FC236}">
                <a16:creationId xmlns:a16="http://schemas.microsoft.com/office/drawing/2014/main" id="{FC81999B-3830-066B-0633-6ADF0BAE6E5D}"/>
              </a:ext>
            </a:extLst>
          </p:cNvPr>
          <p:cNvSpPr txBox="1"/>
          <p:nvPr/>
        </p:nvSpPr>
        <p:spPr>
          <a:xfrm>
            <a:off x="4288609" y="2002610"/>
            <a:ext cx="345104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Option 2: Steps Toward Normalization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Pros: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New U.S.-Iranian narrative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Non-proliferation progress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Diasporic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Cons: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Israeli opposition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Inconsistent with current hawkish U.S. approach</a:t>
            </a:r>
          </a:p>
        </p:txBody>
      </p:sp>
      <p:sp>
        <p:nvSpPr>
          <p:cNvPr id="8" name="TextBox 7">
            <a:extLst>
              <a:ext uri="{FF2B5EF4-FFF2-40B4-BE49-F238E27FC236}">
                <a16:creationId xmlns:a16="http://schemas.microsoft.com/office/drawing/2014/main" id="{804EB436-6A57-4C54-1361-C152CEC6C7B1}"/>
              </a:ext>
            </a:extLst>
          </p:cNvPr>
          <p:cNvSpPr txBox="1"/>
          <p:nvPr/>
        </p:nvSpPr>
        <p:spPr>
          <a:xfrm>
            <a:off x="7739649" y="2002609"/>
            <a:ext cx="3451041"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Option 3: Engage With Diaspora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Pros: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Low risk</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Iranian diaspora in the U.S. supports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Cons: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No short-term change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Indirect action enables the ongoing national security risk</a:t>
            </a:r>
          </a:p>
        </p:txBody>
      </p:sp>
    </p:spTree>
    <p:extLst>
      <p:ext uri="{BB962C8B-B14F-4D97-AF65-F5344CB8AC3E}">
        <p14:creationId xmlns:p14="http://schemas.microsoft.com/office/powerpoint/2010/main" val="104935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9" presetClass="emph" presetSubtype="0" grpId="1" nodeType="withEffect">
                                  <p:stCondLst>
                                    <p:cond delay="0"/>
                                  </p:stCondLst>
                                  <p:childTnLst>
                                    <p:set>
                                      <p:cBhvr>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9" presetClass="emph" presetSubtype="0" grpId="1" nodeType="withEffect">
                                  <p:stCondLst>
                                    <p:cond delay="0"/>
                                  </p:stCondLst>
                                  <p:childTnLst>
                                    <p:set>
                                      <p:cBhvr>
                                        <p:cTn id="19" dur="indefinite"/>
                                        <p:tgtEl>
                                          <p:spTgt spid="6"/>
                                        </p:tgtEl>
                                        <p:attrNameLst>
                                          <p:attrName>style.opacity</p:attrName>
                                        </p:attrNameLst>
                                      </p:cBhvr>
                                      <p:to>
                                        <p:strVal val="0.5"/>
                                      </p:to>
                                    </p:set>
                                    <p:animEffect filter="image" prLst="opacity: 0.5">
                                      <p:cBhvr rctx="IE">
                                        <p:cTn id="20"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25F1-D415-CF51-20EE-30E80A127559}"/>
              </a:ext>
            </a:extLst>
          </p:cNvPr>
          <p:cNvSpPr>
            <a:spLocks noGrp="1"/>
          </p:cNvSpPr>
          <p:nvPr>
            <p:ph type="title"/>
          </p:nvPr>
        </p:nvSpPr>
        <p:spPr/>
        <p:txBody>
          <a:bodyPr/>
          <a:lstStyle/>
          <a:p>
            <a:r>
              <a:rPr lang="en-US"/>
              <a:t>Recommendation </a:t>
            </a:r>
          </a:p>
        </p:txBody>
      </p:sp>
      <p:sp>
        <p:nvSpPr>
          <p:cNvPr id="3" name="Content Placeholder 2">
            <a:extLst>
              <a:ext uri="{FF2B5EF4-FFF2-40B4-BE49-F238E27FC236}">
                <a16:creationId xmlns:a16="http://schemas.microsoft.com/office/drawing/2014/main" id="{9A5BBE8D-3DBF-F168-EDAC-616675D607C3}"/>
              </a:ext>
            </a:extLst>
          </p:cNvPr>
          <p:cNvSpPr>
            <a:spLocks noGrp="1"/>
          </p:cNvSpPr>
          <p:nvPr>
            <p:ph idx="1"/>
          </p:nvPr>
        </p:nvSpPr>
        <p:spPr>
          <a:xfrm>
            <a:off x="838200" y="1825625"/>
            <a:ext cx="10515600" cy="3841239"/>
          </a:xfrm>
        </p:spPr>
        <p:txBody>
          <a:bodyPr vert="horz" lIns="91440" tIns="45720" rIns="91440" bIns="45720" rtlCol="0" anchor="t">
            <a:normAutofit lnSpcReduction="10000"/>
          </a:bodyPr>
          <a:lstStyle/>
          <a:p>
            <a:pPr marL="0" indent="0">
              <a:buNone/>
            </a:pPr>
            <a:r>
              <a:rPr lang="en-US" sz="2000" b="1" dirty="0"/>
              <a:t>Steps Toward Normalization</a:t>
            </a:r>
            <a:br>
              <a:rPr lang="en-US" sz="2000" b="1" dirty="0"/>
            </a:br>
            <a:endParaRPr lang="en-US" sz="2000" b="1" dirty="0"/>
          </a:p>
          <a:p>
            <a:r>
              <a:rPr lang="en-US" sz="2000" dirty="0"/>
              <a:t>Encourage administrative action towards reopening direct Iranian dialogue</a:t>
            </a:r>
          </a:p>
          <a:p>
            <a:pPr lvl="1">
              <a:buFont typeface="Courier New" panose="020B0604020202020204" pitchFamily="34" charset="0"/>
              <a:buChar char="o"/>
            </a:pPr>
            <a:r>
              <a:rPr lang="en-US" sz="1800" dirty="0"/>
              <a:t>Engage with allies with established diplomatic relations</a:t>
            </a:r>
          </a:p>
          <a:p>
            <a:pPr marL="457200" lvl="1" indent="0">
              <a:buNone/>
            </a:pPr>
            <a:endParaRPr lang="en-US" sz="1800" dirty="0"/>
          </a:p>
          <a:p>
            <a:r>
              <a:rPr lang="en-US" sz="2000" dirty="0"/>
              <a:t>Hold hearing on Iranian Nationalism and regional public diplomacy approaches</a:t>
            </a:r>
          </a:p>
          <a:p>
            <a:pPr marL="0" indent="0">
              <a:buNone/>
            </a:pPr>
            <a:endParaRPr lang="en-US" sz="2000" dirty="0"/>
          </a:p>
          <a:p>
            <a:r>
              <a:rPr lang="en-US" sz="2000" dirty="0"/>
              <a:t>Prevent further attacks or sanctions while negotiations are in progress</a:t>
            </a:r>
          </a:p>
          <a:p>
            <a:pPr marL="0" indent="0">
              <a:buNone/>
            </a:pPr>
            <a:endParaRPr lang="en-US" sz="2000" dirty="0"/>
          </a:p>
          <a:p>
            <a:r>
              <a:rPr lang="en-US" sz="2000" dirty="0"/>
              <a:t>Rally support for treaty ratification next year</a:t>
            </a:r>
          </a:p>
          <a:p>
            <a:endParaRPr lang="en-US" sz="1800" b="1" dirty="0"/>
          </a:p>
          <a:p>
            <a:endParaRPr lang="en-US" sz="1800" b="1" dirty="0"/>
          </a:p>
        </p:txBody>
      </p:sp>
    </p:spTree>
    <p:extLst>
      <p:ext uri="{BB962C8B-B14F-4D97-AF65-F5344CB8AC3E}">
        <p14:creationId xmlns:p14="http://schemas.microsoft.com/office/powerpoint/2010/main" val="9256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7EED6-A00E-2C4B-EF42-034831F649E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AE77EDD-AD3A-2937-A2BF-31F0B4EFB149}"/>
              </a:ext>
            </a:extLst>
          </p:cNvPr>
          <p:cNvGraphicFramePr>
            <a:graphicFrameLocks noGrp="1"/>
          </p:cNvGraphicFramePr>
          <p:nvPr/>
        </p:nvGraphicFramePr>
        <p:xfrm>
          <a:off x="2387972" y="1732037"/>
          <a:ext cx="8127999" cy="4145280"/>
        </p:xfrm>
        <a:graphic>
          <a:graphicData uri="http://schemas.openxmlformats.org/drawingml/2006/table">
            <a:tbl>
              <a:tblPr firstRow="1" bandRow="1">
                <a:tableStyleId>{2D5ABB26-0587-4C30-8999-92F81FD0307C}</a:tableStyleId>
              </a:tblPr>
              <a:tblGrid>
                <a:gridCol w="2194913">
                  <a:extLst>
                    <a:ext uri="{9D8B030D-6E8A-4147-A177-3AD203B41FA5}">
                      <a16:colId xmlns:a16="http://schemas.microsoft.com/office/drawing/2014/main" val="3283020734"/>
                    </a:ext>
                  </a:extLst>
                </a:gridCol>
                <a:gridCol w="1273629">
                  <a:extLst>
                    <a:ext uri="{9D8B030D-6E8A-4147-A177-3AD203B41FA5}">
                      <a16:colId xmlns:a16="http://schemas.microsoft.com/office/drawing/2014/main" val="707317213"/>
                    </a:ext>
                  </a:extLst>
                </a:gridCol>
                <a:gridCol w="4659457">
                  <a:extLst>
                    <a:ext uri="{9D8B030D-6E8A-4147-A177-3AD203B41FA5}">
                      <a16:colId xmlns:a16="http://schemas.microsoft.com/office/drawing/2014/main" val="2775553635"/>
                    </a:ext>
                  </a:extLst>
                </a:gridCol>
              </a:tblGrid>
              <a:tr h="370840">
                <a:tc>
                  <a:txBody>
                    <a:bodyPr/>
                    <a:lstStyle/>
                    <a:p>
                      <a:r>
                        <a:rPr lang="en-US" sz="2800" dirty="0"/>
                        <a:t>Horse</a:t>
                      </a:r>
                    </a:p>
                  </a:txBody>
                  <a:tcPr/>
                </a:tc>
                <a:tc>
                  <a:txBody>
                    <a:bodyPr/>
                    <a:lstStyle/>
                    <a:p>
                      <a:r>
                        <a:rPr lang="en-US" sz="2800" dirty="0"/>
                        <a:t>1</a:t>
                      </a:r>
                    </a:p>
                  </a:txBody>
                  <a:tcPr/>
                </a:tc>
                <a:tc>
                  <a:txBody>
                    <a:bodyPr/>
                    <a:lstStyle/>
                    <a:p>
                      <a:r>
                        <a:rPr lang="en-US" sz="2800" dirty="0"/>
                        <a:t>Bobby – Mo</a:t>
                      </a:r>
                    </a:p>
                  </a:txBody>
                  <a:tcPr/>
                </a:tc>
                <a:extLst>
                  <a:ext uri="{0D108BD9-81ED-4DB2-BD59-A6C34878D82A}">
                    <a16:rowId xmlns:a16="http://schemas.microsoft.com/office/drawing/2014/main" val="310160388"/>
                  </a:ext>
                </a:extLst>
              </a:tr>
              <a:tr h="370840">
                <a:tc>
                  <a:txBody>
                    <a:bodyPr/>
                    <a:lstStyle/>
                    <a:p>
                      <a:r>
                        <a:rPr lang="en-US" sz="2800" dirty="0"/>
                        <a:t>Dog</a:t>
                      </a:r>
                    </a:p>
                  </a:txBody>
                  <a:tcPr/>
                </a:tc>
                <a:tc>
                  <a:txBody>
                    <a:bodyPr/>
                    <a:lstStyle/>
                    <a:p>
                      <a:r>
                        <a:rPr lang="en-US" sz="2800" dirty="0"/>
                        <a:t>2</a:t>
                      </a:r>
                    </a:p>
                  </a:txBody>
                  <a:tcPr/>
                </a:tc>
                <a:tc>
                  <a:txBody>
                    <a:bodyPr/>
                    <a:lstStyle/>
                    <a:p>
                      <a:r>
                        <a:rPr lang="en-US" sz="2800" dirty="0"/>
                        <a:t>Alex – Syarra</a:t>
                      </a:r>
                    </a:p>
                  </a:txBody>
                  <a:tcPr/>
                </a:tc>
                <a:extLst>
                  <a:ext uri="{0D108BD9-81ED-4DB2-BD59-A6C34878D82A}">
                    <a16:rowId xmlns:a16="http://schemas.microsoft.com/office/drawing/2014/main" val="996457191"/>
                  </a:ext>
                </a:extLst>
              </a:tr>
              <a:tr h="370840">
                <a:tc>
                  <a:txBody>
                    <a:bodyPr/>
                    <a:lstStyle/>
                    <a:p>
                      <a:r>
                        <a:rPr lang="en-US" sz="2800" dirty="0"/>
                        <a:t>Unicorn</a:t>
                      </a:r>
                    </a:p>
                  </a:txBody>
                  <a:tcPr/>
                </a:tc>
                <a:tc>
                  <a:txBody>
                    <a:bodyPr/>
                    <a:lstStyle/>
                    <a:p>
                      <a:r>
                        <a:rPr lang="en-US" sz="2800" dirty="0"/>
                        <a:t>3</a:t>
                      </a:r>
                    </a:p>
                  </a:txBody>
                  <a:tcPr/>
                </a:tc>
                <a:tc>
                  <a:txBody>
                    <a:bodyPr/>
                    <a:lstStyle/>
                    <a:p>
                      <a:r>
                        <a:rPr lang="en-US" sz="2800" dirty="0"/>
                        <a:t>Kiana – Maeve</a:t>
                      </a:r>
                    </a:p>
                  </a:txBody>
                  <a:tcPr/>
                </a:tc>
                <a:extLst>
                  <a:ext uri="{0D108BD9-81ED-4DB2-BD59-A6C34878D82A}">
                    <a16:rowId xmlns:a16="http://schemas.microsoft.com/office/drawing/2014/main" val="397957576"/>
                  </a:ext>
                </a:extLst>
              </a:tr>
              <a:tr h="370840">
                <a:tc>
                  <a:txBody>
                    <a:bodyPr/>
                    <a:lstStyle/>
                    <a:p>
                      <a:r>
                        <a:rPr lang="en-US" sz="2800" dirty="0"/>
                        <a:t>Tiger</a:t>
                      </a:r>
                    </a:p>
                  </a:txBody>
                  <a:tcPr/>
                </a:tc>
                <a:tc>
                  <a:txBody>
                    <a:bodyPr/>
                    <a:lstStyle/>
                    <a:p>
                      <a:r>
                        <a:rPr lang="en-US" sz="2800" dirty="0"/>
                        <a:t>4</a:t>
                      </a:r>
                    </a:p>
                  </a:txBody>
                  <a:tcPr/>
                </a:tc>
                <a:tc>
                  <a:txBody>
                    <a:bodyPr/>
                    <a:lstStyle/>
                    <a:p>
                      <a:r>
                        <a:rPr lang="en-US" sz="2800" dirty="0"/>
                        <a:t>Priya – Sarina</a:t>
                      </a:r>
                    </a:p>
                  </a:txBody>
                  <a:tcPr/>
                </a:tc>
                <a:extLst>
                  <a:ext uri="{0D108BD9-81ED-4DB2-BD59-A6C34878D82A}">
                    <a16:rowId xmlns:a16="http://schemas.microsoft.com/office/drawing/2014/main" val="507067577"/>
                  </a:ext>
                </a:extLst>
              </a:tr>
              <a:tr h="370840">
                <a:tc>
                  <a:txBody>
                    <a:bodyPr/>
                    <a:lstStyle/>
                    <a:p>
                      <a:r>
                        <a:rPr lang="en-US" sz="2800" dirty="0"/>
                        <a:t>Cat</a:t>
                      </a:r>
                    </a:p>
                  </a:txBody>
                  <a:tcPr/>
                </a:tc>
                <a:tc>
                  <a:txBody>
                    <a:bodyPr/>
                    <a:lstStyle/>
                    <a:p>
                      <a:r>
                        <a:rPr lang="en-US" sz="2800" dirty="0"/>
                        <a:t>5</a:t>
                      </a:r>
                    </a:p>
                  </a:txBody>
                  <a:tcPr/>
                </a:tc>
                <a:tc>
                  <a:txBody>
                    <a:bodyPr/>
                    <a:lstStyle/>
                    <a:p>
                      <a:r>
                        <a:rPr lang="en-US" sz="2800" dirty="0"/>
                        <a:t>Esme – Camille</a:t>
                      </a:r>
                    </a:p>
                  </a:txBody>
                  <a:tcPr/>
                </a:tc>
                <a:extLst>
                  <a:ext uri="{0D108BD9-81ED-4DB2-BD59-A6C34878D82A}">
                    <a16:rowId xmlns:a16="http://schemas.microsoft.com/office/drawing/2014/main" val="3489713192"/>
                  </a:ext>
                </a:extLst>
              </a:tr>
              <a:tr h="370840">
                <a:tc>
                  <a:txBody>
                    <a:bodyPr/>
                    <a:lstStyle/>
                    <a:p>
                      <a:r>
                        <a:rPr lang="en-US" sz="2800" dirty="0"/>
                        <a:t>Bird</a:t>
                      </a:r>
                    </a:p>
                  </a:txBody>
                  <a:tcPr/>
                </a:tc>
                <a:tc>
                  <a:txBody>
                    <a:bodyPr/>
                    <a:lstStyle/>
                    <a:p>
                      <a:r>
                        <a:rPr lang="en-US" sz="2800" dirty="0"/>
                        <a:t>6</a:t>
                      </a:r>
                    </a:p>
                  </a:txBody>
                  <a:tcPr/>
                </a:tc>
                <a:tc>
                  <a:txBody>
                    <a:bodyPr/>
                    <a:lstStyle/>
                    <a:p>
                      <a:r>
                        <a:rPr lang="en-US" sz="2800" dirty="0"/>
                        <a:t>Erik – Richard</a:t>
                      </a:r>
                    </a:p>
                  </a:txBody>
                  <a:tcPr/>
                </a:tc>
                <a:extLst>
                  <a:ext uri="{0D108BD9-81ED-4DB2-BD59-A6C34878D82A}">
                    <a16:rowId xmlns:a16="http://schemas.microsoft.com/office/drawing/2014/main" val="578379665"/>
                  </a:ext>
                </a:extLst>
              </a:tr>
              <a:tr h="370840">
                <a:tc>
                  <a:txBody>
                    <a:bodyPr/>
                    <a:lstStyle/>
                    <a:p>
                      <a:r>
                        <a:rPr lang="en-US" sz="2800" dirty="0"/>
                        <a:t>Seal</a:t>
                      </a:r>
                    </a:p>
                  </a:txBody>
                  <a:tcPr/>
                </a:tc>
                <a:tc>
                  <a:txBody>
                    <a:bodyPr/>
                    <a:lstStyle/>
                    <a:p>
                      <a:r>
                        <a:rPr lang="en-US" sz="2800" dirty="0"/>
                        <a:t>7</a:t>
                      </a:r>
                    </a:p>
                  </a:txBody>
                  <a:tcPr/>
                </a:tc>
                <a:tc>
                  <a:txBody>
                    <a:bodyPr/>
                    <a:lstStyle/>
                    <a:p>
                      <a:r>
                        <a:rPr lang="en-US" sz="2800" dirty="0"/>
                        <a:t>Skye – Maisie</a:t>
                      </a:r>
                    </a:p>
                  </a:txBody>
                  <a:tcPr/>
                </a:tc>
                <a:extLst>
                  <a:ext uri="{0D108BD9-81ED-4DB2-BD59-A6C34878D82A}">
                    <a16:rowId xmlns:a16="http://schemas.microsoft.com/office/drawing/2014/main" val="3568642199"/>
                  </a:ext>
                </a:extLst>
              </a:tr>
              <a:tr h="370840">
                <a:tc>
                  <a:txBody>
                    <a:bodyPr/>
                    <a:lstStyle/>
                    <a:p>
                      <a:r>
                        <a:rPr lang="en-US" sz="2800" dirty="0"/>
                        <a:t>Lion</a:t>
                      </a:r>
                    </a:p>
                  </a:txBody>
                  <a:tcPr/>
                </a:tc>
                <a:tc>
                  <a:txBody>
                    <a:bodyPr/>
                    <a:lstStyle/>
                    <a:p>
                      <a:r>
                        <a:rPr lang="en-US" sz="2800" dirty="0"/>
                        <a:t>8</a:t>
                      </a:r>
                    </a:p>
                  </a:txBody>
                  <a:tcPr/>
                </a:tc>
                <a:tc>
                  <a:txBody>
                    <a:bodyPr/>
                    <a:lstStyle/>
                    <a:p>
                      <a:r>
                        <a:rPr lang="en-US" sz="2800" dirty="0"/>
                        <a:t>Gabby - Katelyn</a:t>
                      </a:r>
                    </a:p>
                  </a:txBody>
                  <a:tcPr/>
                </a:tc>
                <a:extLst>
                  <a:ext uri="{0D108BD9-81ED-4DB2-BD59-A6C34878D82A}">
                    <a16:rowId xmlns:a16="http://schemas.microsoft.com/office/drawing/2014/main" val="3773764799"/>
                  </a:ext>
                </a:extLst>
              </a:tr>
            </a:tbl>
          </a:graphicData>
        </a:graphic>
      </p:graphicFrame>
      <p:sp>
        <p:nvSpPr>
          <p:cNvPr id="3" name="Rectangle: Rounded Corners 2">
            <a:extLst>
              <a:ext uri="{FF2B5EF4-FFF2-40B4-BE49-F238E27FC236}">
                <a16:creationId xmlns:a16="http://schemas.microsoft.com/office/drawing/2014/main" id="{5D6FEDA4-5572-E820-AE7B-2E4F4EB61ED9}"/>
              </a:ext>
            </a:extLst>
          </p:cNvPr>
          <p:cNvSpPr/>
          <p:nvPr/>
        </p:nvSpPr>
        <p:spPr>
          <a:xfrm>
            <a:off x="2109216" y="2869081"/>
            <a:ext cx="7694812"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house with columns and a flag&#10;&#10;AI-generated content may be incorrect.">
            <a:extLst>
              <a:ext uri="{FF2B5EF4-FFF2-40B4-BE49-F238E27FC236}">
                <a16:creationId xmlns:a16="http://schemas.microsoft.com/office/drawing/2014/main" id="{BC9F164C-AB1B-1F45-CAB8-1DED7B365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92" y="316831"/>
            <a:ext cx="1574574" cy="1097280"/>
          </a:xfrm>
          <a:prstGeom prst="rect">
            <a:avLst/>
          </a:prstGeom>
        </p:spPr>
      </p:pic>
      <p:pic>
        <p:nvPicPr>
          <p:cNvPr id="5" name="Picture 4">
            <a:extLst>
              <a:ext uri="{FF2B5EF4-FFF2-40B4-BE49-F238E27FC236}">
                <a16:creationId xmlns:a16="http://schemas.microsoft.com/office/drawing/2014/main" id="{62C89D25-A129-466E-AA45-32F34C197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67" y="1683269"/>
            <a:ext cx="1099424" cy="1097280"/>
          </a:xfrm>
          <a:prstGeom prst="rect">
            <a:avLst/>
          </a:prstGeom>
        </p:spPr>
      </p:pic>
    </p:spTree>
    <p:extLst>
      <p:ext uri="{BB962C8B-B14F-4D97-AF65-F5344CB8AC3E}">
        <p14:creationId xmlns:p14="http://schemas.microsoft.com/office/powerpoint/2010/main" val="2736248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sp>
        <p:nvSpPr>
          <p:cNvPr id="2" name="Freeform 2"/>
          <p:cNvSpPr/>
          <p:nvPr/>
        </p:nvSpPr>
        <p:spPr>
          <a:xfrm>
            <a:off x="1670035" y="-1249993"/>
            <a:ext cx="6963535" cy="9060320"/>
          </a:xfrm>
          <a:custGeom>
            <a:avLst/>
            <a:gdLst/>
            <a:ahLst/>
            <a:cxnLst/>
            <a:rect l="l" t="t" r="r" b="b"/>
            <a:pathLst>
              <a:path w="10445302" h="13590480">
                <a:moveTo>
                  <a:pt x="0" y="0"/>
                </a:moveTo>
                <a:lnTo>
                  <a:pt x="10445302" y="0"/>
                </a:lnTo>
                <a:lnTo>
                  <a:pt x="10445302" y="13590481"/>
                </a:lnTo>
                <a:lnTo>
                  <a:pt x="0" y="13590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4079981" y="294726"/>
            <a:ext cx="5515858" cy="8294523"/>
          </a:xfrm>
          <a:custGeom>
            <a:avLst/>
            <a:gdLst/>
            <a:ahLst/>
            <a:cxnLst/>
            <a:rect l="l" t="t" r="r" b="b"/>
            <a:pathLst>
              <a:path w="8273787" h="12441785">
                <a:moveTo>
                  <a:pt x="0" y="0"/>
                </a:moveTo>
                <a:lnTo>
                  <a:pt x="8273787" y="0"/>
                </a:lnTo>
                <a:lnTo>
                  <a:pt x="8273787" y="12441785"/>
                </a:lnTo>
                <a:lnTo>
                  <a:pt x="0" y="12441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431790" y="1662729"/>
            <a:ext cx="5379150" cy="6147599"/>
          </a:xfrm>
          <a:custGeom>
            <a:avLst/>
            <a:gdLst/>
            <a:ahLst/>
            <a:cxnLst/>
            <a:rect l="l" t="t" r="r" b="b"/>
            <a:pathLst>
              <a:path w="8068725" h="9221399">
                <a:moveTo>
                  <a:pt x="0" y="0"/>
                </a:moveTo>
                <a:lnTo>
                  <a:pt x="8068724" y="0"/>
                </a:lnTo>
                <a:lnTo>
                  <a:pt x="8068724" y="9221400"/>
                </a:lnTo>
                <a:lnTo>
                  <a:pt x="0" y="9221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466549" y="1469327"/>
            <a:ext cx="11309631" cy="3385542"/>
          </a:xfrm>
          <a:prstGeom prst="rect">
            <a:avLst/>
          </a:prstGeom>
        </p:spPr>
        <p:txBody>
          <a:bodyPr lIns="0" tIns="0" rIns="0" bIns="0" rtlCol="0" anchor="t">
            <a:spAutoFit/>
          </a:bodyPr>
          <a:lstStyle/>
          <a:p>
            <a:pPr algn="ctr" defTabSz="609630">
              <a:lnSpc>
                <a:spcPts val="6600"/>
              </a:lnSpc>
            </a:pPr>
            <a:r>
              <a:rPr lang="en-US" sz="6000" dirty="0">
                <a:solidFill>
                  <a:srgbClr val="000000"/>
                </a:solidFill>
                <a:latin typeface="Constantia" panose="02030602050306030303" pitchFamily="18" charset="0"/>
                <a:ea typeface="LynxTH Serif"/>
                <a:cs typeface="LynxTH Serif"/>
                <a:sym typeface="LynxTH Serif"/>
              </a:rPr>
              <a:t>DECLINING U.S. BIRTH RATES: ECONOMIC AND CULTURAL PRESSURES ON FAMILY FORMATION</a:t>
            </a:r>
          </a:p>
        </p:txBody>
      </p:sp>
      <p:sp>
        <p:nvSpPr>
          <p:cNvPr id="6" name="TextBox 6"/>
          <p:cNvSpPr txBox="1"/>
          <p:nvPr/>
        </p:nvSpPr>
        <p:spPr>
          <a:xfrm>
            <a:off x="2045184" y="4810826"/>
            <a:ext cx="7942451" cy="1351332"/>
          </a:xfrm>
          <a:prstGeom prst="rect">
            <a:avLst/>
          </a:prstGeom>
        </p:spPr>
        <p:txBody>
          <a:bodyPr lIns="0" tIns="0" rIns="0" bIns="0" rtlCol="0" anchor="t">
            <a:spAutoFit/>
          </a:bodyPr>
          <a:lstStyle/>
          <a:p>
            <a:pPr algn="ctr" defTabSz="609630">
              <a:lnSpc>
                <a:spcPts val="3640"/>
              </a:lnSpc>
            </a:pPr>
            <a:r>
              <a:rPr lang="en-US" sz="2800" b="1">
                <a:solidFill>
                  <a:srgbClr val="323232"/>
                </a:solidFill>
                <a:latin typeface="Atkinson Hyperlegible Bold"/>
                <a:ea typeface="Atkinson Hyperlegible Bold"/>
                <a:cs typeface="Atkinson Hyperlegible Bold"/>
                <a:sym typeface="Atkinson Hyperlegible Bold"/>
              </a:rPr>
              <a:t>Maeve Ryan &amp; Kiana Tan</a:t>
            </a:r>
          </a:p>
          <a:p>
            <a:pPr algn="ctr" defTabSz="609630">
              <a:lnSpc>
                <a:spcPts val="3640"/>
              </a:lnSpc>
            </a:pPr>
            <a:r>
              <a:rPr lang="en-US" sz="2800" b="1">
                <a:solidFill>
                  <a:srgbClr val="323232"/>
                </a:solidFill>
                <a:latin typeface="Atkinson Hyperlegible Bold"/>
                <a:ea typeface="Atkinson Hyperlegible Bold"/>
                <a:cs typeface="Atkinson Hyperlegible Bold"/>
                <a:sym typeface="Atkinson Hyperlegible Bold"/>
              </a:rPr>
              <a:t>Global Policy Seminar – IRP 402</a:t>
            </a:r>
          </a:p>
          <a:p>
            <a:pPr algn="ctr" defTabSz="609630">
              <a:lnSpc>
                <a:spcPts val="3640"/>
              </a:lnSpc>
            </a:pPr>
            <a:r>
              <a:rPr lang="en-US" sz="2800" b="1">
                <a:solidFill>
                  <a:srgbClr val="323232"/>
                </a:solidFill>
                <a:latin typeface="Atkinson Hyperlegible Bold"/>
                <a:ea typeface="Atkinson Hyperlegible Bold"/>
                <a:cs typeface="Atkinson Hyperlegible Bold"/>
                <a:sym typeface="Atkinson Hyperlegible Bold"/>
              </a:rPr>
              <a:t>NSC Deputies Committee Briefing | Fall 2025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sp>
        <p:nvSpPr>
          <p:cNvPr id="2" name="Freeform 2"/>
          <p:cNvSpPr/>
          <p:nvPr/>
        </p:nvSpPr>
        <p:spPr>
          <a:xfrm rot="85834">
            <a:off x="-244352" y="4719413"/>
            <a:ext cx="3133351" cy="4209911"/>
          </a:xfrm>
          <a:custGeom>
            <a:avLst/>
            <a:gdLst/>
            <a:ahLst/>
            <a:cxnLst/>
            <a:rect l="l" t="t" r="r" b="b"/>
            <a:pathLst>
              <a:path w="4700026" h="6314866">
                <a:moveTo>
                  <a:pt x="0" y="0"/>
                </a:moveTo>
                <a:lnTo>
                  <a:pt x="4700026" y="0"/>
                </a:lnTo>
                <a:lnTo>
                  <a:pt x="4700026" y="6314866"/>
                </a:lnTo>
                <a:lnTo>
                  <a:pt x="0" y="6314866"/>
                </a:lnTo>
                <a:lnTo>
                  <a:pt x="0" y="0"/>
                </a:lnTo>
                <a:close/>
              </a:path>
            </a:pathLst>
          </a:custGeom>
          <a:blipFill>
            <a:blip r:embed="rId2">
              <a:extLst>
                <a:ext uri="{96DAC541-7B7A-43D3-8B79-37D633B846F1}">
                  <asvg:svgBlip xmlns:asvg="http://schemas.microsoft.com/office/drawing/2016/SVG/main" r:embed="rId3"/>
                </a:ext>
              </a:extLst>
            </a:blip>
            <a:stretch>
              <a:fillRect b="-3372"/>
            </a:stretch>
          </a:blipFill>
        </p:spPr>
        <p:txBody>
          <a:bodyPr/>
          <a:lstStyle/>
          <a:p>
            <a:pPr defTabSz="609630"/>
            <a:endParaRPr lang="en-US" sz="1200">
              <a:solidFill>
                <a:prstClr val="black"/>
              </a:solidFill>
              <a:latin typeface="Calibri"/>
            </a:endParaRPr>
          </a:p>
        </p:txBody>
      </p:sp>
      <p:sp>
        <p:nvSpPr>
          <p:cNvPr id="3" name="Freeform 3"/>
          <p:cNvSpPr/>
          <p:nvPr/>
        </p:nvSpPr>
        <p:spPr>
          <a:xfrm rot="-1090706" flipH="1">
            <a:off x="4415704" y="4122739"/>
            <a:ext cx="2731101" cy="2333850"/>
          </a:xfrm>
          <a:custGeom>
            <a:avLst/>
            <a:gdLst/>
            <a:ahLst/>
            <a:cxnLst/>
            <a:rect l="l" t="t" r="r" b="b"/>
            <a:pathLst>
              <a:path w="4096652" h="3500775">
                <a:moveTo>
                  <a:pt x="4096652" y="0"/>
                </a:moveTo>
                <a:lnTo>
                  <a:pt x="0" y="0"/>
                </a:lnTo>
                <a:lnTo>
                  <a:pt x="0" y="3500775"/>
                </a:lnTo>
                <a:lnTo>
                  <a:pt x="4096652" y="3500775"/>
                </a:lnTo>
                <a:lnTo>
                  <a:pt x="409665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36322">
            <a:off x="4232810" y="5878855"/>
            <a:ext cx="2089073" cy="2353885"/>
          </a:xfrm>
          <a:custGeom>
            <a:avLst/>
            <a:gdLst/>
            <a:ahLst/>
            <a:cxnLst/>
            <a:rect l="l" t="t" r="r" b="b"/>
            <a:pathLst>
              <a:path w="3133609" h="3530827">
                <a:moveTo>
                  <a:pt x="0" y="0"/>
                </a:moveTo>
                <a:lnTo>
                  <a:pt x="3133608" y="0"/>
                </a:lnTo>
                <a:lnTo>
                  <a:pt x="3133608" y="3530826"/>
                </a:lnTo>
                <a:lnTo>
                  <a:pt x="0" y="35308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86795" y="348190"/>
            <a:ext cx="6540215" cy="3944926"/>
          </a:xfrm>
          <a:prstGeom prst="rect">
            <a:avLst/>
          </a:prstGeom>
        </p:spPr>
        <p:txBody>
          <a:bodyPr lIns="0" tIns="0" rIns="0" bIns="0" rtlCol="0" anchor="t">
            <a:spAutoFit/>
          </a:bodyPr>
          <a:lstStyle/>
          <a:p>
            <a:pPr defTabSz="609630">
              <a:lnSpc>
                <a:spcPts val="3067"/>
              </a:lnSpc>
            </a:pPr>
            <a:r>
              <a:rPr lang="en-US" sz="2359" b="1">
                <a:solidFill>
                  <a:srgbClr val="323232"/>
                </a:solidFill>
                <a:latin typeface="Atkinson Hyperlegible Bold"/>
                <a:ea typeface="Atkinson Hyperlegible Bold"/>
                <a:cs typeface="Atkinson Hyperlegible Bold"/>
                <a:sym typeface="Atkinson Hyperlegible Bold"/>
              </a:rPr>
              <a:t>BLUF:</a:t>
            </a:r>
          </a:p>
          <a:p>
            <a:pPr defTabSz="609630">
              <a:lnSpc>
                <a:spcPts val="3067"/>
              </a:lnSpc>
            </a:pPr>
            <a:r>
              <a:rPr lang="en-US" sz="2359">
                <a:solidFill>
                  <a:srgbClr val="323232"/>
                </a:solidFill>
                <a:latin typeface="Atkinson Hyperlegible"/>
                <a:ea typeface="Atkinson Hyperlegible"/>
                <a:cs typeface="Atkinson Hyperlegible"/>
                <a:sym typeface="Atkinson Hyperlegible"/>
              </a:rPr>
              <a:t>U.S. birth rates are falling due to rising economic burdens and shifting cultural norms. Without intervention, the U.S. faces long-term labor shortages, demographic imbalance, and reduced global competitiveness. We recommend a two-track federal strategy combining targeted family-economic relief with women’s-health transparency and cultural support for family formation.</a:t>
            </a:r>
          </a:p>
        </p:txBody>
      </p:sp>
      <p:sp>
        <p:nvSpPr>
          <p:cNvPr id="10" name="Rectangle 9">
            <a:extLst>
              <a:ext uri="{FF2B5EF4-FFF2-40B4-BE49-F238E27FC236}">
                <a16:creationId xmlns:a16="http://schemas.microsoft.com/office/drawing/2014/main" id="{00450E30-FC96-2195-352A-8F0239C96AA9}"/>
              </a:ext>
            </a:extLst>
          </p:cNvPr>
          <p:cNvSpPr/>
          <p:nvPr/>
        </p:nvSpPr>
        <p:spPr>
          <a:xfrm>
            <a:off x="7472523" y="611039"/>
            <a:ext cx="4394548" cy="5900467"/>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9" name="TextBox 9"/>
          <p:cNvSpPr txBox="1"/>
          <p:nvPr/>
        </p:nvSpPr>
        <p:spPr>
          <a:xfrm>
            <a:off x="7439974" y="1051741"/>
            <a:ext cx="4245566" cy="4614212"/>
          </a:xfrm>
          <a:prstGeom prst="rect">
            <a:avLst/>
          </a:prstGeom>
        </p:spPr>
        <p:txBody>
          <a:bodyPr lIns="0" tIns="0" rIns="0" bIns="0" rtlCol="0" anchor="t">
            <a:spAutoFit/>
          </a:bodyPr>
          <a:lstStyle/>
          <a:p>
            <a:pPr algn="ctr" defTabSz="609630">
              <a:lnSpc>
                <a:spcPts val="2240"/>
              </a:lnSpc>
            </a:pPr>
            <a:r>
              <a:rPr lang="en-US" b="1" dirty="0">
                <a:solidFill>
                  <a:srgbClr val="000000"/>
                </a:solidFill>
                <a:latin typeface="Atkinson Hyperlegible Bold"/>
              </a:rPr>
              <a:t>Supporting Points</a:t>
            </a:r>
            <a:endParaRPr lang="en-US" sz="1400" dirty="0">
              <a:solidFill>
                <a:prstClr val="black"/>
              </a:solidFill>
              <a:latin typeface="Calibri"/>
            </a:endParaRPr>
          </a:p>
          <a:p>
            <a:pPr marL="371705" lvl="1" indent="-185853" algn="ctr" defTabSz="609630">
              <a:lnSpc>
                <a:spcPts val="2240"/>
              </a:lnSpc>
              <a:buFont typeface="Arial"/>
              <a:buChar char="•"/>
            </a:pPr>
            <a:r>
              <a:rPr lang="en-US" dirty="0">
                <a:solidFill>
                  <a:srgbClr val="000000"/>
                </a:solidFill>
                <a:latin typeface="Atkinson Hyperlegible"/>
              </a:rPr>
              <a:t>Birth rates down nearly 20% since 2007; no single demographic or policy factor explains the decline.</a:t>
            </a:r>
            <a:endParaRPr lang="en-US" sz="1400" dirty="0">
              <a:solidFill>
                <a:prstClr val="black"/>
              </a:solidFill>
              <a:latin typeface="Calibri"/>
            </a:endParaRPr>
          </a:p>
          <a:p>
            <a:pPr marL="371705" lvl="1" indent="-185853" algn="ctr" defTabSz="609630">
              <a:lnSpc>
                <a:spcPts val="2240"/>
              </a:lnSpc>
              <a:buFont typeface="Arial"/>
              <a:buChar char="•"/>
            </a:pPr>
            <a:r>
              <a:rPr lang="en-US" dirty="0">
                <a:solidFill>
                  <a:srgbClr val="000000"/>
                </a:solidFill>
                <a:latin typeface="Atkinson Hyperlegible"/>
              </a:rPr>
              <a:t>High childcare costs, housing barriers, and student debt delay family formation.</a:t>
            </a:r>
            <a:endParaRPr lang="en-US" sz="1400" dirty="0">
              <a:solidFill>
                <a:prstClr val="black"/>
              </a:solidFill>
              <a:latin typeface="Calibri"/>
            </a:endParaRPr>
          </a:p>
          <a:p>
            <a:pPr marL="371705" lvl="1" indent="-185853" algn="ctr" defTabSz="609630">
              <a:lnSpc>
                <a:spcPts val="2240"/>
              </a:lnSpc>
              <a:buFont typeface="Arial"/>
              <a:buChar char="•"/>
            </a:pPr>
            <a:r>
              <a:rPr lang="en-US" dirty="0">
                <a:solidFill>
                  <a:srgbClr val="000000"/>
                </a:solidFill>
                <a:latin typeface="Atkinson Hyperlegible"/>
              </a:rPr>
              <a:t>Cash is not enough, decisions hinge on women’s individual fertility goals.</a:t>
            </a:r>
            <a:endParaRPr lang="en-US" sz="1400" dirty="0">
              <a:solidFill>
                <a:prstClr val="black"/>
              </a:solidFill>
              <a:latin typeface="Calibri"/>
            </a:endParaRPr>
          </a:p>
          <a:p>
            <a:pPr marL="371705" lvl="1" indent="-185853" algn="ctr" defTabSz="609630">
              <a:lnSpc>
                <a:spcPts val="2240"/>
              </a:lnSpc>
              <a:buFont typeface="Arial"/>
              <a:buChar char="•"/>
            </a:pPr>
            <a:r>
              <a:rPr lang="en-US" dirty="0">
                <a:solidFill>
                  <a:srgbClr val="000000"/>
                </a:solidFill>
                <a:latin typeface="Atkinson Hyperlegible"/>
              </a:rPr>
              <a:t>Cultural shifts, delayed marriage, contraceptive norms, modern feminism’s framing of motherhood, affect intentions even among women who want children.</a:t>
            </a:r>
            <a:endParaRPr lang="en-US" sz="1400" dirty="0">
              <a:solidFill>
                <a:prstClr val="black"/>
              </a:solidFill>
              <a:latin typeface="Calibri"/>
            </a:endParaRPr>
          </a:p>
          <a:p>
            <a:pPr marL="353924" lvl="1" indent="-176962" algn="ctr" defTabSz="609630">
              <a:lnSpc>
                <a:spcPts val="2133"/>
              </a:lnSpc>
              <a:buFont typeface="Arial"/>
              <a:buChar char="•"/>
            </a:pPr>
            <a:r>
              <a:rPr lang="en-US" dirty="0">
                <a:solidFill>
                  <a:srgbClr val="000000"/>
                </a:solidFill>
                <a:latin typeface="Atkinson Hyperlegible"/>
              </a:rPr>
              <a:t>Consequences: smaller workforce, rising dependency ratio, state-level revenue declines, weakened long-term economic and strategic capacity.</a:t>
            </a:r>
            <a:endParaRPr lang="en-US" sz="1400" dirty="0">
              <a:solidFill>
                <a:prstClr val="black"/>
              </a:solidFill>
              <a:latin typeface="Calibri"/>
            </a:endParaRPr>
          </a:p>
          <a:p>
            <a:pPr marL="159181" lvl="1" indent="-79591" algn="ctr" defTabSz="609630">
              <a:lnSpc>
                <a:spcPts val="960"/>
              </a:lnSpc>
              <a:buFont typeface="Arial"/>
              <a:buChar char="•"/>
            </a:pPr>
            <a:endParaRPr lang="en-US" sz="1633" dirty="0">
              <a:solidFill>
                <a:srgbClr val="000000"/>
              </a:solidFill>
              <a:latin typeface="Atkinson Hyperlegible"/>
              <a:ea typeface="Atkinson Hyperlegible"/>
              <a:cs typeface="Atkinson Hyperlegible"/>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sp>
        <p:nvSpPr>
          <p:cNvPr id="2" name="Freeform 2"/>
          <p:cNvSpPr/>
          <p:nvPr/>
        </p:nvSpPr>
        <p:spPr>
          <a:xfrm rot="-155842">
            <a:off x="6288079" y="-649092"/>
            <a:ext cx="6204749" cy="8617707"/>
          </a:xfrm>
          <a:custGeom>
            <a:avLst/>
            <a:gdLst/>
            <a:ahLst/>
            <a:cxnLst/>
            <a:rect l="l" t="t" r="r" b="b"/>
            <a:pathLst>
              <a:path w="9307123" h="12926560">
                <a:moveTo>
                  <a:pt x="0" y="0"/>
                </a:moveTo>
                <a:lnTo>
                  <a:pt x="9307123" y="0"/>
                </a:lnTo>
                <a:lnTo>
                  <a:pt x="9307123" y="12926560"/>
                </a:lnTo>
                <a:lnTo>
                  <a:pt x="0" y="12926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837228">
            <a:off x="524191" y="3385378"/>
            <a:ext cx="1337278" cy="867559"/>
          </a:xfrm>
          <a:custGeom>
            <a:avLst/>
            <a:gdLst/>
            <a:ahLst/>
            <a:cxnLst/>
            <a:rect l="l" t="t" r="r" b="b"/>
            <a:pathLst>
              <a:path w="2005917" h="1301338">
                <a:moveTo>
                  <a:pt x="0" y="0"/>
                </a:moveTo>
                <a:lnTo>
                  <a:pt x="2005917" y="0"/>
                </a:lnTo>
                <a:lnTo>
                  <a:pt x="2005917" y="1301339"/>
                </a:lnTo>
                <a:lnTo>
                  <a:pt x="0" y="1301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199987" y="3722386"/>
            <a:ext cx="6081152" cy="1388585"/>
          </a:xfrm>
          <a:prstGeom prst="rect">
            <a:avLst/>
          </a:prstGeom>
        </p:spPr>
        <p:txBody>
          <a:bodyPr lIns="0" tIns="0" rIns="0" bIns="0" rtlCol="0" anchor="t">
            <a:spAutoFit/>
          </a:bodyPr>
          <a:lstStyle/>
          <a:p>
            <a:pPr defTabSz="609630">
              <a:lnSpc>
                <a:spcPts val="3727"/>
              </a:lnSpc>
            </a:pPr>
            <a:r>
              <a:rPr lang="en-US" sz="2867" b="1">
                <a:solidFill>
                  <a:srgbClr val="323232"/>
                </a:solidFill>
                <a:latin typeface="Atkinson Hyperlegible Bold"/>
                <a:ea typeface="Atkinson Hyperlegible Bold"/>
                <a:cs typeface="Atkinson Hyperlegible Bold"/>
                <a:sym typeface="Atkinson Hyperlegible Bold"/>
              </a:rPr>
              <a:t>Option 2 — Women’s Health Transparency &amp; Education Initiatives</a:t>
            </a:r>
          </a:p>
        </p:txBody>
      </p:sp>
      <p:sp>
        <p:nvSpPr>
          <p:cNvPr id="5" name="TextBox 5"/>
          <p:cNvSpPr txBox="1"/>
          <p:nvPr/>
        </p:nvSpPr>
        <p:spPr>
          <a:xfrm>
            <a:off x="6157672" y="1774728"/>
            <a:ext cx="6185070" cy="914096"/>
          </a:xfrm>
          <a:prstGeom prst="rect">
            <a:avLst/>
          </a:prstGeom>
        </p:spPr>
        <p:txBody>
          <a:bodyPr lIns="0" tIns="0" rIns="0" bIns="0" rtlCol="0" anchor="t">
            <a:spAutoFit/>
          </a:bodyPr>
          <a:lstStyle/>
          <a:p>
            <a:pPr defTabSz="609630">
              <a:lnSpc>
                <a:spcPts val="3727"/>
              </a:lnSpc>
            </a:pPr>
            <a:r>
              <a:rPr lang="en-US" sz="2867" b="1">
                <a:solidFill>
                  <a:srgbClr val="323232"/>
                </a:solidFill>
                <a:latin typeface="Atkinson Hyperlegible Bold"/>
                <a:ea typeface="Atkinson Hyperlegible Bold"/>
                <a:cs typeface="Atkinson Hyperlegible Bold"/>
                <a:sym typeface="Atkinson Hyperlegible Bold"/>
              </a:rPr>
              <a:t>Option 3 — Cultural &amp; Structural Incentives for Family Formation</a:t>
            </a:r>
          </a:p>
        </p:txBody>
      </p:sp>
      <p:sp>
        <p:nvSpPr>
          <p:cNvPr id="6" name="TextBox 6"/>
          <p:cNvSpPr txBox="1"/>
          <p:nvPr/>
        </p:nvSpPr>
        <p:spPr>
          <a:xfrm>
            <a:off x="439320" y="4976632"/>
            <a:ext cx="4744925" cy="1538883"/>
          </a:xfrm>
          <a:prstGeom prst="rect">
            <a:avLst/>
          </a:prstGeom>
        </p:spPr>
        <p:txBody>
          <a:bodyPr lIns="0" tIns="0" rIns="0" bIns="0" rtlCol="0" anchor="t">
            <a:spAutoFit/>
          </a:bodyPr>
          <a:lstStyle/>
          <a:p>
            <a:pPr defTabSz="609630">
              <a:lnSpc>
                <a:spcPts val="2426"/>
              </a:lnSpc>
            </a:pPr>
            <a:r>
              <a:rPr lang="en-US" sz="2000" dirty="0">
                <a:solidFill>
                  <a:srgbClr val="323232"/>
                </a:solidFill>
                <a:latin typeface="Atkinson Hyperlegible"/>
                <a:ea typeface="Atkinson Hyperlegible"/>
                <a:cs typeface="Atkinson Hyperlegible"/>
                <a:sym typeface="Atkinson Hyperlegible"/>
              </a:rPr>
              <a:t>Pros: Supports informed decision-making; aligns with public-health best practices; politically flexible.</a:t>
            </a:r>
          </a:p>
          <a:p>
            <a:pPr defTabSz="609630">
              <a:lnSpc>
                <a:spcPts val="2426"/>
              </a:lnSpc>
            </a:pPr>
            <a:r>
              <a:rPr lang="en-US" sz="2000" dirty="0">
                <a:solidFill>
                  <a:srgbClr val="323232"/>
                </a:solidFill>
                <a:latin typeface="Atkinson Hyperlegible"/>
                <a:ea typeface="Atkinson Hyperlegible"/>
                <a:cs typeface="Atkinson Hyperlegible"/>
                <a:sym typeface="Atkinson Hyperlegible"/>
              </a:rPr>
              <a:t>Cons: Messaging could be politicized; requires coordination with DHHS and states.</a:t>
            </a:r>
          </a:p>
        </p:txBody>
      </p:sp>
      <p:sp>
        <p:nvSpPr>
          <p:cNvPr id="7" name="TextBox 7"/>
          <p:cNvSpPr txBox="1"/>
          <p:nvPr/>
        </p:nvSpPr>
        <p:spPr>
          <a:xfrm>
            <a:off x="6096001" y="2812159"/>
            <a:ext cx="5656680" cy="1538883"/>
          </a:xfrm>
          <a:prstGeom prst="rect">
            <a:avLst/>
          </a:prstGeom>
        </p:spPr>
        <p:txBody>
          <a:bodyPr wrap="square" lIns="0" tIns="0" rIns="0" bIns="0" rtlCol="0" anchor="t">
            <a:spAutoFit/>
          </a:bodyPr>
          <a:lstStyle/>
          <a:p>
            <a:pPr defTabSz="609630">
              <a:lnSpc>
                <a:spcPts val="2426"/>
              </a:lnSpc>
            </a:pPr>
            <a:r>
              <a:rPr lang="en-US" sz="2000" dirty="0">
                <a:solidFill>
                  <a:srgbClr val="323232"/>
                </a:solidFill>
                <a:latin typeface="Atkinson Hyperlegible"/>
                <a:ea typeface="Atkinson Hyperlegible"/>
                <a:cs typeface="Atkinson Hyperlegible"/>
                <a:sym typeface="Atkinson Hyperlegible"/>
              </a:rPr>
              <a:t>Pros: Addresses long-term cultural drivers identified in interviews and events; complements economic reforms.</a:t>
            </a:r>
          </a:p>
          <a:p>
            <a:pPr defTabSz="609630">
              <a:lnSpc>
                <a:spcPts val="2426"/>
              </a:lnSpc>
            </a:pPr>
            <a:r>
              <a:rPr lang="en-US" sz="2000" dirty="0">
                <a:solidFill>
                  <a:srgbClr val="323232"/>
                </a:solidFill>
                <a:latin typeface="Atkinson Hyperlegible"/>
                <a:ea typeface="Atkinson Hyperlegible"/>
                <a:cs typeface="Atkinson Hyperlegible"/>
                <a:sym typeface="Atkinson Hyperlegible"/>
              </a:rPr>
              <a:t>Cons: Opposition from groups wary of “traditional family” framing; impact emerges slowly.</a:t>
            </a:r>
          </a:p>
        </p:txBody>
      </p:sp>
      <p:sp>
        <p:nvSpPr>
          <p:cNvPr id="8" name="TextBox 8"/>
          <p:cNvSpPr txBox="1"/>
          <p:nvPr/>
        </p:nvSpPr>
        <p:spPr>
          <a:xfrm>
            <a:off x="439321" y="208704"/>
            <a:ext cx="5602483" cy="914096"/>
          </a:xfrm>
          <a:prstGeom prst="rect">
            <a:avLst/>
          </a:prstGeom>
        </p:spPr>
        <p:txBody>
          <a:bodyPr lIns="0" tIns="0" rIns="0" bIns="0" rtlCol="0" anchor="t">
            <a:spAutoFit/>
          </a:bodyPr>
          <a:lstStyle/>
          <a:p>
            <a:pPr defTabSz="609630">
              <a:lnSpc>
                <a:spcPts val="3727"/>
              </a:lnSpc>
            </a:pPr>
            <a:r>
              <a:rPr lang="en-US" sz="2867" b="1">
                <a:solidFill>
                  <a:srgbClr val="323232"/>
                </a:solidFill>
                <a:latin typeface="Atkinson Hyperlegible Bold"/>
                <a:ea typeface="Atkinson Hyperlegible Bold"/>
                <a:cs typeface="Atkinson Hyperlegible Bold"/>
                <a:sym typeface="Atkinson Hyperlegible Bold"/>
              </a:rPr>
              <a:t>Option 1 — Targeted Economic Support for Families</a:t>
            </a:r>
          </a:p>
        </p:txBody>
      </p:sp>
      <p:sp>
        <p:nvSpPr>
          <p:cNvPr id="9" name="TextBox 9"/>
          <p:cNvSpPr txBox="1"/>
          <p:nvPr/>
        </p:nvSpPr>
        <p:spPr>
          <a:xfrm>
            <a:off x="439321" y="1184200"/>
            <a:ext cx="4812125" cy="1538883"/>
          </a:xfrm>
          <a:prstGeom prst="rect">
            <a:avLst/>
          </a:prstGeom>
        </p:spPr>
        <p:txBody>
          <a:bodyPr lIns="0" tIns="0" rIns="0" bIns="0" rtlCol="0" anchor="t">
            <a:spAutoFit/>
          </a:bodyPr>
          <a:lstStyle/>
          <a:p>
            <a:pPr defTabSz="609630">
              <a:lnSpc>
                <a:spcPts val="2426"/>
              </a:lnSpc>
            </a:pPr>
            <a:r>
              <a:rPr lang="en-US" sz="2000" dirty="0">
                <a:solidFill>
                  <a:srgbClr val="323232"/>
                </a:solidFill>
                <a:latin typeface="Atkinson Hyperlegible"/>
                <a:ea typeface="Atkinson Hyperlegible"/>
                <a:cs typeface="Atkinson Hyperlegible"/>
                <a:sym typeface="Atkinson Hyperlegible"/>
              </a:rPr>
              <a:t>Pros: Addresses core financial barriers; bipartisan potential; improves stability for young parents.</a:t>
            </a:r>
          </a:p>
          <a:p>
            <a:pPr defTabSz="609630">
              <a:lnSpc>
                <a:spcPts val="2426"/>
              </a:lnSpc>
            </a:pPr>
            <a:r>
              <a:rPr lang="en-US" sz="2000" dirty="0">
                <a:solidFill>
                  <a:srgbClr val="323232"/>
                </a:solidFill>
                <a:latin typeface="Atkinson Hyperlegible"/>
                <a:ea typeface="Atkinson Hyperlegible"/>
                <a:cs typeface="Atkinson Hyperlegible"/>
                <a:sym typeface="Atkinson Hyperlegible"/>
              </a:rPr>
              <a:t>Cons: Requires new spending; deficit concerns among fiscal conservatives.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sp>
        <p:nvSpPr>
          <p:cNvPr id="2" name="Freeform 2"/>
          <p:cNvSpPr/>
          <p:nvPr/>
        </p:nvSpPr>
        <p:spPr>
          <a:xfrm>
            <a:off x="6261684" y="-278676"/>
            <a:ext cx="4930371" cy="7936211"/>
          </a:xfrm>
          <a:custGeom>
            <a:avLst/>
            <a:gdLst/>
            <a:ahLst/>
            <a:cxnLst/>
            <a:rect l="l" t="t" r="r" b="b"/>
            <a:pathLst>
              <a:path w="7395556" h="11904316">
                <a:moveTo>
                  <a:pt x="0" y="0"/>
                </a:moveTo>
                <a:lnTo>
                  <a:pt x="7395556" y="0"/>
                </a:lnTo>
                <a:lnTo>
                  <a:pt x="7395556" y="11904316"/>
                </a:lnTo>
                <a:lnTo>
                  <a:pt x="0" y="11904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599503" y="530761"/>
            <a:ext cx="5993651" cy="6849886"/>
          </a:xfrm>
          <a:custGeom>
            <a:avLst/>
            <a:gdLst/>
            <a:ahLst/>
            <a:cxnLst/>
            <a:rect l="l" t="t" r="r" b="b"/>
            <a:pathLst>
              <a:path w="8990476" h="10274829">
                <a:moveTo>
                  <a:pt x="0" y="0"/>
                </a:moveTo>
                <a:lnTo>
                  <a:pt x="8990475" y="0"/>
                </a:lnTo>
                <a:lnTo>
                  <a:pt x="8990475" y="10274830"/>
                </a:lnTo>
                <a:lnTo>
                  <a:pt x="0" y="102748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348355" y="51162"/>
            <a:ext cx="4869347" cy="7966213"/>
          </a:xfrm>
          <a:custGeom>
            <a:avLst/>
            <a:gdLst/>
            <a:ahLst/>
            <a:cxnLst/>
            <a:rect l="l" t="t" r="r" b="b"/>
            <a:pathLst>
              <a:path w="7304021" h="11949319">
                <a:moveTo>
                  <a:pt x="0" y="0"/>
                </a:moveTo>
                <a:lnTo>
                  <a:pt x="7304021" y="0"/>
                </a:lnTo>
                <a:lnTo>
                  <a:pt x="7304021" y="11949318"/>
                </a:lnTo>
                <a:lnTo>
                  <a:pt x="0" y="119493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9336045" y="-278676"/>
            <a:ext cx="5960395" cy="8962999"/>
          </a:xfrm>
          <a:custGeom>
            <a:avLst/>
            <a:gdLst/>
            <a:ahLst/>
            <a:cxnLst/>
            <a:rect l="l" t="t" r="r" b="b"/>
            <a:pathLst>
              <a:path w="8940592" h="13444499">
                <a:moveTo>
                  <a:pt x="8940592" y="0"/>
                </a:moveTo>
                <a:lnTo>
                  <a:pt x="0" y="0"/>
                </a:lnTo>
                <a:lnTo>
                  <a:pt x="0" y="13444499"/>
                </a:lnTo>
                <a:lnTo>
                  <a:pt x="8940592" y="13444499"/>
                </a:lnTo>
                <a:lnTo>
                  <a:pt x="89405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854757" y="600611"/>
            <a:ext cx="8009255" cy="650178"/>
          </a:xfrm>
          <a:prstGeom prst="rect">
            <a:avLst/>
          </a:prstGeom>
        </p:spPr>
        <p:txBody>
          <a:bodyPr lIns="0" tIns="0" rIns="0" bIns="0" rtlCol="0" anchor="t">
            <a:spAutoFit/>
          </a:bodyPr>
          <a:lstStyle/>
          <a:p>
            <a:pPr algn="ctr" defTabSz="609630">
              <a:lnSpc>
                <a:spcPts val="5000"/>
              </a:lnSpc>
            </a:pPr>
            <a:r>
              <a:rPr lang="en-US" sz="5000" dirty="0">
                <a:solidFill>
                  <a:srgbClr val="323232"/>
                </a:solidFill>
                <a:latin typeface="Constantia" panose="02030602050306030303" pitchFamily="18" charset="0"/>
                <a:ea typeface="LynxTH Serif"/>
                <a:cs typeface="LynxTH Serif"/>
                <a:sym typeface="LynxTH Serif"/>
              </a:rPr>
              <a:t>RECOMMENDATION</a:t>
            </a:r>
          </a:p>
        </p:txBody>
      </p:sp>
      <p:sp>
        <p:nvSpPr>
          <p:cNvPr id="7" name="TextBox 7"/>
          <p:cNvSpPr txBox="1"/>
          <p:nvPr/>
        </p:nvSpPr>
        <p:spPr>
          <a:xfrm>
            <a:off x="558166" y="1239172"/>
            <a:ext cx="10925032" cy="2004588"/>
          </a:xfrm>
          <a:prstGeom prst="rect">
            <a:avLst/>
          </a:prstGeom>
        </p:spPr>
        <p:txBody>
          <a:bodyPr wrap="square" lIns="0" tIns="0" rIns="0" bIns="0" rtlCol="0" anchor="t">
            <a:spAutoFit/>
          </a:bodyPr>
          <a:lstStyle/>
          <a:p>
            <a:pPr defTabSz="609630">
              <a:lnSpc>
                <a:spcPts val="2371"/>
              </a:lnSpc>
            </a:pPr>
            <a:r>
              <a:rPr lang="en-US" sz="2000" b="1" dirty="0">
                <a:solidFill>
                  <a:srgbClr val="323232"/>
                </a:solidFill>
                <a:latin typeface="Atkinson Hyperlegible Bold"/>
                <a:ea typeface="Atkinson Hyperlegible Bold"/>
                <a:cs typeface="Atkinson Hyperlegible Bold"/>
                <a:sym typeface="Atkinson Hyperlegible Bold"/>
              </a:rPr>
              <a:t>Recommendation:</a:t>
            </a:r>
          </a:p>
          <a:p>
            <a:pPr defTabSz="609630">
              <a:lnSpc>
                <a:spcPts val="2371"/>
              </a:lnSpc>
            </a:pPr>
            <a:r>
              <a:rPr lang="en-US" sz="2000" b="1" dirty="0">
                <a:solidFill>
                  <a:srgbClr val="323232"/>
                </a:solidFill>
                <a:latin typeface="Atkinson Hyperlegible Bold"/>
                <a:ea typeface="Atkinson Hyperlegible Bold"/>
                <a:cs typeface="Atkinson Hyperlegible Bold"/>
                <a:sym typeface="Atkinson Hyperlegible Bold"/>
              </a:rPr>
              <a:t>Authorize NSC Staff to launch a Family Resilience Initiative combining (1) targeted economic support, childcare access, housing incentives, employer flexibility, and (2) a national women’s-health transparency effort focused on fertility education, reproductive timelines, and informed contraceptive decision-making.</a:t>
            </a:r>
            <a:endParaRPr lang="en-US" sz="2000" b="1" dirty="0">
              <a:solidFill>
                <a:srgbClr val="323232"/>
              </a:solidFill>
              <a:latin typeface="Atkinson Hyperlegible Bold"/>
              <a:ea typeface="Atkinson Hyperlegible Bold"/>
              <a:cs typeface="Atkinson Hyperlegible Bold"/>
            </a:endParaRPr>
          </a:p>
          <a:p>
            <a:pPr defTabSz="609630">
              <a:lnSpc>
                <a:spcPts val="2371"/>
              </a:lnSpc>
            </a:pPr>
            <a:endParaRPr lang="en-US" sz="1824" b="1" dirty="0">
              <a:solidFill>
                <a:srgbClr val="323232"/>
              </a:solidFill>
              <a:latin typeface="Atkinson Hyperlegible Bold"/>
              <a:ea typeface="Atkinson Hyperlegible Bold"/>
              <a:cs typeface="Atkinson Hyperlegible Bold"/>
              <a:sym typeface="Atkinson Hyperlegible Bold"/>
            </a:endParaRPr>
          </a:p>
          <a:p>
            <a:pPr defTabSz="609630">
              <a:lnSpc>
                <a:spcPts val="1008"/>
              </a:lnSpc>
            </a:pPr>
            <a:endParaRPr lang="en-US" sz="1824" b="1" dirty="0">
              <a:solidFill>
                <a:srgbClr val="323232"/>
              </a:solidFill>
              <a:latin typeface="Atkinson Hyperlegible Bold"/>
              <a:ea typeface="Atkinson Hyperlegible Bold"/>
              <a:cs typeface="Atkinson Hyperlegible Bold"/>
              <a:sym typeface="Atkinson Hyperlegible Bold"/>
            </a:endParaRPr>
          </a:p>
        </p:txBody>
      </p:sp>
      <p:sp>
        <p:nvSpPr>
          <p:cNvPr id="9" name="TextBox 8">
            <a:extLst>
              <a:ext uri="{FF2B5EF4-FFF2-40B4-BE49-F238E27FC236}">
                <a16:creationId xmlns:a16="http://schemas.microsoft.com/office/drawing/2014/main" id="{E8F6AAB8-451C-A707-5D85-FB68A1E7EF07}"/>
              </a:ext>
            </a:extLst>
          </p:cNvPr>
          <p:cNvSpPr txBox="1"/>
          <p:nvPr/>
        </p:nvSpPr>
        <p:spPr>
          <a:xfrm>
            <a:off x="373812" y="2911415"/>
            <a:ext cx="11109385" cy="3631763"/>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defTabSz="609630">
              <a:lnSpc>
                <a:spcPts val="2371"/>
              </a:lnSpc>
            </a:pPr>
            <a:r>
              <a:rPr lang="en-US" sz="2000" b="1" dirty="0">
                <a:solidFill>
                  <a:srgbClr val="323232"/>
                </a:solidFill>
                <a:latin typeface="Atkinson Hyperlegible Bold"/>
              </a:rPr>
              <a:t>Why This Approach:</a:t>
            </a:r>
            <a:endParaRPr lang="en-US" sz="2000" dirty="0">
              <a:solidFill>
                <a:prstClr val="black"/>
              </a:solidFill>
              <a:latin typeface="Atkinson Hyperlegible Bold"/>
            </a:endParaRPr>
          </a:p>
          <a:p>
            <a:pPr marL="393720" lvl="1" indent="-196860" defTabSz="609630">
              <a:lnSpc>
                <a:spcPts val="2371"/>
              </a:lnSpc>
              <a:buFont typeface="Arial,Sans-Serif"/>
              <a:buChar char="•"/>
            </a:pPr>
            <a:r>
              <a:rPr lang="en-US" sz="2000" b="1" dirty="0">
                <a:solidFill>
                  <a:srgbClr val="323232"/>
                </a:solidFill>
                <a:latin typeface="Atkinson Hyperlegible Bold"/>
              </a:rPr>
              <a:t>Integrates economic and cultural factors driving the decline (per interview &amp; Harvard event).</a:t>
            </a:r>
            <a:endParaRPr lang="en-US" sz="2000" dirty="0">
              <a:solidFill>
                <a:prstClr val="black"/>
              </a:solidFill>
              <a:latin typeface="Atkinson Hyperlegible Bold"/>
            </a:endParaRPr>
          </a:p>
          <a:p>
            <a:pPr marL="393720" lvl="1" indent="-196860" defTabSz="609630">
              <a:lnSpc>
                <a:spcPts val="2371"/>
              </a:lnSpc>
              <a:buFont typeface="Arial,Sans-Serif"/>
              <a:buChar char="•"/>
            </a:pPr>
            <a:r>
              <a:rPr lang="en-US" sz="2000" b="1" dirty="0">
                <a:solidFill>
                  <a:srgbClr val="323232"/>
                </a:solidFill>
                <a:latin typeface="Atkinson Hyperlegible Bold"/>
              </a:rPr>
              <a:t>Avoids one-size-fits-all fixes while addressing both immediate barriers and long-term demographic sustainability.</a:t>
            </a:r>
            <a:endParaRPr lang="en-US" sz="2000" dirty="0">
              <a:solidFill>
                <a:prstClr val="black"/>
              </a:solidFill>
              <a:latin typeface="Atkinson Hyperlegible Bold"/>
            </a:endParaRPr>
          </a:p>
          <a:p>
            <a:pPr marL="393720" lvl="1" indent="-196860" defTabSz="609630">
              <a:lnSpc>
                <a:spcPts val="2371"/>
              </a:lnSpc>
              <a:buFont typeface="Arial,Sans-Serif"/>
              <a:buChar char="•"/>
            </a:pPr>
            <a:r>
              <a:rPr lang="en-US" sz="2000" b="1" dirty="0">
                <a:solidFill>
                  <a:srgbClr val="323232"/>
                </a:solidFill>
                <a:latin typeface="Atkinson Hyperlegible Bold"/>
              </a:rPr>
              <a:t>Politically defensible: focuses on transparency, family stability, and workforce resilience.</a:t>
            </a:r>
            <a:endParaRPr lang="en-US" sz="2000" dirty="0">
              <a:solidFill>
                <a:prstClr val="black"/>
              </a:solidFill>
              <a:latin typeface="Atkinson Hyperlegible Bold"/>
            </a:endParaRPr>
          </a:p>
          <a:p>
            <a:pPr defTabSz="609630">
              <a:lnSpc>
                <a:spcPts val="2371"/>
              </a:lnSpc>
            </a:pPr>
            <a:endParaRPr lang="en-US" sz="2000" dirty="0">
              <a:solidFill>
                <a:prstClr val="black"/>
              </a:solidFill>
              <a:latin typeface="Atkinson Hyperlegible Bold"/>
            </a:endParaRPr>
          </a:p>
          <a:p>
            <a:pPr defTabSz="609630">
              <a:lnSpc>
                <a:spcPts val="2371"/>
              </a:lnSpc>
            </a:pPr>
            <a:r>
              <a:rPr lang="en-US" sz="2000" b="1" dirty="0">
                <a:solidFill>
                  <a:srgbClr val="323232"/>
                </a:solidFill>
                <a:latin typeface="Atkinson Hyperlegible Bold"/>
              </a:rPr>
              <a:t>Next Steps:</a:t>
            </a:r>
            <a:endParaRPr lang="en-US" sz="2000" dirty="0">
              <a:solidFill>
                <a:prstClr val="black"/>
              </a:solidFill>
              <a:latin typeface="Atkinson Hyperlegible Bold"/>
            </a:endParaRPr>
          </a:p>
          <a:p>
            <a:pPr marL="393720" lvl="1" indent="-196860" defTabSz="609630">
              <a:lnSpc>
                <a:spcPts val="2371"/>
              </a:lnSpc>
              <a:buFont typeface="Arial,Sans-Serif"/>
              <a:buChar char="•"/>
            </a:pPr>
            <a:r>
              <a:rPr lang="en-US" sz="2000" b="1" dirty="0">
                <a:solidFill>
                  <a:srgbClr val="323232"/>
                </a:solidFill>
                <a:latin typeface="Atkinson Hyperlegible Bold"/>
              </a:rPr>
              <a:t>Coordinate with Domestic Policy Council, Treasury, and DHHS for program design.</a:t>
            </a:r>
            <a:endParaRPr lang="en-US" sz="2000" dirty="0">
              <a:solidFill>
                <a:prstClr val="black"/>
              </a:solidFill>
              <a:latin typeface="Atkinson Hyperlegible Bold"/>
            </a:endParaRPr>
          </a:p>
          <a:p>
            <a:pPr marL="393720" lvl="1" indent="-196860" defTabSz="609630">
              <a:lnSpc>
                <a:spcPts val="2371"/>
              </a:lnSpc>
              <a:buFont typeface="Arial,Sans-Serif"/>
              <a:buChar char="•"/>
            </a:pPr>
            <a:r>
              <a:rPr lang="en-US" sz="2000" b="1" dirty="0">
                <a:solidFill>
                  <a:srgbClr val="323232"/>
                </a:solidFill>
                <a:latin typeface="Atkinson Hyperlegible Bold"/>
              </a:rPr>
              <a:t>Build bipartisan support using data, cost-neutral offsets, and framing centered on U.S. competitiveness and family wellbeing.</a:t>
            </a:r>
            <a:endParaRPr lang="en-US" sz="2000" dirty="0">
              <a:solidFill>
                <a:prstClr val="black"/>
              </a:solidFill>
              <a:latin typeface="Atkinson Hyperlegible Bold"/>
            </a:endParaRPr>
          </a:p>
          <a:p>
            <a:pPr marL="393720" lvl="1" indent="-196860" defTabSz="609630">
              <a:lnSpc>
                <a:spcPts val="2371"/>
              </a:lnSpc>
              <a:buFont typeface="Arial,Sans-Serif"/>
              <a:buChar char="•"/>
            </a:pPr>
            <a:r>
              <a:rPr lang="en-US" sz="2000" b="1" dirty="0">
                <a:solidFill>
                  <a:srgbClr val="323232"/>
                </a:solidFill>
                <a:latin typeface="Atkinson Hyperlegible Bold"/>
              </a:rPr>
              <a:t>Request Deputies’ approval to advance this recommendation to the President.</a:t>
            </a:r>
            <a:endParaRPr lang="en-US" sz="2000" dirty="0">
              <a:solidFill>
                <a:prstClr val="black"/>
              </a:solidFill>
              <a:latin typeface="Atkinson Hyperlegible Bold"/>
            </a:endParaRPr>
          </a:p>
          <a:p>
            <a:pPr defTabSz="609630"/>
            <a:endParaRPr lang="en-US" sz="1400" dirty="0">
              <a:solidFill>
                <a:prstClr val="black"/>
              </a:solidFill>
              <a:latin typeface="Calibri"/>
              <a:ea typeface="Calibri"/>
              <a:cs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DB556-D906-8084-A14F-AA5871681AB0}"/>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27914E-976E-18B4-7B26-3A05AD229212}"/>
              </a:ext>
            </a:extLst>
          </p:cNvPr>
          <p:cNvGraphicFramePr>
            <a:graphicFrameLocks noGrp="1"/>
          </p:cNvGraphicFramePr>
          <p:nvPr/>
        </p:nvGraphicFramePr>
        <p:xfrm>
          <a:off x="2387972" y="1732037"/>
          <a:ext cx="8127999" cy="4145280"/>
        </p:xfrm>
        <a:graphic>
          <a:graphicData uri="http://schemas.openxmlformats.org/drawingml/2006/table">
            <a:tbl>
              <a:tblPr firstRow="1" bandRow="1">
                <a:tableStyleId>{2D5ABB26-0587-4C30-8999-92F81FD0307C}</a:tableStyleId>
              </a:tblPr>
              <a:tblGrid>
                <a:gridCol w="2194913">
                  <a:extLst>
                    <a:ext uri="{9D8B030D-6E8A-4147-A177-3AD203B41FA5}">
                      <a16:colId xmlns:a16="http://schemas.microsoft.com/office/drawing/2014/main" val="3283020734"/>
                    </a:ext>
                  </a:extLst>
                </a:gridCol>
                <a:gridCol w="1273629">
                  <a:extLst>
                    <a:ext uri="{9D8B030D-6E8A-4147-A177-3AD203B41FA5}">
                      <a16:colId xmlns:a16="http://schemas.microsoft.com/office/drawing/2014/main" val="707317213"/>
                    </a:ext>
                  </a:extLst>
                </a:gridCol>
                <a:gridCol w="4659457">
                  <a:extLst>
                    <a:ext uri="{9D8B030D-6E8A-4147-A177-3AD203B41FA5}">
                      <a16:colId xmlns:a16="http://schemas.microsoft.com/office/drawing/2014/main" val="2775553635"/>
                    </a:ext>
                  </a:extLst>
                </a:gridCol>
              </a:tblGrid>
              <a:tr h="370840">
                <a:tc>
                  <a:txBody>
                    <a:bodyPr/>
                    <a:lstStyle/>
                    <a:p>
                      <a:r>
                        <a:rPr lang="en-US" sz="2800" dirty="0"/>
                        <a:t>Horse</a:t>
                      </a:r>
                    </a:p>
                  </a:txBody>
                  <a:tcPr/>
                </a:tc>
                <a:tc>
                  <a:txBody>
                    <a:bodyPr/>
                    <a:lstStyle/>
                    <a:p>
                      <a:r>
                        <a:rPr lang="en-US" sz="2800" dirty="0"/>
                        <a:t>1</a:t>
                      </a:r>
                    </a:p>
                  </a:txBody>
                  <a:tcPr/>
                </a:tc>
                <a:tc>
                  <a:txBody>
                    <a:bodyPr/>
                    <a:lstStyle/>
                    <a:p>
                      <a:r>
                        <a:rPr lang="en-US" sz="2800" dirty="0"/>
                        <a:t>Bobby – Mo</a:t>
                      </a:r>
                    </a:p>
                  </a:txBody>
                  <a:tcPr/>
                </a:tc>
                <a:extLst>
                  <a:ext uri="{0D108BD9-81ED-4DB2-BD59-A6C34878D82A}">
                    <a16:rowId xmlns:a16="http://schemas.microsoft.com/office/drawing/2014/main" val="310160388"/>
                  </a:ext>
                </a:extLst>
              </a:tr>
              <a:tr h="370840">
                <a:tc>
                  <a:txBody>
                    <a:bodyPr/>
                    <a:lstStyle/>
                    <a:p>
                      <a:r>
                        <a:rPr lang="en-US" sz="2800" dirty="0"/>
                        <a:t>Dog</a:t>
                      </a:r>
                    </a:p>
                  </a:txBody>
                  <a:tcPr/>
                </a:tc>
                <a:tc>
                  <a:txBody>
                    <a:bodyPr/>
                    <a:lstStyle/>
                    <a:p>
                      <a:r>
                        <a:rPr lang="en-US" sz="2800" dirty="0"/>
                        <a:t>2</a:t>
                      </a:r>
                    </a:p>
                  </a:txBody>
                  <a:tcPr/>
                </a:tc>
                <a:tc>
                  <a:txBody>
                    <a:bodyPr/>
                    <a:lstStyle/>
                    <a:p>
                      <a:r>
                        <a:rPr lang="en-US" sz="2800" dirty="0"/>
                        <a:t>Alex – Syarra</a:t>
                      </a:r>
                    </a:p>
                  </a:txBody>
                  <a:tcPr/>
                </a:tc>
                <a:extLst>
                  <a:ext uri="{0D108BD9-81ED-4DB2-BD59-A6C34878D82A}">
                    <a16:rowId xmlns:a16="http://schemas.microsoft.com/office/drawing/2014/main" val="996457191"/>
                  </a:ext>
                </a:extLst>
              </a:tr>
              <a:tr h="370840">
                <a:tc>
                  <a:txBody>
                    <a:bodyPr/>
                    <a:lstStyle/>
                    <a:p>
                      <a:r>
                        <a:rPr lang="en-US" sz="2800" dirty="0"/>
                        <a:t>Unicorn</a:t>
                      </a:r>
                    </a:p>
                  </a:txBody>
                  <a:tcPr/>
                </a:tc>
                <a:tc>
                  <a:txBody>
                    <a:bodyPr/>
                    <a:lstStyle/>
                    <a:p>
                      <a:r>
                        <a:rPr lang="en-US" sz="2800" dirty="0"/>
                        <a:t>3</a:t>
                      </a:r>
                    </a:p>
                  </a:txBody>
                  <a:tcPr/>
                </a:tc>
                <a:tc>
                  <a:txBody>
                    <a:bodyPr/>
                    <a:lstStyle/>
                    <a:p>
                      <a:r>
                        <a:rPr lang="en-US" sz="2800" dirty="0"/>
                        <a:t>Kiana – Maeve</a:t>
                      </a:r>
                    </a:p>
                  </a:txBody>
                  <a:tcPr/>
                </a:tc>
                <a:extLst>
                  <a:ext uri="{0D108BD9-81ED-4DB2-BD59-A6C34878D82A}">
                    <a16:rowId xmlns:a16="http://schemas.microsoft.com/office/drawing/2014/main" val="397957576"/>
                  </a:ext>
                </a:extLst>
              </a:tr>
              <a:tr h="370840">
                <a:tc>
                  <a:txBody>
                    <a:bodyPr/>
                    <a:lstStyle/>
                    <a:p>
                      <a:r>
                        <a:rPr lang="en-US" sz="2800" dirty="0"/>
                        <a:t>Tiger</a:t>
                      </a:r>
                    </a:p>
                  </a:txBody>
                  <a:tcPr/>
                </a:tc>
                <a:tc>
                  <a:txBody>
                    <a:bodyPr/>
                    <a:lstStyle/>
                    <a:p>
                      <a:r>
                        <a:rPr lang="en-US" sz="2800" dirty="0"/>
                        <a:t>4</a:t>
                      </a:r>
                    </a:p>
                  </a:txBody>
                  <a:tcPr/>
                </a:tc>
                <a:tc>
                  <a:txBody>
                    <a:bodyPr/>
                    <a:lstStyle/>
                    <a:p>
                      <a:r>
                        <a:rPr lang="en-US" sz="2800" dirty="0"/>
                        <a:t>Priya – Sarina</a:t>
                      </a:r>
                    </a:p>
                  </a:txBody>
                  <a:tcPr/>
                </a:tc>
                <a:extLst>
                  <a:ext uri="{0D108BD9-81ED-4DB2-BD59-A6C34878D82A}">
                    <a16:rowId xmlns:a16="http://schemas.microsoft.com/office/drawing/2014/main" val="507067577"/>
                  </a:ext>
                </a:extLst>
              </a:tr>
              <a:tr h="370840">
                <a:tc>
                  <a:txBody>
                    <a:bodyPr/>
                    <a:lstStyle/>
                    <a:p>
                      <a:r>
                        <a:rPr lang="en-US" sz="2800" dirty="0"/>
                        <a:t>Cat</a:t>
                      </a:r>
                    </a:p>
                  </a:txBody>
                  <a:tcPr/>
                </a:tc>
                <a:tc>
                  <a:txBody>
                    <a:bodyPr/>
                    <a:lstStyle/>
                    <a:p>
                      <a:r>
                        <a:rPr lang="en-US" sz="2800" dirty="0"/>
                        <a:t>5</a:t>
                      </a:r>
                    </a:p>
                  </a:txBody>
                  <a:tcPr/>
                </a:tc>
                <a:tc>
                  <a:txBody>
                    <a:bodyPr/>
                    <a:lstStyle/>
                    <a:p>
                      <a:r>
                        <a:rPr lang="en-US" sz="2800" dirty="0"/>
                        <a:t>Esme – Camille</a:t>
                      </a:r>
                    </a:p>
                  </a:txBody>
                  <a:tcPr/>
                </a:tc>
                <a:extLst>
                  <a:ext uri="{0D108BD9-81ED-4DB2-BD59-A6C34878D82A}">
                    <a16:rowId xmlns:a16="http://schemas.microsoft.com/office/drawing/2014/main" val="3489713192"/>
                  </a:ext>
                </a:extLst>
              </a:tr>
              <a:tr h="370840">
                <a:tc>
                  <a:txBody>
                    <a:bodyPr/>
                    <a:lstStyle/>
                    <a:p>
                      <a:r>
                        <a:rPr lang="en-US" sz="2800" dirty="0"/>
                        <a:t>Bird</a:t>
                      </a:r>
                    </a:p>
                  </a:txBody>
                  <a:tcPr/>
                </a:tc>
                <a:tc>
                  <a:txBody>
                    <a:bodyPr/>
                    <a:lstStyle/>
                    <a:p>
                      <a:r>
                        <a:rPr lang="en-US" sz="2800" dirty="0"/>
                        <a:t>6</a:t>
                      </a:r>
                    </a:p>
                  </a:txBody>
                  <a:tcPr/>
                </a:tc>
                <a:tc>
                  <a:txBody>
                    <a:bodyPr/>
                    <a:lstStyle/>
                    <a:p>
                      <a:r>
                        <a:rPr lang="en-US" sz="2800" dirty="0"/>
                        <a:t>Erik – Richard</a:t>
                      </a:r>
                    </a:p>
                  </a:txBody>
                  <a:tcPr/>
                </a:tc>
                <a:extLst>
                  <a:ext uri="{0D108BD9-81ED-4DB2-BD59-A6C34878D82A}">
                    <a16:rowId xmlns:a16="http://schemas.microsoft.com/office/drawing/2014/main" val="578379665"/>
                  </a:ext>
                </a:extLst>
              </a:tr>
              <a:tr h="370840">
                <a:tc>
                  <a:txBody>
                    <a:bodyPr/>
                    <a:lstStyle/>
                    <a:p>
                      <a:r>
                        <a:rPr lang="en-US" sz="2800" dirty="0"/>
                        <a:t>Seal</a:t>
                      </a:r>
                    </a:p>
                  </a:txBody>
                  <a:tcPr/>
                </a:tc>
                <a:tc>
                  <a:txBody>
                    <a:bodyPr/>
                    <a:lstStyle/>
                    <a:p>
                      <a:r>
                        <a:rPr lang="en-US" sz="2800" dirty="0"/>
                        <a:t>7</a:t>
                      </a:r>
                    </a:p>
                  </a:txBody>
                  <a:tcPr/>
                </a:tc>
                <a:tc>
                  <a:txBody>
                    <a:bodyPr/>
                    <a:lstStyle/>
                    <a:p>
                      <a:r>
                        <a:rPr lang="en-US" sz="2800" dirty="0"/>
                        <a:t>Skye – Maisie</a:t>
                      </a:r>
                    </a:p>
                  </a:txBody>
                  <a:tcPr/>
                </a:tc>
                <a:extLst>
                  <a:ext uri="{0D108BD9-81ED-4DB2-BD59-A6C34878D82A}">
                    <a16:rowId xmlns:a16="http://schemas.microsoft.com/office/drawing/2014/main" val="3568642199"/>
                  </a:ext>
                </a:extLst>
              </a:tr>
              <a:tr h="370840">
                <a:tc>
                  <a:txBody>
                    <a:bodyPr/>
                    <a:lstStyle/>
                    <a:p>
                      <a:r>
                        <a:rPr lang="en-US" sz="2800" dirty="0"/>
                        <a:t>Lion</a:t>
                      </a:r>
                    </a:p>
                  </a:txBody>
                  <a:tcPr/>
                </a:tc>
                <a:tc>
                  <a:txBody>
                    <a:bodyPr/>
                    <a:lstStyle/>
                    <a:p>
                      <a:r>
                        <a:rPr lang="en-US" sz="2800" dirty="0"/>
                        <a:t>8</a:t>
                      </a:r>
                    </a:p>
                  </a:txBody>
                  <a:tcPr/>
                </a:tc>
                <a:tc>
                  <a:txBody>
                    <a:bodyPr/>
                    <a:lstStyle/>
                    <a:p>
                      <a:r>
                        <a:rPr lang="en-US" sz="2800" dirty="0"/>
                        <a:t>Gabby - Katelyn</a:t>
                      </a:r>
                    </a:p>
                  </a:txBody>
                  <a:tcPr/>
                </a:tc>
                <a:extLst>
                  <a:ext uri="{0D108BD9-81ED-4DB2-BD59-A6C34878D82A}">
                    <a16:rowId xmlns:a16="http://schemas.microsoft.com/office/drawing/2014/main" val="3773764799"/>
                  </a:ext>
                </a:extLst>
              </a:tr>
            </a:tbl>
          </a:graphicData>
        </a:graphic>
      </p:graphicFrame>
      <p:sp>
        <p:nvSpPr>
          <p:cNvPr id="3" name="Rectangle: Rounded Corners 2">
            <a:extLst>
              <a:ext uri="{FF2B5EF4-FFF2-40B4-BE49-F238E27FC236}">
                <a16:creationId xmlns:a16="http://schemas.microsoft.com/office/drawing/2014/main" id="{FBEA0586-63B9-1639-724A-DA8C1B4BB4D9}"/>
              </a:ext>
            </a:extLst>
          </p:cNvPr>
          <p:cNvSpPr/>
          <p:nvPr/>
        </p:nvSpPr>
        <p:spPr>
          <a:xfrm>
            <a:off x="1818931" y="3341882"/>
            <a:ext cx="7694812"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house with columns and a flag&#10;&#10;AI-generated content may be incorrect.">
            <a:extLst>
              <a:ext uri="{FF2B5EF4-FFF2-40B4-BE49-F238E27FC236}">
                <a16:creationId xmlns:a16="http://schemas.microsoft.com/office/drawing/2014/main" id="{597A133C-ED91-FD55-E772-428045C9A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92" y="316831"/>
            <a:ext cx="1574574" cy="1097280"/>
          </a:xfrm>
          <a:prstGeom prst="rect">
            <a:avLst/>
          </a:prstGeom>
        </p:spPr>
      </p:pic>
      <p:pic>
        <p:nvPicPr>
          <p:cNvPr id="5" name="Picture 4">
            <a:extLst>
              <a:ext uri="{FF2B5EF4-FFF2-40B4-BE49-F238E27FC236}">
                <a16:creationId xmlns:a16="http://schemas.microsoft.com/office/drawing/2014/main" id="{9F323ADC-67A4-AD94-B77F-A2E486779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67" y="1683269"/>
            <a:ext cx="1099424" cy="1097280"/>
          </a:xfrm>
          <a:prstGeom prst="rect">
            <a:avLst/>
          </a:prstGeom>
        </p:spPr>
      </p:pic>
    </p:spTree>
    <p:extLst>
      <p:ext uri="{BB962C8B-B14F-4D97-AF65-F5344CB8AC3E}">
        <p14:creationId xmlns:p14="http://schemas.microsoft.com/office/powerpoint/2010/main" val="1321452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478280" y="4267200"/>
            <a:ext cx="9128760" cy="2240280"/>
          </a:xfrm>
          <a:solidFill>
            <a:srgbClr val="70264D"/>
          </a:solidFill>
        </p:spPr>
        <p:txBody>
          <a:bodyPr anchor="t" anchorCtr="0">
            <a:normAutofit/>
          </a:bodyPr>
          <a:lstStyle/>
          <a:p>
            <a:pPr algn="ctr"/>
            <a:br>
              <a:rPr lang="en-US" sz="2800" dirty="0">
                <a:solidFill>
                  <a:srgbClr val="EBEBEB"/>
                </a:solidFill>
                <a:latin typeface="Bodoni 72 Smallcaps Book" pitchFamily="2" charset="0"/>
                <a:ea typeface="Baskerville" panose="02020502070401020303" pitchFamily="18" charset="0"/>
              </a:rPr>
            </a:br>
            <a:r>
              <a:rPr lang="en-US" sz="2800" dirty="0">
                <a:solidFill>
                  <a:srgbClr val="EBEBEB"/>
                </a:solidFill>
                <a:latin typeface="Bodoni 72 Smallcaps Book" pitchFamily="2" charset="0"/>
                <a:ea typeface="Baskerville" panose="02020502070401020303" pitchFamily="18" charset="0"/>
              </a:rPr>
              <a:t>Strengthening U.S. Legal Immigration Pathways </a:t>
            </a:r>
            <a:br>
              <a:rPr lang="en-US" sz="2800" dirty="0">
                <a:solidFill>
                  <a:srgbClr val="EBEBEB"/>
                </a:solidFill>
                <a:latin typeface="Bodoni 72 Smallcaps Book" pitchFamily="2" charset="0"/>
                <a:ea typeface="Baskerville" panose="02020502070401020303" pitchFamily="18" charset="0"/>
              </a:rPr>
            </a:br>
            <a:r>
              <a:rPr lang="en-US" sz="2800" dirty="0">
                <a:solidFill>
                  <a:srgbClr val="EBEBEB"/>
                </a:solidFill>
                <a:latin typeface="Bodoni 72 Smallcaps Book" pitchFamily="2" charset="0"/>
                <a:ea typeface="Baskerville" panose="02020502070401020303" pitchFamily="18" charset="0"/>
              </a:rPr>
              <a:t>by Rebalancing Federal Resources</a:t>
            </a:r>
            <a:endParaRPr lang="en-US" sz="2800" dirty="0">
              <a:solidFill>
                <a:srgbClr val="FFFFFF"/>
              </a:solidFill>
              <a:latin typeface="Bodoni 72 Oldstyle Book" pitchFamily="2" charset="0"/>
              <a:ea typeface="Baskerville" panose="02020502070401020303" pitchFamily="18" charset="0"/>
            </a:endParaRPr>
          </a:p>
        </p:txBody>
      </p:sp>
      <p:sp>
        <p:nvSpPr>
          <p:cNvPr id="3" name="Subtitle 2"/>
          <p:cNvSpPr>
            <a:spLocks noGrp="1"/>
          </p:cNvSpPr>
          <p:nvPr>
            <p:ph type="subTitle" idx="4294967295"/>
          </p:nvPr>
        </p:nvSpPr>
        <p:spPr>
          <a:xfrm>
            <a:off x="1721930" y="5757343"/>
            <a:ext cx="8743046" cy="313932"/>
          </a:xfrm>
        </p:spPr>
        <p:txBody>
          <a:bodyPr wrap="square">
            <a:spAutoFit/>
          </a:bodyPr>
          <a:lstStyle/>
          <a:p>
            <a:pPr marL="0" indent="0" algn="ctr">
              <a:lnSpc>
                <a:spcPct val="90000"/>
              </a:lnSpc>
              <a:buNone/>
            </a:pPr>
            <a:r>
              <a:rPr lang="en-US" sz="1600" spc="300" dirty="0">
                <a:solidFill>
                  <a:srgbClr val="FFFFFF"/>
                </a:solidFill>
                <a:latin typeface="Bodoni 72 Oldstyle Book" pitchFamily="2" charset="0"/>
                <a:ea typeface="Baskerville" panose="02020502070401020303" pitchFamily="18" charset="0"/>
              </a:rPr>
              <a:t>SFRC DEMOCRATS DEPUTIES BRIEFING: SARINA DANG AND PRIYA HANLEY</a:t>
            </a:r>
            <a:endParaRPr lang="en-US" sz="1600" spc="300" dirty="0">
              <a:solidFill>
                <a:srgbClr val="EBEBEB"/>
              </a:solidFill>
              <a:latin typeface="Bodoni 72 Oldstyle Book" pitchFamily="2" charset="0"/>
              <a:ea typeface="Baskerville" panose="02020502070401020303" pitchFamily="18" charset="0"/>
            </a:endParaRPr>
          </a:p>
        </p:txBody>
      </p:sp>
      <p:pic>
        <p:nvPicPr>
          <p:cNvPr id="1026" name="Picture 2" descr="Home | United States Senate Committee on Foreign Relations">
            <a:extLst>
              <a:ext uri="{FF2B5EF4-FFF2-40B4-BE49-F238E27FC236}">
                <a16:creationId xmlns:a16="http://schemas.microsoft.com/office/drawing/2014/main" id="{BFF61958-43C1-0E15-6B60-709FE412B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051" r="1" b="10945"/>
          <a:stretch>
            <a:fillRect/>
          </a:stretch>
        </p:blipFill>
        <p:spPr bwMode="auto">
          <a:xfrm>
            <a:off x="1478280" y="599725"/>
            <a:ext cx="9128760" cy="35572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9498" y="883920"/>
            <a:ext cx="10653003" cy="719244"/>
          </a:xfrm>
        </p:spPr>
        <p:txBody>
          <a:bodyPr>
            <a:normAutofit/>
          </a:bodyPr>
          <a:lstStyle/>
          <a:p>
            <a:r>
              <a:rPr lang="en-US" sz="3200" dirty="0">
                <a:solidFill>
                  <a:srgbClr val="FFFFFF"/>
                </a:solidFill>
                <a:latin typeface="Bodoni 72 Smallcaps Book" pitchFamily="2" charset="0"/>
                <a:ea typeface="Baskerville" panose="02020502070401020303" pitchFamily="18" charset="0"/>
              </a:rPr>
              <a:t>BLUF + Key Analysis</a:t>
            </a:r>
          </a:p>
        </p:txBody>
      </p:sp>
      <p:sp>
        <p:nvSpPr>
          <p:cNvPr id="3" name="Content Placeholder 2"/>
          <p:cNvSpPr>
            <a:spLocks noGrp="1"/>
          </p:cNvSpPr>
          <p:nvPr>
            <p:ph idx="4294967295"/>
          </p:nvPr>
        </p:nvSpPr>
        <p:spPr>
          <a:xfrm>
            <a:off x="3863218" y="1932535"/>
            <a:ext cx="7292462" cy="4878259"/>
          </a:xfrm>
        </p:spPr>
        <p:txBody>
          <a:bodyPr>
            <a:spAutoFit/>
          </a:bodyPr>
          <a:lstStyle/>
          <a:p>
            <a:r>
              <a:rPr lang="en-US" sz="2000" dirty="0">
                <a:solidFill>
                  <a:schemeClr val="accent1"/>
                </a:solidFill>
                <a:latin typeface="Bodoni 72 Oldstyle Book" pitchFamily="2" charset="0"/>
              </a:rPr>
              <a:t>The U.S. legal immigration system is overwhelmed due to enforcement-heavy resource shifts, USCIS capacity cuts, legal inconsistencies, and rising application volumes. Our analysis shows these structural gaps drive today’s backlogs and shape public views on unauthorized immigration. We recommend rebalancing federal resources toward USCIS staffing and digital modernization.</a:t>
            </a:r>
          </a:p>
          <a:p>
            <a:pPr lvl="1">
              <a:lnSpc>
                <a:spcPct val="90000"/>
              </a:lnSpc>
            </a:pPr>
            <a:r>
              <a:rPr lang="en-US" sz="2000" dirty="0">
                <a:solidFill>
                  <a:schemeClr val="accent1"/>
                </a:solidFill>
                <a:latin typeface="Bodoni 72 Oldstyle Book" pitchFamily="2" charset="0"/>
                <a:ea typeface="Baskerville" panose="02020502070401020303" pitchFamily="18" charset="0"/>
              </a:rPr>
              <a:t>Underlying cause: Trump-era policies expanding enforcement; punitive documentation requirements; inconsistently managed immigration courts; outdated quotas. </a:t>
            </a:r>
          </a:p>
          <a:p>
            <a:pPr lvl="1">
              <a:lnSpc>
                <a:spcPct val="90000"/>
              </a:lnSpc>
            </a:pPr>
            <a:r>
              <a:rPr lang="en-US" sz="2000" dirty="0">
                <a:solidFill>
                  <a:schemeClr val="accent1"/>
                </a:solidFill>
                <a:latin typeface="Bodoni 72 Oldstyle Book" pitchFamily="2" charset="0"/>
                <a:ea typeface="Baskerville" panose="02020502070401020303" pitchFamily="18" charset="0"/>
              </a:rPr>
              <a:t>Trend: Surging visa applications across all categories + stagnant USCIS capacity → worsening backlogs in both processing and immigration courts.</a:t>
            </a:r>
          </a:p>
          <a:p>
            <a:pPr lvl="1">
              <a:lnSpc>
                <a:spcPct val="90000"/>
              </a:lnSpc>
            </a:pPr>
            <a:r>
              <a:rPr lang="en-US" sz="2000" dirty="0">
                <a:solidFill>
                  <a:schemeClr val="accent1"/>
                </a:solidFill>
                <a:latin typeface="Bodoni 72 Oldstyle Book" pitchFamily="2" charset="0"/>
                <a:ea typeface="Baskerville" panose="02020502070401020303" pitchFamily="18" charset="0"/>
              </a:rPr>
              <a:t>Implications: Weaker trust in legal pathways, strain on allied relationships, and declining public confidence.</a:t>
            </a:r>
          </a:p>
        </p:txBody>
      </p:sp>
      <p:pic>
        <p:nvPicPr>
          <p:cNvPr id="2050" name="Picture 2" descr="USCIS - YouTube">
            <a:extLst>
              <a:ext uri="{FF2B5EF4-FFF2-40B4-BE49-F238E27FC236}">
                <a16:creationId xmlns:a16="http://schemas.microsoft.com/office/drawing/2014/main" id="{DEF41712-4BA1-17F0-A806-AF05D75654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9498" y="2949344"/>
            <a:ext cx="2478882" cy="24788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0F4CB0E-E57C-6CB0-AF92-B143FA46FB15}"/>
              </a:ext>
            </a:extLst>
          </p:cNvPr>
          <p:cNvSpPr/>
          <p:nvPr/>
        </p:nvSpPr>
        <p:spPr>
          <a:xfrm>
            <a:off x="579120" y="2286000"/>
            <a:ext cx="2941320" cy="3901440"/>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487FF-1A28-7A17-38BD-69110C7C77B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4E8A44-DAE0-4D81-20D3-FAB3E7E9D516}"/>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pic>
        <p:nvPicPr>
          <p:cNvPr id="7" name="Picture 6" descr="A white house with columns and a flag&#10;&#10;AI-generated content may be incorrect.">
            <a:extLst>
              <a:ext uri="{FF2B5EF4-FFF2-40B4-BE49-F238E27FC236}">
                <a16:creationId xmlns:a16="http://schemas.microsoft.com/office/drawing/2014/main" id="{5D5EE983-A635-FF35-3284-3CCA70216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375" y="2194399"/>
            <a:ext cx="3936428" cy="2743200"/>
          </a:xfrm>
          <a:prstGeom prst="rect">
            <a:avLst/>
          </a:prstGeom>
        </p:spPr>
      </p:pic>
      <p:pic>
        <p:nvPicPr>
          <p:cNvPr id="4" name="Picture 3">
            <a:extLst>
              <a:ext uri="{FF2B5EF4-FFF2-40B4-BE49-F238E27FC236}">
                <a16:creationId xmlns:a16="http://schemas.microsoft.com/office/drawing/2014/main" id="{ED94F53D-17AC-2AAB-85D9-E04640D97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199" y="2194399"/>
            <a:ext cx="2656947" cy="2651760"/>
          </a:xfrm>
          <a:prstGeom prst="rect">
            <a:avLst/>
          </a:prstGeom>
        </p:spPr>
      </p:pic>
    </p:spTree>
    <p:extLst>
      <p:ext uri="{BB962C8B-B14F-4D97-AF65-F5344CB8AC3E}">
        <p14:creationId xmlns:p14="http://schemas.microsoft.com/office/powerpoint/2010/main" val="3055692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9120" y="977264"/>
            <a:ext cx="2849880" cy="5316855"/>
          </a:xfrm>
          <a:solidFill>
            <a:schemeClr val="accent1">
              <a:lumMod val="90000"/>
              <a:lumOff val="10000"/>
            </a:schemeClr>
          </a:solidFill>
        </p:spPr>
        <p:txBody>
          <a:bodyPr anchor="ctr">
            <a:normAutofit/>
          </a:bodyPr>
          <a:lstStyle/>
          <a:p>
            <a:r>
              <a:rPr lang="en-US" dirty="0">
                <a:latin typeface="Bodoni 72 Smallcaps Book" pitchFamily="2" charset="0"/>
              </a:rPr>
              <a:t>  </a:t>
            </a:r>
            <a:r>
              <a:rPr lang="en-US" sz="3200" dirty="0">
                <a:latin typeface="Bodoni 72 Smallcaps Book" pitchFamily="2" charset="0"/>
              </a:rPr>
              <a:t>Options</a:t>
            </a:r>
            <a:endParaRPr lang="en-US" dirty="0">
              <a:latin typeface="Bodoni 72 Smallcaps Book" pitchFamily="2" charset="0"/>
            </a:endParaRPr>
          </a:p>
        </p:txBody>
      </p:sp>
      <p:sp>
        <p:nvSpPr>
          <p:cNvPr id="3" name="Content Placeholder 2"/>
          <p:cNvSpPr>
            <a:spLocks noGrp="1"/>
          </p:cNvSpPr>
          <p:nvPr>
            <p:ph idx="4294967295"/>
          </p:nvPr>
        </p:nvSpPr>
        <p:spPr>
          <a:xfrm>
            <a:off x="4052570" y="1040128"/>
            <a:ext cx="7392670" cy="5038302"/>
          </a:xfrm>
        </p:spPr>
        <p:txBody>
          <a:bodyPr wrap="square" anchor="t" anchorCtr="0">
            <a:spAutoFit/>
          </a:bodyPr>
          <a:lstStyle/>
          <a:p>
            <a:pPr marL="305435" indent="-305435">
              <a:lnSpc>
                <a:spcPct val="90000"/>
              </a:lnSpc>
            </a:pPr>
            <a:r>
              <a:rPr lang="en-US" b="1" dirty="0">
                <a:solidFill>
                  <a:schemeClr val="accent1"/>
                </a:solidFill>
                <a:latin typeface="Bodoni 72 Oldstyle Book"/>
              </a:rPr>
              <a:t>Option 1 — Increase USCIS Staffing &amp; Modernization</a:t>
            </a:r>
            <a:endParaRPr lang="en-US" sz="2000" dirty="0">
              <a:solidFill>
                <a:schemeClr val="accent1"/>
              </a:solidFill>
              <a:latin typeface="Bodoni 72 Oldstyle Book"/>
            </a:endParaRPr>
          </a:p>
          <a:p>
            <a:pPr marL="629920" lvl="1" indent="-305435">
              <a:lnSpc>
                <a:spcPct val="90000"/>
              </a:lnSpc>
            </a:pPr>
            <a:r>
              <a:rPr lang="en-US" sz="1800" dirty="0">
                <a:solidFill>
                  <a:schemeClr val="accent1"/>
                </a:solidFill>
                <a:latin typeface="Bodoni 72 Oldstyle Book"/>
              </a:rPr>
              <a:t>Pros: Faster processing and greater transparency.</a:t>
            </a:r>
          </a:p>
          <a:p>
            <a:pPr marL="629920" lvl="1" indent="-305435">
              <a:lnSpc>
                <a:spcPct val="90000"/>
              </a:lnSpc>
            </a:pPr>
            <a:r>
              <a:rPr lang="en-US" sz="1800" dirty="0">
                <a:solidFill>
                  <a:schemeClr val="accent1"/>
                </a:solidFill>
                <a:latin typeface="Bodoni 72 Oldstyle Book"/>
              </a:rPr>
              <a:t>Cons: Viewed as shifting resources away from enforcement.</a:t>
            </a:r>
          </a:p>
          <a:p>
            <a:pPr marL="629920" lvl="1" indent="-305435">
              <a:lnSpc>
                <a:spcPct val="90000"/>
              </a:lnSpc>
            </a:pPr>
            <a:r>
              <a:rPr lang="en-US" sz="1800" dirty="0">
                <a:solidFill>
                  <a:schemeClr val="accent1"/>
                </a:solidFill>
                <a:latin typeface="Bodoni 72 Oldstyle Book"/>
              </a:rPr>
              <a:t>Reactions: USCIS support; OMB cost concerns; ICE opposition.</a:t>
            </a:r>
          </a:p>
          <a:p>
            <a:pPr marL="305435" indent="-305435">
              <a:lnSpc>
                <a:spcPct val="90000"/>
              </a:lnSpc>
            </a:pPr>
            <a:r>
              <a:rPr lang="en-US" b="1" dirty="0">
                <a:solidFill>
                  <a:schemeClr val="accent1"/>
                </a:solidFill>
                <a:latin typeface="Bodoni 72 Oldstyle Book"/>
              </a:rPr>
              <a:t>Option 2 — Establish an Independent Article I Immigration Court</a:t>
            </a:r>
          </a:p>
          <a:p>
            <a:pPr marL="629920" lvl="1" indent="-305435">
              <a:lnSpc>
                <a:spcPct val="90000"/>
              </a:lnSpc>
            </a:pPr>
            <a:r>
              <a:rPr lang="en-US" sz="1800" dirty="0">
                <a:solidFill>
                  <a:schemeClr val="accent1"/>
                </a:solidFill>
                <a:latin typeface="Bodoni 72 Oldstyle Book"/>
              </a:rPr>
              <a:t>Pros: More consistent decisions and less political influence.</a:t>
            </a:r>
          </a:p>
          <a:p>
            <a:pPr marL="629920" lvl="1" indent="-305435">
              <a:lnSpc>
                <a:spcPct val="90000"/>
              </a:lnSpc>
            </a:pPr>
            <a:r>
              <a:rPr lang="en-US" sz="1800" dirty="0">
                <a:solidFill>
                  <a:schemeClr val="accent1"/>
                </a:solidFill>
                <a:latin typeface="Bodoni 72 Oldstyle Book"/>
              </a:rPr>
              <a:t>Cons: Major long-term structural reform requiring congressional action.</a:t>
            </a:r>
          </a:p>
          <a:p>
            <a:pPr marL="609600" lvl="1" indent="-285750">
              <a:lnSpc>
                <a:spcPct val="90000"/>
              </a:lnSpc>
              <a:buFont typeface="Wingdings" pitchFamily="2" charset="2"/>
              <a:buChar char="§"/>
            </a:pPr>
            <a:r>
              <a:rPr lang="en-US" sz="1800" dirty="0">
                <a:solidFill>
                  <a:schemeClr val="accent1"/>
                </a:solidFill>
                <a:latin typeface="Bodoni 72 Oldstyle Book"/>
              </a:rPr>
              <a:t>Reactions: Trump DOJ opposition; legal advocates support.</a:t>
            </a:r>
          </a:p>
          <a:p>
            <a:pPr marL="285750" indent="-285750">
              <a:lnSpc>
                <a:spcPct val="90000"/>
              </a:lnSpc>
              <a:buFont typeface="Wingdings" pitchFamily="2" charset="2"/>
              <a:buChar char="§"/>
            </a:pPr>
            <a:r>
              <a:rPr lang="en-US" b="1" dirty="0">
                <a:solidFill>
                  <a:schemeClr val="accent1"/>
                </a:solidFill>
                <a:latin typeface="Bodoni 72 Oldstyle Book"/>
              </a:rPr>
              <a:t>Option 3 — Shift Enforcement Priorities to High-Risk Individuals</a:t>
            </a:r>
          </a:p>
          <a:p>
            <a:pPr marL="742950" lvl="1" indent="-285750">
              <a:lnSpc>
                <a:spcPct val="90000"/>
              </a:lnSpc>
              <a:buFont typeface="Wingdings" pitchFamily="2" charset="2"/>
              <a:buChar char="§"/>
            </a:pPr>
            <a:r>
              <a:rPr lang="en-US" sz="1800" dirty="0">
                <a:solidFill>
                  <a:schemeClr val="accent1"/>
                </a:solidFill>
                <a:latin typeface="Bodoni 72 Oldstyle Book"/>
              </a:rPr>
              <a:t>Pros: Frees agency capacity and reduces low-priority caseloads. </a:t>
            </a:r>
          </a:p>
          <a:p>
            <a:pPr marL="742950" lvl="1" indent="-285750">
              <a:lnSpc>
                <a:spcPct val="90000"/>
              </a:lnSpc>
              <a:buFont typeface="Wingdings" pitchFamily="2" charset="2"/>
              <a:buChar char="§"/>
            </a:pPr>
            <a:r>
              <a:rPr lang="en-US" sz="1800" dirty="0">
                <a:solidFill>
                  <a:schemeClr val="accent1"/>
                </a:solidFill>
                <a:latin typeface="Bodoni 72 Oldstyle Book"/>
              </a:rPr>
              <a:t>Cons: Criticizes as weakening enforcement.</a:t>
            </a:r>
          </a:p>
          <a:p>
            <a:pPr marL="742950" lvl="1" indent="-285750">
              <a:lnSpc>
                <a:spcPct val="90000"/>
              </a:lnSpc>
              <a:buFont typeface="Wingdings" pitchFamily="2" charset="2"/>
              <a:buChar char="§"/>
            </a:pPr>
            <a:r>
              <a:rPr lang="en-US" sz="1800" dirty="0">
                <a:solidFill>
                  <a:schemeClr val="accent1"/>
                </a:solidFill>
                <a:latin typeface="Bodoni 72 Oldstyle Book"/>
              </a:rPr>
              <a:t>Reactions: Trump administration and ICE resistance; humanitarian group support.</a:t>
            </a:r>
            <a:endParaRPr lang="en-US" sz="1800" dirty="0">
              <a:solidFill>
                <a:schemeClr val="accent1"/>
              </a:solidFill>
              <a:latin typeface="Bodoni 72 Oldstyle Book" pitchFamily="2"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EFF"/>
                </a:solidFill>
                <a:latin typeface="Bodoni 72 Smallcaps Book" pitchFamily="2" charset="0"/>
              </a:rPr>
              <a:t>Recommendation</a:t>
            </a:r>
          </a:p>
        </p:txBody>
      </p:sp>
      <p:graphicFrame>
        <p:nvGraphicFramePr>
          <p:cNvPr id="5" name="Content Placeholder 2">
            <a:extLst>
              <a:ext uri="{FF2B5EF4-FFF2-40B4-BE49-F238E27FC236}">
                <a16:creationId xmlns:a16="http://schemas.microsoft.com/office/drawing/2014/main" id="{5B020497-E72F-9B7D-B0D1-11D0AD09D5F5}"/>
              </a:ext>
            </a:extLst>
          </p:cNvPr>
          <p:cNvGraphicFramePr>
            <a:graphicFrameLocks noGrp="1"/>
          </p:cNvGraphicFramePr>
          <p:nvPr>
            <p:ph idx="4294967295"/>
            <p:extLst>
              <p:ext uri="{D42A27DB-BD31-4B8C-83A1-F6EECF244321}">
                <p14:modId xmlns:p14="http://schemas.microsoft.com/office/powerpoint/2010/main" val="3268447598"/>
              </p:ext>
            </p:extLst>
          </p:nvPr>
        </p:nvGraphicFramePr>
        <p:xfrm>
          <a:off x="1021080" y="1889760"/>
          <a:ext cx="10515600" cy="4968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A078E-171E-8AC5-76BC-C8FCEFA14D70}"/>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925EADC-2C0A-417C-7E7B-AB25AC633C39}"/>
              </a:ext>
            </a:extLst>
          </p:cNvPr>
          <p:cNvGraphicFramePr>
            <a:graphicFrameLocks noGrp="1"/>
          </p:cNvGraphicFramePr>
          <p:nvPr/>
        </p:nvGraphicFramePr>
        <p:xfrm>
          <a:off x="2387972" y="1732037"/>
          <a:ext cx="8127999" cy="4145280"/>
        </p:xfrm>
        <a:graphic>
          <a:graphicData uri="http://schemas.openxmlformats.org/drawingml/2006/table">
            <a:tbl>
              <a:tblPr firstRow="1" bandRow="1">
                <a:tableStyleId>{2D5ABB26-0587-4C30-8999-92F81FD0307C}</a:tableStyleId>
              </a:tblPr>
              <a:tblGrid>
                <a:gridCol w="2194913">
                  <a:extLst>
                    <a:ext uri="{9D8B030D-6E8A-4147-A177-3AD203B41FA5}">
                      <a16:colId xmlns:a16="http://schemas.microsoft.com/office/drawing/2014/main" val="3283020734"/>
                    </a:ext>
                  </a:extLst>
                </a:gridCol>
                <a:gridCol w="1273629">
                  <a:extLst>
                    <a:ext uri="{9D8B030D-6E8A-4147-A177-3AD203B41FA5}">
                      <a16:colId xmlns:a16="http://schemas.microsoft.com/office/drawing/2014/main" val="707317213"/>
                    </a:ext>
                  </a:extLst>
                </a:gridCol>
                <a:gridCol w="4659457">
                  <a:extLst>
                    <a:ext uri="{9D8B030D-6E8A-4147-A177-3AD203B41FA5}">
                      <a16:colId xmlns:a16="http://schemas.microsoft.com/office/drawing/2014/main" val="2775553635"/>
                    </a:ext>
                  </a:extLst>
                </a:gridCol>
              </a:tblGrid>
              <a:tr h="370840">
                <a:tc>
                  <a:txBody>
                    <a:bodyPr/>
                    <a:lstStyle/>
                    <a:p>
                      <a:r>
                        <a:rPr lang="en-US" sz="2800" dirty="0"/>
                        <a:t>Horse</a:t>
                      </a:r>
                    </a:p>
                  </a:txBody>
                  <a:tcPr/>
                </a:tc>
                <a:tc>
                  <a:txBody>
                    <a:bodyPr/>
                    <a:lstStyle/>
                    <a:p>
                      <a:r>
                        <a:rPr lang="en-US" sz="2800" dirty="0"/>
                        <a:t>1</a:t>
                      </a:r>
                    </a:p>
                  </a:txBody>
                  <a:tcPr/>
                </a:tc>
                <a:tc>
                  <a:txBody>
                    <a:bodyPr/>
                    <a:lstStyle/>
                    <a:p>
                      <a:r>
                        <a:rPr lang="en-US" sz="2800" dirty="0"/>
                        <a:t>Bobby – Mo</a:t>
                      </a:r>
                    </a:p>
                  </a:txBody>
                  <a:tcPr/>
                </a:tc>
                <a:extLst>
                  <a:ext uri="{0D108BD9-81ED-4DB2-BD59-A6C34878D82A}">
                    <a16:rowId xmlns:a16="http://schemas.microsoft.com/office/drawing/2014/main" val="310160388"/>
                  </a:ext>
                </a:extLst>
              </a:tr>
              <a:tr h="370840">
                <a:tc>
                  <a:txBody>
                    <a:bodyPr/>
                    <a:lstStyle/>
                    <a:p>
                      <a:r>
                        <a:rPr lang="en-US" sz="2800" dirty="0"/>
                        <a:t>Dog</a:t>
                      </a:r>
                    </a:p>
                  </a:txBody>
                  <a:tcPr/>
                </a:tc>
                <a:tc>
                  <a:txBody>
                    <a:bodyPr/>
                    <a:lstStyle/>
                    <a:p>
                      <a:r>
                        <a:rPr lang="en-US" sz="2800" dirty="0"/>
                        <a:t>2</a:t>
                      </a:r>
                    </a:p>
                  </a:txBody>
                  <a:tcPr/>
                </a:tc>
                <a:tc>
                  <a:txBody>
                    <a:bodyPr/>
                    <a:lstStyle/>
                    <a:p>
                      <a:r>
                        <a:rPr lang="en-US" sz="2800" dirty="0"/>
                        <a:t>Alex – Syarra</a:t>
                      </a:r>
                    </a:p>
                  </a:txBody>
                  <a:tcPr/>
                </a:tc>
                <a:extLst>
                  <a:ext uri="{0D108BD9-81ED-4DB2-BD59-A6C34878D82A}">
                    <a16:rowId xmlns:a16="http://schemas.microsoft.com/office/drawing/2014/main" val="996457191"/>
                  </a:ext>
                </a:extLst>
              </a:tr>
              <a:tr h="370840">
                <a:tc>
                  <a:txBody>
                    <a:bodyPr/>
                    <a:lstStyle/>
                    <a:p>
                      <a:r>
                        <a:rPr lang="en-US" sz="2800" dirty="0"/>
                        <a:t>Unicorn</a:t>
                      </a:r>
                    </a:p>
                  </a:txBody>
                  <a:tcPr/>
                </a:tc>
                <a:tc>
                  <a:txBody>
                    <a:bodyPr/>
                    <a:lstStyle/>
                    <a:p>
                      <a:r>
                        <a:rPr lang="en-US" sz="2800" dirty="0"/>
                        <a:t>3</a:t>
                      </a:r>
                    </a:p>
                  </a:txBody>
                  <a:tcPr/>
                </a:tc>
                <a:tc>
                  <a:txBody>
                    <a:bodyPr/>
                    <a:lstStyle/>
                    <a:p>
                      <a:r>
                        <a:rPr lang="en-US" sz="2800" dirty="0"/>
                        <a:t>Kiana – Maeve</a:t>
                      </a:r>
                    </a:p>
                  </a:txBody>
                  <a:tcPr/>
                </a:tc>
                <a:extLst>
                  <a:ext uri="{0D108BD9-81ED-4DB2-BD59-A6C34878D82A}">
                    <a16:rowId xmlns:a16="http://schemas.microsoft.com/office/drawing/2014/main" val="397957576"/>
                  </a:ext>
                </a:extLst>
              </a:tr>
              <a:tr h="370840">
                <a:tc>
                  <a:txBody>
                    <a:bodyPr/>
                    <a:lstStyle/>
                    <a:p>
                      <a:r>
                        <a:rPr lang="en-US" sz="2800" dirty="0"/>
                        <a:t>Tiger</a:t>
                      </a:r>
                    </a:p>
                  </a:txBody>
                  <a:tcPr/>
                </a:tc>
                <a:tc>
                  <a:txBody>
                    <a:bodyPr/>
                    <a:lstStyle/>
                    <a:p>
                      <a:r>
                        <a:rPr lang="en-US" sz="2800" dirty="0"/>
                        <a:t>4</a:t>
                      </a:r>
                    </a:p>
                  </a:txBody>
                  <a:tcPr/>
                </a:tc>
                <a:tc>
                  <a:txBody>
                    <a:bodyPr/>
                    <a:lstStyle/>
                    <a:p>
                      <a:r>
                        <a:rPr lang="en-US" sz="2800" dirty="0"/>
                        <a:t>Priya – Sarina</a:t>
                      </a:r>
                    </a:p>
                  </a:txBody>
                  <a:tcPr/>
                </a:tc>
                <a:extLst>
                  <a:ext uri="{0D108BD9-81ED-4DB2-BD59-A6C34878D82A}">
                    <a16:rowId xmlns:a16="http://schemas.microsoft.com/office/drawing/2014/main" val="507067577"/>
                  </a:ext>
                </a:extLst>
              </a:tr>
              <a:tr h="370840">
                <a:tc>
                  <a:txBody>
                    <a:bodyPr/>
                    <a:lstStyle/>
                    <a:p>
                      <a:r>
                        <a:rPr lang="en-US" sz="2800" dirty="0"/>
                        <a:t>Cat</a:t>
                      </a:r>
                    </a:p>
                  </a:txBody>
                  <a:tcPr/>
                </a:tc>
                <a:tc>
                  <a:txBody>
                    <a:bodyPr/>
                    <a:lstStyle/>
                    <a:p>
                      <a:r>
                        <a:rPr lang="en-US" sz="2800" dirty="0"/>
                        <a:t>5</a:t>
                      </a:r>
                    </a:p>
                  </a:txBody>
                  <a:tcPr/>
                </a:tc>
                <a:tc>
                  <a:txBody>
                    <a:bodyPr/>
                    <a:lstStyle/>
                    <a:p>
                      <a:r>
                        <a:rPr lang="en-US" sz="2800" dirty="0"/>
                        <a:t>Esme – Camille</a:t>
                      </a:r>
                    </a:p>
                  </a:txBody>
                  <a:tcPr/>
                </a:tc>
                <a:extLst>
                  <a:ext uri="{0D108BD9-81ED-4DB2-BD59-A6C34878D82A}">
                    <a16:rowId xmlns:a16="http://schemas.microsoft.com/office/drawing/2014/main" val="3489713192"/>
                  </a:ext>
                </a:extLst>
              </a:tr>
              <a:tr h="370840">
                <a:tc>
                  <a:txBody>
                    <a:bodyPr/>
                    <a:lstStyle/>
                    <a:p>
                      <a:r>
                        <a:rPr lang="en-US" sz="2800" dirty="0"/>
                        <a:t>Bird</a:t>
                      </a:r>
                    </a:p>
                  </a:txBody>
                  <a:tcPr/>
                </a:tc>
                <a:tc>
                  <a:txBody>
                    <a:bodyPr/>
                    <a:lstStyle/>
                    <a:p>
                      <a:r>
                        <a:rPr lang="en-US" sz="2800" dirty="0"/>
                        <a:t>6</a:t>
                      </a:r>
                    </a:p>
                  </a:txBody>
                  <a:tcPr/>
                </a:tc>
                <a:tc>
                  <a:txBody>
                    <a:bodyPr/>
                    <a:lstStyle/>
                    <a:p>
                      <a:r>
                        <a:rPr lang="en-US" sz="2800" dirty="0"/>
                        <a:t>Erik – Richard</a:t>
                      </a:r>
                    </a:p>
                  </a:txBody>
                  <a:tcPr/>
                </a:tc>
                <a:extLst>
                  <a:ext uri="{0D108BD9-81ED-4DB2-BD59-A6C34878D82A}">
                    <a16:rowId xmlns:a16="http://schemas.microsoft.com/office/drawing/2014/main" val="578379665"/>
                  </a:ext>
                </a:extLst>
              </a:tr>
              <a:tr h="370840">
                <a:tc>
                  <a:txBody>
                    <a:bodyPr/>
                    <a:lstStyle/>
                    <a:p>
                      <a:r>
                        <a:rPr lang="en-US" sz="2800" dirty="0"/>
                        <a:t>Seal</a:t>
                      </a:r>
                    </a:p>
                  </a:txBody>
                  <a:tcPr/>
                </a:tc>
                <a:tc>
                  <a:txBody>
                    <a:bodyPr/>
                    <a:lstStyle/>
                    <a:p>
                      <a:r>
                        <a:rPr lang="en-US" sz="2800" dirty="0"/>
                        <a:t>7</a:t>
                      </a:r>
                    </a:p>
                  </a:txBody>
                  <a:tcPr/>
                </a:tc>
                <a:tc>
                  <a:txBody>
                    <a:bodyPr/>
                    <a:lstStyle/>
                    <a:p>
                      <a:r>
                        <a:rPr lang="en-US" sz="2800" dirty="0"/>
                        <a:t>Skye – Maisie</a:t>
                      </a:r>
                    </a:p>
                  </a:txBody>
                  <a:tcPr/>
                </a:tc>
                <a:extLst>
                  <a:ext uri="{0D108BD9-81ED-4DB2-BD59-A6C34878D82A}">
                    <a16:rowId xmlns:a16="http://schemas.microsoft.com/office/drawing/2014/main" val="3568642199"/>
                  </a:ext>
                </a:extLst>
              </a:tr>
              <a:tr h="370840">
                <a:tc>
                  <a:txBody>
                    <a:bodyPr/>
                    <a:lstStyle/>
                    <a:p>
                      <a:r>
                        <a:rPr lang="en-US" sz="2800" dirty="0"/>
                        <a:t>Lion</a:t>
                      </a:r>
                    </a:p>
                  </a:txBody>
                  <a:tcPr/>
                </a:tc>
                <a:tc>
                  <a:txBody>
                    <a:bodyPr/>
                    <a:lstStyle/>
                    <a:p>
                      <a:r>
                        <a:rPr lang="en-US" sz="2800" dirty="0"/>
                        <a:t>8</a:t>
                      </a:r>
                    </a:p>
                  </a:txBody>
                  <a:tcPr/>
                </a:tc>
                <a:tc>
                  <a:txBody>
                    <a:bodyPr/>
                    <a:lstStyle/>
                    <a:p>
                      <a:r>
                        <a:rPr lang="en-US" sz="2800" dirty="0"/>
                        <a:t>Gabby - Katelyn</a:t>
                      </a:r>
                    </a:p>
                  </a:txBody>
                  <a:tcPr/>
                </a:tc>
                <a:extLst>
                  <a:ext uri="{0D108BD9-81ED-4DB2-BD59-A6C34878D82A}">
                    <a16:rowId xmlns:a16="http://schemas.microsoft.com/office/drawing/2014/main" val="3773764799"/>
                  </a:ext>
                </a:extLst>
              </a:tr>
            </a:tbl>
          </a:graphicData>
        </a:graphic>
      </p:graphicFrame>
      <p:sp>
        <p:nvSpPr>
          <p:cNvPr id="3" name="Rectangle: Rounded Corners 2">
            <a:extLst>
              <a:ext uri="{FF2B5EF4-FFF2-40B4-BE49-F238E27FC236}">
                <a16:creationId xmlns:a16="http://schemas.microsoft.com/office/drawing/2014/main" id="{6D2A0F24-57D5-E89B-C30C-C25E0EACBE8B}"/>
              </a:ext>
            </a:extLst>
          </p:cNvPr>
          <p:cNvSpPr/>
          <p:nvPr/>
        </p:nvSpPr>
        <p:spPr>
          <a:xfrm>
            <a:off x="1920531" y="3914111"/>
            <a:ext cx="7694812"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house with columns and a flag&#10;&#10;AI-generated content may be incorrect.">
            <a:extLst>
              <a:ext uri="{FF2B5EF4-FFF2-40B4-BE49-F238E27FC236}">
                <a16:creationId xmlns:a16="http://schemas.microsoft.com/office/drawing/2014/main" id="{1D2DE5F2-F5B4-0FBD-5FD0-B825D8570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92" y="316831"/>
            <a:ext cx="1574574" cy="1097280"/>
          </a:xfrm>
          <a:prstGeom prst="rect">
            <a:avLst/>
          </a:prstGeom>
        </p:spPr>
      </p:pic>
      <p:pic>
        <p:nvPicPr>
          <p:cNvPr id="5" name="Picture 4">
            <a:extLst>
              <a:ext uri="{FF2B5EF4-FFF2-40B4-BE49-F238E27FC236}">
                <a16:creationId xmlns:a16="http://schemas.microsoft.com/office/drawing/2014/main" id="{05E0D5BB-5307-BB22-7B39-7546C6680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67" y="1683269"/>
            <a:ext cx="1099424" cy="1097280"/>
          </a:xfrm>
          <a:prstGeom prst="rect">
            <a:avLst/>
          </a:prstGeom>
        </p:spPr>
      </p:pic>
    </p:spTree>
    <p:extLst>
      <p:ext uri="{BB962C8B-B14F-4D97-AF65-F5344CB8AC3E}">
        <p14:creationId xmlns:p14="http://schemas.microsoft.com/office/powerpoint/2010/main" val="3554274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55"/>
          <p:cNvSpPr txBox="1">
            <a:spLocks noGrp="1"/>
          </p:cNvSpPr>
          <p:nvPr>
            <p:ph type="ctrTitle"/>
          </p:nvPr>
        </p:nvSpPr>
        <p:spPr>
          <a:xfrm>
            <a:off x="441633" y="3231433"/>
            <a:ext cx="10311200" cy="2499200"/>
          </a:xfrm>
          <a:prstGeom prst="rect">
            <a:avLst/>
          </a:prstGeom>
        </p:spPr>
        <p:txBody>
          <a:bodyPr spcFirstLastPara="1" wrap="square" lIns="121900" tIns="121900" rIns="121900" bIns="121900" anchor="t" anchorCtr="0">
            <a:noAutofit/>
          </a:bodyPr>
          <a:lstStyle/>
          <a:p>
            <a:pPr>
              <a:buClr>
                <a:schemeClr val="dk1"/>
              </a:buClr>
              <a:buSzPts val="1100"/>
            </a:pPr>
            <a:r>
              <a:rPr lang="en" sz="4800" b="1" dirty="0">
                <a:latin typeface="Lexend"/>
              </a:rPr>
              <a:t>Culture Wars, Polarization, News Biases, and the Implementation of Ranked Choice Voting </a:t>
            </a:r>
            <a:endParaRPr sz="4000" b="1" dirty="0">
              <a:latin typeface="Lexend"/>
            </a:endParaRPr>
          </a:p>
        </p:txBody>
      </p:sp>
      <p:sp>
        <p:nvSpPr>
          <p:cNvPr id="1059" name="Google Shape;1059;p55"/>
          <p:cNvSpPr txBox="1">
            <a:spLocks noGrp="1"/>
          </p:cNvSpPr>
          <p:nvPr>
            <p:ph type="sldNum" idx="12"/>
          </p:nvPr>
        </p:nvSpPr>
        <p:spPr>
          <a:xfrm>
            <a:off x="11409045" y="6333135"/>
            <a:ext cx="731600" cy="524800"/>
          </a:xfrm>
          <a:prstGeom prst="rect">
            <a:avLst/>
          </a:prstGeom>
          <a:noFill/>
        </p:spPr>
        <p:txBody>
          <a:bodyPr spcFirstLastPara="1" wrap="square" lIns="121900" tIns="121900" rIns="121900" bIns="121900" anchor="t" anchorCtr="0">
            <a:normAutofit/>
          </a:bodyPr>
          <a:lstStyle/>
          <a:p>
            <a:pPr defTabSz="1219170"/>
            <a:fld id="{00000000-1234-1234-1234-123412341234}" type="slidenum">
              <a:rPr lang="en" kern="0">
                <a:solidFill>
                  <a:srgbClr val="000000"/>
                </a:solidFill>
              </a:rPr>
              <a:pPr defTabSz="1219170"/>
              <a:t>33</a:t>
            </a:fld>
            <a:endParaRPr kern="0">
              <a:solidFill>
                <a:srgbClr val="000000"/>
              </a:solidFill>
            </a:endParaRPr>
          </a:p>
        </p:txBody>
      </p:sp>
      <p:sp>
        <p:nvSpPr>
          <p:cNvPr id="1060" name="Google Shape;1060;p55"/>
          <p:cNvSpPr txBox="1">
            <a:spLocks noGrp="1"/>
          </p:cNvSpPr>
          <p:nvPr>
            <p:ph type="subTitle" idx="4294967295"/>
          </p:nvPr>
        </p:nvSpPr>
        <p:spPr>
          <a:xfrm>
            <a:off x="477899" y="5941133"/>
            <a:ext cx="5802979" cy="533600"/>
          </a:xfrm>
          <a:prstGeom prst="rect">
            <a:avLst/>
          </a:prstGeom>
        </p:spPr>
        <p:txBody>
          <a:bodyPr spcFirstLastPara="1" wrap="square" lIns="121900" tIns="121900" rIns="121900" bIns="121900" anchor="t" anchorCtr="0">
            <a:noAutofit/>
          </a:bodyPr>
          <a:lstStyle/>
          <a:p>
            <a:pPr marL="0" indent="0">
              <a:spcBef>
                <a:spcPts val="1600"/>
              </a:spcBef>
              <a:spcAft>
                <a:spcPts val="1600"/>
              </a:spcAft>
              <a:buNone/>
            </a:pPr>
            <a:r>
              <a:rPr lang="en" sz="1600" dirty="0">
                <a:solidFill>
                  <a:schemeClr val="lt1"/>
                </a:solidFill>
              </a:rPr>
              <a:t>Prepared By: Camille Valdez and Esme Dorcellus </a:t>
            </a:r>
            <a:endParaRPr sz="1600" dirty="0">
              <a:solidFill>
                <a:schemeClr val="lt1"/>
              </a:solidFill>
            </a:endParaRPr>
          </a:p>
        </p:txBody>
      </p:sp>
      <p:sp>
        <p:nvSpPr>
          <p:cNvPr id="1061" name="Google Shape;1061;p55"/>
          <p:cNvSpPr txBox="1">
            <a:spLocks noGrp="1"/>
          </p:cNvSpPr>
          <p:nvPr>
            <p:ph type="subTitle" idx="4294967295"/>
          </p:nvPr>
        </p:nvSpPr>
        <p:spPr>
          <a:xfrm>
            <a:off x="8760500" y="6200597"/>
            <a:ext cx="2953600" cy="533600"/>
          </a:xfrm>
          <a:prstGeom prst="rect">
            <a:avLst/>
          </a:prstGeom>
        </p:spPr>
        <p:txBody>
          <a:bodyPr spcFirstLastPara="1" wrap="square" lIns="121900" tIns="121900" rIns="121900" bIns="121900" anchor="t" anchorCtr="0">
            <a:normAutofit fontScale="92500" lnSpcReduction="20000"/>
          </a:bodyPr>
          <a:lstStyle/>
          <a:p>
            <a:pPr marL="0" indent="0" algn="r">
              <a:lnSpc>
                <a:spcPct val="90000"/>
              </a:lnSpc>
              <a:spcAft>
                <a:spcPts val="933"/>
              </a:spcAft>
              <a:buNone/>
            </a:pPr>
            <a:r>
              <a:rPr lang="en" sz="1600">
                <a:solidFill>
                  <a:schemeClr val="lt1"/>
                </a:solidFill>
              </a:rPr>
              <a:t>December 2025</a:t>
            </a:r>
            <a:endParaRPr sz="1600">
              <a:solidFill>
                <a:schemeClr val="lt1"/>
              </a:solidFill>
            </a:endParaRPr>
          </a:p>
        </p:txBody>
      </p:sp>
      <p:pic>
        <p:nvPicPr>
          <p:cNvPr id="1062" name="Google Shape;1062;p55" title="IMG_9552.jpg"/>
          <p:cNvPicPr preferRelativeResize="0"/>
          <p:nvPr/>
        </p:nvPicPr>
        <p:blipFill rotWithShape="1">
          <a:blip r:embed="rId3">
            <a:alphaModFix/>
          </a:blip>
          <a:srcRect r="13584" b="40943"/>
          <a:stretch/>
        </p:blipFill>
        <p:spPr>
          <a:xfrm>
            <a:off x="4542601" y="1"/>
            <a:ext cx="3367399" cy="2761468"/>
          </a:xfrm>
          <a:prstGeom prst="rect">
            <a:avLst/>
          </a:prstGeom>
          <a:noFill/>
          <a:ln>
            <a:noFill/>
          </a:ln>
        </p:spPr>
      </p:pic>
      <p:pic>
        <p:nvPicPr>
          <p:cNvPr id="1063" name="Google Shape;1063;p55" title="IMG_9541.jpg"/>
          <p:cNvPicPr preferRelativeResize="0"/>
          <p:nvPr/>
        </p:nvPicPr>
        <p:blipFill rotWithShape="1">
          <a:blip r:embed="rId4">
            <a:alphaModFix/>
          </a:blip>
          <a:srcRect t="13532" b="40874"/>
          <a:stretch/>
        </p:blipFill>
        <p:spPr>
          <a:xfrm>
            <a:off x="0" y="1"/>
            <a:ext cx="4542603" cy="2761468"/>
          </a:xfrm>
          <a:prstGeom prst="rect">
            <a:avLst/>
          </a:prstGeom>
          <a:noFill/>
          <a:ln>
            <a:noFill/>
          </a:ln>
        </p:spPr>
      </p:pic>
      <p:pic>
        <p:nvPicPr>
          <p:cNvPr id="1064" name="Google Shape;1064;p55" title="IMG_9540.jpg"/>
          <p:cNvPicPr preferRelativeResize="0"/>
          <p:nvPr/>
        </p:nvPicPr>
        <p:blipFill rotWithShape="1">
          <a:blip r:embed="rId5">
            <a:alphaModFix/>
          </a:blip>
          <a:srcRect l="8612" t="40267" r="7198" b="19465"/>
          <a:stretch/>
        </p:blipFill>
        <p:spPr>
          <a:xfrm>
            <a:off x="7861633" y="1"/>
            <a:ext cx="4330368" cy="276146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56"/>
          <p:cNvSpPr txBox="1">
            <a:spLocks noGrp="1"/>
          </p:cNvSpPr>
          <p:nvPr>
            <p:ph type="subTitle" idx="5"/>
          </p:nvPr>
        </p:nvSpPr>
        <p:spPr>
          <a:xfrm>
            <a:off x="638767" y="1481667"/>
            <a:ext cx="10910000" cy="1407600"/>
          </a:xfrm>
          <a:prstGeom prst="rect">
            <a:avLst/>
          </a:prstGeom>
        </p:spPr>
        <p:txBody>
          <a:bodyPr spcFirstLastPara="1" wrap="square" lIns="0" tIns="121900" rIns="24000" bIns="121900" anchor="ctr" anchorCtr="0">
            <a:noAutofit/>
          </a:bodyPr>
          <a:lstStyle/>
          <a:p>
            <a:pPr marL="0" indent="0">
              <a:buSzPts val="1100"/>
            </a:pPr>
            <a:r>
              <a:rPr lang="en" sz="1733" b="1" dirty="0"/>
              <a:t>Escalating culture wars fueled by deepening polarization, expanding presidential influence, and the decline of local news have become a risk to U.S. democratic stability and national security. We recommend that the Democratic Caucus urge the Administration to support two national reforms: implementing ranked-choice voting (RCV) and strengthening local news outlets.</a:t>
            </a:r>
            <a:endParaRPr sz="1733" b="1" dirty="0"/>
          </a:p>
        </p:txBody>
      </p:sp>
      <p:sp>
        <p:nvSpPr>
          <p:cNvPr id="1070" name="Google Shape;1070;p56"/>
          <p:cNvSpPr txBox="1">
            <a:spLocks noGrp="1"/>
          </p:cNvSpPr>
          <p:nvPr>
            <p:ph type="subTitle" idx="8"/>
          </p:nvPr>
        </p:nvSpPr>
        <p:spPr>
          <a:xfrm>
            <a:off x="693448" y="3238500"/>
            <a:ext cx="2157492" cy="1231299"/>
          </a:xfrm>
          <a:prstGeom prst="rect">
            <a:avLst/>
          </a:prstGeom>
        </p:spPr>
        <p:txBody>
          <a:bodyPr spcFirstLastPara="1" wrap="square" lIns="0" tIns="0" rIns="0" bIns="0" anchor="t" anchorCtr="0">
            <a:spAutoFit/>
          </a:bodyPr>
          <a:lstStyle/>
          <a:p>
            <a:pPr marL="0" indent="0">
              <a:lnSpc>
                <a:spcPct val="100000"/>
              </a:lnSpc>
              <a:buSzPts val="1100"/>
            </a:pPr>
            <a:r>
              <a:rPr lang="en" sz="2667" dirty="0"/>
              <a:t>Drivers					    </a:t>
            </a:r>
          </a:p>
        </p:txBody>
      </p:sp>
      <p:sp>
        <p:nvSpPr>
          <p:cNvPr id="1071" name="Google Shape;1071;p56"/>
          <p:cNvSpPr txBox="1">
            <a:spLocks noGrp="1"/>
          </p:cNvSpPr>
          <p:nvPr>
            <p:ph type="ctrTitle"/>
          </p:nvPr>
        </p:nvSpPr>
        <p:spPr>
          <a:xfrm>
            <a:off x="537700" y="402067"/>
            <a:ext cx="8098000" cy="910000"/>
          </a:xfrm>
          <a:prstGeom prst="rect">
            <a:avLst/>
          </a:prstGeom>
        </p:spPr>
        <p:txBody>
          <a:bodyPr spcFirstLastPara="1" wrap="square" lIns="121900" tIns="121900" rIns="121900" bIns="121900" anchor="ctr" anchorCtr="0">
            <a:noAutofit/>
          </a:bodyPr>
          <a:lstStyle/>
          <a:p>
            <a:pPr>
              <a:lnSpc>
                <a:spcPct val="100000"/>
              </a:lnSpc>
              <a:buSzPts val="1100"/>
            </a:pPr>
            <a:r>
              <a:rPr lang="en" b="1" dirty="0">
                <a:latin typeface="Lexend"/>
              </a:rPr>
              <a:t>BLUF</a:t>
            </a:r>
            <a:endParaRPr b="1" dirty="0">
              <a:latin typeface="Lexend"/>
            </a:endParaRPr>
          </a:p>
        </p:txBody>
      </p:sp>
      <p:sp>
        <p:nvSpPr>
          <p:cNvPr id="1072" name="Google Shape;1072;p56"/>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rmAutofit/>
          </a:bodyPr>
          <a:lstStyle/>
          <a:p>
            <a:pPr defTabSz="1219170"/>
            <a:fld id="{00000000-1234-1234-1234-123412341234}" type="slidenum">
              <a:rPr lang="en" kern="0">
                <a:solidFill>
                  <a:srgbClr val="000000"/>
                </a:solidFill>
              </a:rPr>
              <a:pPr defTabSz="1219170"/>
              <a:t>34</a:t>
            </a:fld>
            <a:endParaRPr kern="0">
              <a:solidFill>
                <a:srgbClr val="000000"/>
              </a:solidFill>
            </a:endParaRPr>
          </a:p>
        </p:txBody>
      </p:sp>
      <p:cxnSp>
        <p:nvCxnSpPr>
          <p:cNvPr id="1073" name="Google Shape;1073;p56"/>
          <p:cNvCxnSpPr/>
          <p:nvPr/>
        </p:nvCxnSpPr>
        <p:spPr>
          <a:xfrm>
            <a:off x="638767" y="1350633"/>
            <a:ext cx="10930400" cy="0"/>
          </a:xfrm>
          <a:prstGeom prst="straightConnector1">
            <a:avLst/>
          </a:prstGeom>
          <a:noFill/>
          <a:ln w="19050" cap="flat" cmpd="sng">
            <a:solidFill>
              <a:schemeClr val="dk1"/>
            </a:solidFill>
            <a:prstDash val="solid"/>
            <a:round/>
            <a:headEnd type="none" w="sm" len="sm"/>
            <a:tailEnd type="none" w="sm" len="sm"/>
          </a:ln>
        </p:spPr>
      </p:cxnSp>
      <p:sp>
        <p:nvSpPr>
          <p:cNvPr id="1074" name="Google Shape;1074;p56"/>
          <p:cNvSpPr txBox="1"/>
          <p:nvPr/>
        </p:nvSpPr>
        <p:spPr>
          <a:xfrm>
            <a:off x="689754" y="3915475"/>
            <a:ext cx="3074800" cy="1947200"/>
          </a:xfrm>
          <a:prstGeom prst="rect">
            <a:avLst/>
          </a:prstGeom>
          <a:noFill/>
          <a:ln>
            <a:noFill/>
          </a:ln>
        </p:spPr>
        <p:txBody>
          <a:bodyPr spcFirstLastPara="1" wrap="square" lIns="0" tIns="0" rIns="0" bIns="0" anchor="t" anchorCtr="0">
            <a:noAutofit/>
          </a:bodyPr>
          <a:lstStyle/>
          <a:p>
            <a:pPr defTabSz="1219170">
              <a:spcAft>
                <a:spcPts val="1200"/>
              </a:spcAft>
              <a:buClr>
                <a:srgbClr val="000000"/>
              </a:buClr>
            </a:pPr>
            <a:r>
              <a:rPr lang="en" sz="2000" kern="0" dirty="0">
                <a:solidFill>
                  <a:srgbClr val="000000"/>
                </a:solidFill>
                <a:latin typeface="Lexend"/>
                <a:ea typeface="Lexend"/>
                <a:cs typeface="Lexend"/>
                <a:sym typeface="Lexend"/>
              </a:rPr>
              <a:t>Political exploitation of identity-based issues.</a:t>
            </a:r>
            <a:endParaRPr sz="2000" kern="0" dirty="0">
              <a:solidFill>
                <a:srgbClr val="000000"/>
              </a:solidFill>
              <a:latin typeface="Lexend"/>
              <a:ea typeface="Lexend"/>
              <a:cs typeface="Lexend"/>
              <a:sym typeface="Lexend"/>
            </a:endParaRPr>
          </a:p>
          <a:p>
            <a:pPr defTabSz="1219170">
              <a:spcAft>
                <a:spcPts val="1200"/>
              </a:spcAft>
              <a:buClr>
                <a:srgbClr val="000000"/>
              </a:buClr>
            </a:pPr>
            <a:r>
              <a:rPr lang="en" sz="2000" kern="0" dirty="0">
                <a:solidFill>
                  <a:srgbClr val="000000"/>
                </a:solidFill>
                <a:latin typeface="Lexend"/>
                <a:ea typeface="Lexend"/>
                <a:cs typeface="Lexend"/>
                <a:sym typeface="Lexend"/>
              </a:rPr>
              <a:t>Polarization across education, religion, military policy, and DEI initiatives.</a:t>
            </a:r>
            <a:endParaRPr sz="2000" kern="0" dirty="0">
              <a:solidFill>
                <a:srgbClr val="000000"/>
              </a:solidFill>
              <a:latin typeface="Lexend"/>
              <a:ea typeface="Lexend"/>
              <a:cs typeface="Lexend"/>
              <a:sym typeface="Lexend"/>
            </a:endParaRPr>
          </a:p>
          <a:p>
            <a:pPr defTabSz="1219170">
              <a:spcAft>
                <a:spcPts val="1200"/>
              </a:spcAft>
              <a:buClr>
                <a:srgbClr val="000000"/>
              </a:buClr>
            </a:pPr>
            <a:endParaRPr sz="1400" kern="0" dirty="0">
              <a:solidFill>
                <a:srgbClr val="000000"/>
              </a:solidFill>
              <a:latin typeface="Lexend"/>
              <a:ea typeface="Lexend"/>
              <a:cs typeface="Lexend"/>
              <a:sym typeface="Lexend"/>
            </a:endParaRPr>
          </a:p>
        </p:txBody>
      </p:sp>
      <p:sp>
        <p:nvSpPr>
          <p:cNvPr id="1075" name="Google Shape;1075;p56"/>
          <p:cNvSpPr txBox="1"/>
          <p:nvPr/>
        </p:nvSpPr>
        <p:spPr>
          <a:xfrm>
            <a:off x="4586700" y="3888434"/>
            <a:ext cx="3252400" cy="1744388"/>
          </a:xfrm>
          <a:prstGeom prst="rect">
            <a:avLst/>
          </a:prstGeom>
          <a:noFill/>
          <a:ln>
            <a:noFill/>
          </a:ln>
        </p:spPr>
        <p:txBody>
          <a:bodyPr spcFirstLastPara="1" wrap="square" lIns="0" tIns="0" rIns="0" bIns="0" anchor="t" anchorCtr="0">
            <a:noAutofit/>
          </a:bodyPr>
          <a:lstStyle>
            <a:defPPr>
              <a:defRPr lang="en-US"/>
            </a:defPPr>
            <a:lvl1pPr defTabSz="1219170">
              <a:spcAft>
                <a:spcPts val="1200"/>
              </a:spcAft>
              <a:buClr>
                <a:srgbClr val="000000"/>
              </a:buClr>
              <a:defRPr sz="1467" kern="0">
                <a:solidFill>
                  <a:srgbClr val="000000"/>
                </a:solidFill>
                <a:latin typeface="Lexend"/>
                <a:ea typeface="Lexend"/>
                <a:cs typeface="Lexend"/>
              </a:defRPr>
            </a:lvl1pPr>
          </a:lstStyle>
          <a:p>
            <a:r>
              <a:rPr lang="en" sz="2000" dirty="0">
                <a:sym typeface="Lexend"/>
              </a:rPr>
              <a:t>Further democratic backsliding.</a:t>
            </a:r>
            <a:endParaRPr sz="2000" dirty="0">
              <a:sym typeface="Lexend"/>
            </a:endParaRPr>
          </a:p>
          <a:p>
            <a:r>
              <a:rPr lang="en" sz="2000" dirty="0">
                <a:sym typeface="Lexend"/>
              </a:rPr>
              <a:t>Declining civic engagement.</a:t>
            </a:r>
            <a:endParaRPr sz="2000" dirty="0">
              <a:sym typeface="Lexend"/>
            </a:endParaRPr>
          </a:p>
          <a:p>
            <a:r>
              <a:rPr lang="en" sz="2000" dirty="0">
                <a:sym typeface="Lexend"/>
              </a:rPr>
              <a:t>Heightened susceptibility to disinformation campaigns.</a:t>
            </a:r>
            <a:endParaRPr sz="2000" dirty="0">
              <a:sym typeface="Lexend"/>
            </a:endParaRPr>
          </a:p>
          <a:p>
            <a:endParaRPr sz="2000" dirty="0">
              <a:sym typeface="Lexend"/>
            </a:endParaRPr>
          </a:p>
        </p:txBody>
      </p:sp>
      <p:sp>
        <p:nvSpPr>
          <p:cNvPr id="1076" name="Google Shape;1076;p56"/>
          <p:cNvSpPr txBox="1"/>
          <p:nvPr/>
        </p:nvSpPr>
        <p:spPr>
          <a:xfrm>
            <a:off x="8612245" y="3854149"/>
            <a:ext cx="2796800" cy="2328843"/>
          </a:xfrm>
          <a:prstGeom prst="rect">
            <a:avLst/>
          </a:prstGeom>
          <a:noFill/>
          <a:ln>
            <a:noFill/>
          </a:ln>
        </p:spPr>
        <p:txBody>
          <a:bodyPr spcFirstLastPara="1" wrap="square" lIns="0" tIns="0" rIns="0" bIns="0" anchor="t" anchorCtr="0">
            <a:spAutoFit/>
          </a:bodyPr>
          <a:lstStyle/>
          <a:p>
            <a:pPr defTabSz="1219170">
              <a:spcAft>
                <a:spcPts val="1200"/>
              </a:spcAft>
              <a:buClr>
                <a:srgbClr val="000000"/>
              </a:buClr>
            </a:pPr>
            <a:r>
              <a:rPr lang="en" sz="2000" kern="0" dirty="0">
                <a:solidFill>
                  <a:srgbClr val="000000"/>
                </a:solidFill>
                <a:latin typeface="Lexend"/>
                <a:sym typeface="Lexend"/>
              </a:rPr>
              <a:t>Increasing executive power over education, speech, and the military.</a:t>
            </a:r>
            <a:endParaRPr sz="2000" kern="0" dirty="0">
              <a:solidFill>
                <a:srgbClr val="000000"/>
              </a:solidFill>
              <a:latin typeface="Lexend"/>
              <a:sym typeface="Lexend"/>
            </a:endParaRPr>
          </a:p>
          <a:p>
            <a:pPr defTabSz="1219170">
              <a:spcAft>
                <a:spcPts val="1200"/>
              </a:spcAft>
              <a:buClr>
                <a:srgbClr val="000000"/>
              </a:buClr>
            </a:pPr>
            <a:r>
              <a:rPr lang="en" sz="2000" kern="0" dirty="0">
                <a:solidFill>
                  <a:srgbClr val="000000"/>
                </a:solidFill>
                <a:latin typeface="Lexend"/>
                <a:sym typeface="Lexend"/>
              </a:rPr>
              <a:t>Culture war conflicts are intensifying.</a:t>
            </a:r>
            <a:endParaRPr sz="2000" kern="0" dirty="0">
              <a:solidFill>
                <a:srgbClr val="000000"/>
              </a:solidFill>
              <a:latin typeface="Lexend"/>
              <a:sym typeface="Lexend"/>
            </a:endParaRPr>
          </a:p>
          <a:p>
            <a:pPr defTabSz="1219170">
              <a:spcAft>
                <a:spcPts val="1600"/>
              </a:spcAft>
              <a:buClr>
                <a:srgbClr val="000000"/>
              </a:buClr>
            </a:pPr>
            <a:endParaRPr kern="0" dirty="0">
              <a:solidFill>
                <a:srgbClr val="000000"/>
              </a:solidFill>
              <a:latin typeface="Lexend"/>
              <a:ea typeface="Lexend"/>
              <a:cs typeface="Lexend"/>
              <a:sym typeface="Lexend"/>
            </a:endParaRPr>
          </a:p>
        </p:txBody>
      </p:sp>
      <p:sp>
        <p:nvSpPr>
          <p:cNvPr id="2" name="TextBox 1">
            <a:extLst>
              <a:ext uri="{FF2B5EF4-FFF2-40B4-BE49-F238E27FC236}">
                <a16:creationId xmlns:a16="http://schemas.microsoft.com/office/drawing/2014/main" id="{3E6A8C1B-E9AE-5B47-4912-565C767C90DC}"/>
              </a:ext>
            </a:extLst>
          </p:cNvPr>
          <p:cNvSpPr txBox="1"/>
          <p:nvPr/>
        </p:nvSpPr>
        <p:spPr>
          <a:xfrm>
            <a:off x="4586700" y="3238500"/>
            <a:ext cx="2492017" cy="4104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1219170">
              <a:buClr>
                <a:srgbClr val="000000"/>
              </a:buClr>
            </a:pPr>
            <a:r>
              <a:rPr lang="en-US" sz="2667" b="1" kern="0" dirty="0">
                <a:solidFill>
                  <a:srgbClr val="000000"/>
                </a:solidFill>
                <a:latin typeface="Lexend Medium"/>
                <a:cs typeface="Arial"/>
                <a:sym typeface="Arial"/>
              </a:rPr>
              <a:t>Outcomes</a:t>
            </a:r>
            <a:endParaRPr lang="en-US" sz="1867" kern="0" dirty="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4615EC6E-7649-56A9-8427-252229CE7436}"/>
              </a:ext>
            </a:extLst>
          </p:cNvPr>
          <p:cNvSpPr txBox="1"/>
          <p:nvPr/>
        </p:nvSpPr>
        <p:spPr>
          <a:xfrm>
            <a:off x="8635700" y="3254794"/>
            <a:ext cx="3835599" cy="4104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1219170">
              <a:buClr>
                <a:srgbClr val="000000"/>
              </a:buClr>
            </a:pPr>
            <a:r>
              <a:rPr lang="en-US" sz="2667" b="1" kern="0" dirty="0">
                <a:solidFill>
                  <a:srgbClr val="000000"/>
                </a:solidFill>
                <a:latin typeface="Lexend Medium"/>
                <a:cs typeface="Arial"/>
                <a:sym typeface="Arial"/>
              </a:rPr>
              <a:t>Trends </a:t>
            </a:r>
            <a:endParaRPr lang="en-US" sz="1867" kern="0" dirty="0">
              <a:solidFill>
                <a:srgbClr val="000000"/>
              </a:solidFill>
              <a:latin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grpSp>
        <p:nvGrpSpPr>
          <p:cNvPr id="1085" name="Google Shape;1085;p57"/>
          <p:cNvGrpSpPr/>
          <p:nvPr/>
        </p:nvGrpSpPr>
        <p:grpSpPr>
          <a:xfrm>
            <a:off x="-612203" y="5684096"/>
            <a:ext cx="7004852" cy="613581"/>
            <a:chOff x="574977" y="2598668"/>
            <a:chExt cx="2175600" cy="287850"/>
          </a:xfrm>
        </p:grpSpPr>
        <p:sp>
          <p:nvSpPr>
            <p:cNvPr id="1086" name="Google Shape;1086;p57"/>
            <p:cNvSpPr/>
            <p:nvPr/>
          </p:nvSpPr>
          <p:spPr>
            <a:xfrm rot="10800000">
              <a:off x="574977" y="2824118"/>
              <a:ext cx="2175600" cy="62400"/>
            </a:xfrm>
            <a:prstGeom prst="mathMinus">
              <a:avLst>
                <a:gd name="adj1" fmla="val 23520"/>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exend"/>
                <a:ea typeface="Lexend"/>
                <a:cs typeface="Lexend"/>
                <a:sym typeface="Lexend"/>
              </a:endParaRPr>
            </a:p>
          </p:txBody>
        </p:sp>
        <p:sp>
          <p:nvSpPr>
            <p:cNvPr id="1087" name="Google Shape;1087;p57"/>
            <p:cNvSpPr/>
            <p:nvPr/>
          </p:nvSpPr>
          <p:spPr>
            <a:xfrm rot="10800000">
              <a:off x="574977" y="2598668"/>
              <a:ext cx="2175600" cy="62400"/>
            </a:xfrm>
            <a:prstGeom prst="mathMinus">
              <a:avLst>
                <a:gd name="adj1" fmla="val 23520"/>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exend"/>
                <a:ea typeface="Lexend"/>
                <a:cs typeface="Lexend"/>
                <a:sym typeface="Lexend"/>
              </a:endParaRPr>
            </a:p>
          </p:txBody>
        </p:sp>
      </p:grpSp>
      <p:sp>
        <p:nvSpPr>
          <p:cNvPr id="1088" name="Google Shape;1088;p57"/>
          <p:cNvSpPr/>
          <p:nvPr/>
        </p:nvSpPr>
        <p:spPr>
          <a:xfrm>
            <a:off x="507032" y="2504653"/>
            <a:ext cx="5016395" cy="4353347"/>
          </a:xfrm>
          <a:prstGeom prst="rect">
            <a:avLst/>
          </a:prstGeom>
          <a:solidFill>
            <a:schemeClr val="accent6"/>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exend"/>
              <a:ea typeface="Lexend"/>
              <a:cs typeface="Lexend"/>
              <a:sym typeface="Lexend"/>
            </a:endParaRPr>
          </a:p>
        </p:txBody>
      </p:sp>
      <p:sp>
        <p:nvSpPr>
          <p:cNvPr id="1089" name="Google Shape;1089;p57"/>
          <p:cNvSpPr txBox="1">
            <a:spLocks noGrp="1"/>
          </p:cNvSpPr>
          <p:nvPr>
            <p:ph type="ctrTitle"/>
          </p:nvPr>
        </p:nvSpPr>
        <p:spPr>
          <a:xfrm>
            <a:off x="501233" y="406300"/>
            <a:ext cx="7128800" cy="896800"/>
          </a:xfrm>
          <a:prstGeom prst="rect">
            <a:avLst/>
          </a:prstGeom>
        </p:spPr>
        <p:txBody>
          <a:bodyPr spcFirstLastPara="1" wrap="square" lIns="121900" tIns="121900" rIns="121900" bIns="121900" anchor="t" anchorCtr="0">
            <a:noAutofit/>
          </a:bodyPr>
          <a:lstStyle/>
          <a:p>
            <a:pPr>
              <a:buClr>
                <a:schemeClr val="dk1"/>
              </a:buClr>
              <a:buSzPts val="1100"/>
            </a:pPr>
            <a:r>
              <a:rPr lang="en" sz="4000" dirty="0">
                <a:latin typeface="Lexend"/>
              </a:rPr>
              <a:t>OPTIONS</a:t>
            </a:r>
            <a:r>
              <a:rPr lang="en" dirty="0">
                <a:latin typeface="Lexend"/>
              </a:rPr>
              <a:t> </a:t>
            </a:r>
            <a:endParaRPr dirty="0">
              <a:latin typeface="Lexend"/>
            </a:endParaRPr>
          </a:p>
        </p:txBody>
      </p:sp>
      <p:sp>
        <p:nvSpPr>
          <p:cNvPr id="1090" name="Google Shape;1090;p57"/>
          <p:cNvSpPr txBox="1">
            <a:spLocks noGrp="1"/>
          </p:cNvSpPr>
          <p:nvPr>
            <p:ph type="subTitle" idx="1"/>
          </p:nvPr>
        </p:nvSpPr>
        <p:spPr>
          <a:xfrm>
            <a:off x="894263" y="2594866"/>
            <a:ext cx="4557631" cy="3975200"/>
          </a:xfrm>
          <a:prstGeom prst="rect">
            <a:avLst/>
          </a:prstGeom>
        </p:spPr>
        <p:txBody>
          <a:bodyPr spcFirstLastPara="1" wrap="square" lIns="0" tIns="0" rIns="0" bIns="0" anchor="t" anchorCtr="0">
            <a:noAutofit/>
          </a:bodyPr>
          <a:lstStyle/>
          <a:p>
            <a:pPr marL="0" indent="0">
              <a:lnSpc>
                <a:spcPct val="100000"/>
              </a:lnSpc>
              <a:spcAft>
                <a:spcPts val="1200"/>
              </a:spcAft>
              <a:buClr>
                <a:schemeClr val="dk1"/>
              </a:buClr>
              <a:buSzPts val="1100"/>
            </a:pPr>
            <a:r>
              <a:rPr lang="en" sz="1800" b="1" dirty="0">
                <a:latin typeface="Lexend Light"/>
                <a:ea typeface="Lexend Light"/>
                <a:cs typeface="Lexend Light"/>
                <a:sym typeface="Lexend Light"/>
              </a:rPr>
              <a:t>Pros</a:t>
            </a:r>
            <a:r>
              <a:rPr lang="en" sz="1800" dirty="0">
                <a:latin typeface="Lexend Light"/>
                <a:ea typeface="Lexend Light"/>
                <a:cs typeface="Lexend Light"/>
                <a:sym typeface="Lexend Light"/>
              </a:rPr>
              <a:t>: </a:t>
            </a:r>
            <a:endParaRPr sz="1800" dirty="0">
              <a:latin typeface="Lexend Light"/>
              <a:ea typeface="Lexend Light"/>
              <a:cs typeface="Lexend Light"/>
              <a:sym typeface="Lexend Light"/>
            </a:endParaRPr>
          </a:p>
          <a:p>
            <a:pPr marL="0" indent="0">
              <a:lnSpc>
                <a:spcPct val="100000"/>
              </a:lnSpc>
              <a:spcAft>
                <a:spcPts val="1200"/>
              </a:spcAft>
              <a:buClr>
                <a:schemeClr val="dk1"/>
              </a:buClr>
              <a:buSzPts val="1100"/>
            </a:pPr>
            <a:r>
              <a:rPr lang="en" sz="1800" dirty="0">
                <a:latin typeface="Lexend Light"/>
                <a:ea typeface="Lexend Light"/>
                <a:cs typeface="Lexend Light"/>
                <a:sym typeface="Lexend Light"/>
              </a:rPr>
              <a:t>-Reduces incentives for extreme positioning.</a:t>
            </a:r>
            <a:endParaRPr sz="1800" dirty="0">
              <a:latin typeface="Lexend Light"/>
              <a:ea typeface="Lexend Light"/>
              <a:cs typeface="Lexend Light"/>
              <a:sym typeface="Lexend Light"/>
            </a:endParaRPr>
          </a:p>
          <a:p>
            <a:pPr marL="0" indent="0">
              <a:lnSpc>
                <a:spcPct val="100000"/>
              </a:lnSpc>
              <a:spcAft>
                <a:spcPts val="1200"/>
              </a:spcAft>
              <a:buClr>
                <a:schemeClr val="dk1"/>
              </a:buClr>
              <a:buSzPts val="1100"/>
            </a:pPr>
            <a:r>
              <a:rPr lang="en" sz="1800" dirty="0">
                <a:latin typeface="Lexend Light"/>
                <a:ea typeface="Lexend Light"/>
                <a:cs typeface="Lexend Light"/>
                <a:sym typeface="Lexend Light"/>
              </a:rPr>
              <a:t>-Increases political representation.</a:t>
            </a:r>
            <a:endParaRPr sz="1800" dirty="0">
              <a:latin typeface="Lexend Light"/>
              <a:ea typeface="Lexend Light"/>
              <a:cs typeface="Lexend Light"/>
              <a:sym typeface="Lexend Light"/>
            </a:endParaRPr>
          </a:p>
          <a:p>
            <a:pPr marL="0" indent="0">
              <a:lnSpc>
                <a:spcPct val="100000"/>
              </a:lnSpc>
              <a:spcAft>
                <a:spcPts val="1200"/>
              </a:spcAft>
              <a:buClr>
                <a:schemeClr val="dk1"/>
              </a:buClr>
              <a:buSzPts val="1100"/>
            </a:pPr>
            <a:r>
              <a:rPr lang="en" sz="1800" dirty="0">
                <a:latin typeface="Lexend Light"/>
                <a:ea typeface="Lexend Light"/>
                <a:cs typeface="Lexend Light"/>
                <a:sym typeface="Lexend Light"/>
              </a:rPr>
              <a:t> -No constitutional amendment required for RCV to be adopted. </a:t>
            </a:r>
            <a:endParaRPr sz="1800" dirty="0">
              <a:latin typeface="Lexend Light"/>
              <a:ea typeface="Lexend Light"/>
              <a:cs typeface="Lexend Light"/>
              <a:sym typeface="Lexend Light"/>
            </a:endParaRPr>
          </a:p>
          <a:p>
            <a:pPr marL="0" indent="0">
              <a:lnSpc>
                <a:spcPct val="100000"/>
              </a:lnSpc>
              <a:spcAft>
                <a:spcPts val="1200"/>
              </a:spcAft>
              <a:buClr>
                <a:schemeClr val="dk1"/>
              </a:buClr>
              <a:buSzPts val="1100"/>
            </a:pPr>
            <a:r>
              <a:rPr lang="en" sz="1800" b="1" dirty="0">
                <a:latin typeface="Lexend Light"/>
                <a:ea typeface="Lexend Light"/>
                <a:cs typeface="Lexend Light"/>
                <a:sym typeface="Lexend Light"/>
              </a:rPr>
              <a:t>Cons</a:t>
            </a:r>
            <a:r>
              <a:rPr lang="en" sz="1800" dirty="0">
                <a:latin typeface="Lexend Light"/>
                <a:ea typeface="Lexend Light"/>
                <a:cs typeface="Lexend Light"/>
                <a:sym typeface="Lexend Light"/>
              </a:rPr>
              <a:t>: </a:t>
            </a:r>
            <a:endParaRPr sz="1800" dirty="0">
              <a:latin typeface="Lexend Light"/>
              <a:ea typeface="Lexend Light"/>
              <a:cs typeface="Lexend Light"/>
              <a:sym typeface="Lexend Light"/>
            </a:endParaRPr>
          </a:p>
          <a:p>
            <a:pPr marL="0" indent="0">
              <a:lnSpc>
                <a:spcPct val="100000"/>
              </a:lnSpc>
              <a:spcAft>
                <a:spcPts val="1200"/>
              </a:spcAft>
              <a:buClr>
                <a:schemeClr val="dk1"/>
              </a:buClr>
              <a:buSzPts val="1100"/>
            </a:pPr>
            <a:r>
              <a:rPr lang="en" sz="1800" dirty="0">
                <a:latin typeface="Lexend Light"/>
                <a:ea typeface="Lexend Light"/>
                <a:cs typeface="Lexend Light"/>
                <a:sym typeface="Lexend Light"/>
              </a:rPr>
              <a:t>-Resistance from politicians who benefit from the current system. </a:t>
            </a:r>
            <a:endParaRPr sz="1800" dirty="0">
              <a:latin typeface="Lexend Light"/>
              <a:ea typeface="Lexend Light"/>
              <a:cs typeface="Lexend Light"/>
              <a:sym typeface="Lexend Light"/>
            </a:endParaRPr>
          </a:p>
          <a:p>
            <a:pPr marL="0" indent="0">
              <a:lnSpc>
                <a:spcPct val="100000"/>
              </a:lnSpc>
              <a:spcAft>
                <a:spcPts val="1200"/>
              </a:spcAft>
              <a:buClr>
                <a:schemeClr val="dk1"/>
              </a:buClr>
              <a:buSzPts val="1100"/>
            </a:pPr>
            <a:r>
              <a:rPr lang="en" sz="1800" dirty="0">
                <a:latin typeface="Lexend Light"/>
                <a:ea typeface="Lexend Light"/>
                <a:cs typeface="Lexend Light"/>
                <a:sym typeface="Lexend Light"/>
              </a:rPr>
              <a:t>-Many misconceptions about the legality of RCV adoption. </a:t>
            </a:r>
            <a:endParaRPr sz="1800" dirty="0">
              <a:latin typeface="Lexend Light"/>
              <a:ea typeface="Lexend Light"/>
              <a:cs typeface="Lexend Light"/>
              <a:sym typeface="Lexend Light"/>
            </a:endParaRPr>
          </a:p>
          <a:p>
            <a:pPr marL="0" indent="0">
              <a:lnSpc>
                <a:spcPct val="100000"/>
              </a:lnSpc>
              <a:spcAft>
                <a:spcPts val="1200"/>
              </a:spcAft>
              <a:buClr>
                <a:schemeClr val="dk1"/>
              </a:buClr>
              <a:buSzPts val="1100"/>
            </a:pPr>
            <a:endParaRPr sz="1800" dirty="0">
              <a:latin typeface="Lexend Light"/>
              <a:ea typeface="Lexend Light"/>
              <a:cs typeface="Lexend Light"/>
              <a:sym typeface="Lexend Light"/>
            </a:endParaRPr>
          </a:p>
        </p:txBody>
      </p:sp>
      <p:sp>
        <p:nvSpPr>
          <p:cNvPr id="1093" name="Google Shape;1093;p57"/>
          <p:cNvSpPr txBox="1">
            <a:spLocks noGrp="1"/>
          </p:cNvSpPr>
          <p:nvPr>
            <p:ph type="subTitle" idx="13"/>
          </p:nvPr>
        </p:nvSpPr>
        <p:spPr>
          <a:xfrm>
            <a:off x="686222" y="1981266"/>
            <a:ext cx="5113129" cy="523180"/>
          </a:xfrm>
          <a:prstGeom prst="rect">
            <a:avLst/>
          </a:prstGeom>
        </p:spPr>
        <p:txBody>
          <a:bodyPr spcFirstLastPara="1" wrap="square" lIns="120000" tIns="121900" rIns="121900" bIns="121900" anchor="t" anchorCtr="0">
            <a:spAutoFit/>
          </a:bodyPr>
          <a:lstStyle/>
          <a:p>
            <a:pPr marL="0" indent="0">
              <a:lnSpc>
                <a:spcPct val="90000"/>
              </a:lnSpc>
              <a:buClr>
                <a:schemeClr val="dk1"/>
              </a:buClr>
              <a:buSzPts val="1100"/>
            </a:pPr>
            <a:r>
              <a:rPr lang="en" sz="2000" b="1" dirty="0"/>
              <a:t>1. Nationwide Expansion of RCV </a:t>
            </a:r>
            <a:endParaRPr sz="2000" b="1" dirty="0"/>
          </a:p>
        </p:txBody>
      </p:sp>
      <p:sp>
        <p:nvSpPr>
          <p:cNvPr id="1094" name="Google Shape;1094;p57"/>
          <p:cNvSpPr txBox="1">
            <a:spLocks noGrp="1"/>
          </p:cNvSpPr>
          <p:nvPr>
            <p:ph type="subTitle" idx="14"/>
          </p:nvPr>
        </p:nvSpPr>
        <p:spPr>
          <a:xfrm>
            <a:off x="6392649" y="2090607"/>
            <a:ext cx="5510317" cy="304699"/>
          </a:xfrm>
          <a:prstGeom prst="rect">
            <a:avLst/>
          </a:prstGeom>
        </p:spPr>
        <p:txBody>
          <a:bodyPr spcFirstLastPara="1" wrap="square" lIns="0" tIns="0" rIns="0" bIns="0" anchor="t" anchorCtr="0">
            <a:spAutoFit/>
          </a:bodyPr>
          <a:lstStyle/>
          <a:p>
            <a:pPr marL="0" indent="0">
              <a:lnSpc>
                <a:spcPct val="90000"/>
              </a:lnSpc>
              <a:buClr>
                <a:schemeClr val="dk1"/>
              </a:buClr>
              <a:buSzPct val="78571"/>
            </a:pPr>
            <a:r>
              <a:rPr lang="en" sz="2200" b="1" dirty="0"/>
              <a:t>2. Strengthen Local News Ecosystems</a:t>
            </a:r>
            <a:endParaRPr sz="2200" b="1" dirty="0"/>
          </a:p>
        </p:txBody>
      </p:sp>
      <p:sp>
        <p:nvSpPr>
          <p:cNvPr id="1095" name="Google Shape;1095;p57"/>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rmAutofit/>
          </a:bodyPr>
          <a:lstStyle/>
          <a:p>
            <a:pPr defTabSz="1219170"/>
            <a:fld id="{00000000-1234-1234-1234-123412341234}" type="slidenum">
              <a:rPr lang="en" kern="0">
                <a:solidFill>
                  <a:srgbClr val="FFFFFF"/>
                </a:solidFill>
              </a:rPr>
              <a:pPr defTabSz="1219170"/>
              <a:t>35</a:t>
            </a:fld>
            <a:endParaRPr kern="0">
              <a:solidFill>
                <a:srgbClr val="FFFFFF"/>
              </a:solidFill>
            </a:endParaRPr>
          </a:p>
        </p:txBody>
      </p:sp>
      <p:sp>
        <p:nvSpPr>
          <p:cNvPr id="1096" name="Google Shape;1096;p57"/>
          <p:cNvSpPr/>
          <p:nvPr/>
        </p:nvSpPr>
        <p:spPr>
          <a:xfrm>
            <a:off x="6464183" y="2642400"/>
            <a:ext cx="4502400" cy="4215600"/>
          </a:xfrm>
          <a:prstGeom prst="rect">
            <a:avLst/>
          </a:prstGeom>
          <a:solidFill>
            <a:schemeClr val="accent6"/>
          </a:solidFill>
          <a:ln>
            <a:noFill/>
          </a:ln>
        </p:spPr>
        <p:txBody>
          <a:bodyPr spcFirstLastPara="1" wrap="square" lIns="0" tIns="0" rIns="0" bIns="0" anchor="t" anchorCtr="0">
            <a:noAutofit/>
          </a:bodyPr>
          <a:lstStyle/>
          <a:p>
            <a:pPr defTabSz="1219170">
              <a:spcAft>
                <a:spcPts val="1200"/>
              </a:spcAft>
              <a:buClr>
                <a:srgbClr val="000000"/>
              </a:buClr>
            </a:pPr>
            <a:r>
              <a:rPr lang="en" b="1" kern="0" dirty="0">
                <a:solidFill>
                  <a:srgbClr val="FFFFFF"/>
                </a:solidFill>
                <a:latin typeface="Lexend Light" panose="020B0604020202020204" charset="0"/>
                <a:ea typeface="Lexend Light"/>
                <a:cs typeface="Lexend Light"/>
                <a:sym typeface="Lexend Light"/>
              </a:rPr>
              <a:t>Pros</a:t>
            </a:r>
            <a:r>
              <a:rPr lang="en" kern="0" dirty="0">
                <a:solidFill>
                  <a:srgbClr val="FFFFFF"/>
                </a:solidFill>
                <a:latin typeface="Lexend Light" panose="020B0604020202020204" charset="0"/>
                <a:ea typeface="Lexend Light"/>
                <a:cs typeface="Lexend Light"/>
                <a:sym typeface="Lexend Light"/>
              </a:rPr>
              <a:t>: </a:t>
            </a:r>
            <a:endParaRPr kern="0" dirty="0">
              <a:solidFill>
                <a:srgbClr val="FFFFFF"/>
              </a:solidFill>
              <a:latin typeface="Lexend Light" panose="020B0604020202020204" charset="0"/>
              <a:ea typeface="Lexend Light"/>
              <a:cs typeface="Lexend Light"/>
              <a:sym typeface="Lexend Light"/>
            </a:endParaRPr>
          </a:p>
          <a:p>
            <a:pPr defTabSz="1219170">
              <a:spcAft>
                <a:spcPts val="1200"/>
              </a:spcAft>
              <a:buClr>
                <a:srgbClr val="000000"/>
              </a:buClr>
            </a:pPr>
            <a:r>
              <a:rPr lang="en" kern="0" dirty="0">
                <a:solidFill>
                  <a:srgbClr val="FFFFFF"/>
                </a:solidFill>
                <a:latin typeface="Lexend Light" panose="020B0604020202020204" charset="0"/>
                <a:ea typeface="Lexend Light"/>
                <a:cs typeface="Lexend Light"/>
                <a:sym typeface="Lexend Light"/>
              </a:rPr>
              <a:t>-More nuanced, better informed, less polarized news coverage. </a:t>
            </a:r>
            <a:endParaRPr kern="0" dirty="0">
              <a:solidFill>
                <a:srgbClr val="FFFFFF"/>
              </a:solidFill>
              <a:latin typeface="Lexend Light" panose="020B0604020202020204" charset="0"/>
              <a:ea typeface="Lexend Light"/>
              <a:cs typeface="Lexend Light"/>
              <a:sym typeface="Lexend Light"/>
            </a:endParaRPr>
          </a:p>
          <a:p>
            <a:pPr defTabSz="1219170">
              <a:spcAft>
                <a:spcPts val="1200"/>
              </a:spcAft>
              <a:buClr>
                <a:srgbClr val="000000"/>
              </a:buClr>
            </a:pPr>
            <a:r>
              <a:rPr lang="en" kern="0" dirty="0">
                <a:solidFill>
                  <a:srgbClr val="FFFFFF"/>
                </a:solidFill>
                <a:latin typeface="Lexend Light" panose="020B0604020202020204" charset="0"/>
                <a:ea typeface="Lexend Light"/>
                <a:cs typeface="Lexend Light"/>
                <a:sym typeface="Lexend Light"/>
              </a:rPr>
              <a:t>-Increases government accountability and voter turnout. </a:t>
            </a:r>
            <a:br>
              <a:rPr lang="en" kern="0" dirty="0">
                <a:solidFill>
                  <a:srgbClr val="FFFFFF"/>
                </a:solidFill>
                <a:latin typeface="Lexend Light" panose="020B0604020202020204" charset="0"/>
                <a:ea typeface="Lexend Light"/>
                <a:cs typeface="Lexend Light"/>
                <a:sym typeface="Lexend Light"/>
              </a:rPr>
            </a:br>
            <a:endParaRPr kern="0" dirty="0">
              <a:solidFill>
                <a:srgbClr val="FFFFFF"/>
              </a:solidFill>
              <a:latin typeface="Lexend Light" panose="020B0604020202020204" charset="0"/>
              <a:ea typeface="Lexend Light"/>
              <a:cs typeface="Lexend Light"/>
              <a:sym typeface="Lexend Light"/>
            </a:endParaRPr>
          </a:p>
          <a:p>
            <a:pPr defTabSz="1219170">
              <a:spcAft>
                <a:spcPts val="1200"/>
              </a:spcAft>
              <a:buClr>
                <a:srgbClr val="000000"/>
              </a:buClr>
            </a:pPr>
            <a:r>
              <a:rPr lang="en" b="1" kern="0" dirty="0">
                <a:solidFill>
                  <a:srgbClr val="FFFFFF"/>
                </a:solidFill>
                <a:latin typeface="Lexend Light" panose="020B0604020202020204" charset="0"/>
                <a:ea typeface="Lexend Light"/>
                <a:cs typeface="Lexend Light"/>
                <a:sym typeface="Lexend Light"/>
              </a:rPr>
              <a:t>Cons</a:t>
            </a:r>
            <a:r>
              <a:rPr lang="en" kern="0" dirty="0">
                <a:solidFill>
                  <a:srgbClr val="FFFFFF"/>
                </a:solidFill>
                <a:latin typeface="Lexend Light" panose="020B0604020202020204" charset="0"/>
                <a:ea typeface="Lexend Light"/>
                <a:cs typeface="Lexend Light"/>
                <a:sym typeface="Lexend Light"/>
              </a:rPr>
              <a:t>:</a:t>
            </a:r>
            <a:endParaRPr kern="0" dirty="0">
              <a:solidFill>
                <a:srgbClr val="FFFFFF"/>
              </a:solidFill>
              <a:latin typeface="Lexend Light" panose="020B0604020202020204" charset="0"/>
              <a:ea typeface="Lexend Light"/>
              <a:cs typeface="Lexend Light"/>
              <a:sym typeface="Lexend Light"/>
            </a:endParaRPr>
          </a:p>
          <a:p>
            <a:pPr defTabSz="1219170">
              <a:spcAft>
                <a:spcPts val="1200"/>
              </a:spcAft>
              <a:buClr>
                <a:srgbClr val="000000"/>
              </a:buClr>
            </a:pPr>
            <a:r>
              <a:rPr lang="en" kern="0" dirty="0">
                <a:solidFill>
                  <a:srgbClr val="FFFFFF"/>
                </a:solidFill>
                <a:latin typeface="Lexend Light" panose="020B0604020202020204" charset="0"/>
                <a:ea typeface="Lexend Light"/>
                <a:cs typeface="Lexend Light"/>
                <a:sym typeface="Lexend Light"/>
              </a:rPr>
              <a:t>-Requires Congressional appropriations and may face partisan scrutiny. </a:t>
            </a:r>
            <a:endParaRPr kern="0" dirty="0">
              <a:solidFill>
                <a:srgbClr val="FFFFFF"/>
              </a:solidFill>
              <a:latin typeface="Lexend Light" panose="020B0604020202020204" charset="0"/>
              <a:ea typeface="Lexend Light"/>
              <a:cs typeface="Lexend Light"/>
              <a:sym typeface="Lexend Light"/>
            </a:endParaRPr>
          </a:p>
          <a:p>
            <a:pPr defTabSz="1219170">
              <a:spcAft>
                <a:spcPts val="1200"/>
              </a:spcAft>
              <a:buClr>
                <a:srgbClr val="000000"/>
              </a:buClr>
            </a:pPr>
            <a:r>
              <a:rPr lang="en" kern="0" dirty="0">
                <a:solidFill>
                  <a:srgbClr val="FFFFFF"/>
                </a:solidFill>
                <a:latin typeface="Lexend Light" panose="020B0604020202020204" charset="0"/>
                <a:ea typeface="Lexend Light"/>
                <a:cs typeface="Lexend Light"/>
                <a:sym typeface="Lexend Light"/>
              </a:rPr>
              <a:t>-Fear of gov’t interference in independent journalism.</a:t>
            </a:r>
            <a:endParaRPr kern="0" dirty="0">
              <a:solidFill>
                <a:srgbClr val="000000"/>
              </a:solidFill>
              <a:latin typeface="Lexend Light" panose="020B0604020202020204" charset="0"/>
              <a:ea typeface="Lexend"/>
              <a:cs typeface="Lexend"/>
              <a:sym typeface="Lexend"/>
            </a:endParaRPr>
          </a:p>
        </p:txBody>
      </p:sp>
      <p:cxnSp>
        <p:nvCxnSpPr>
          <p:cNvPr id="1097" name="Google Shape;1097;p57"/>
          <p:cNvCxnSpPr/>
          <p:nvPr/>
        </p:nvCxnSpPr>
        <p:spPr>
          <a:xfrm>
            <a:off x="638767" y="1350633"/>
            <a:ext cx="109304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58"/>
          <p:cNvSpPr txBox="1">
            <a:spLocks noGrp="1"/>
          </p:cNvSpPr>
          <p:nvPr>
            <p:ph type="subTitle" idx="5"/>
          </p:nvPr>
        </p:nvSpPr>
        <p:spPr>
          <a:xfrm>
            <a:off x="638767" y="1373010"/>
            <a:ext cx="10910000" cy="1769715"/>
          </a:xfrm>
          <a:prstGeom prst="rect">
            <a:avLst/>
          </a:prstGeom>
        </p:spPr>
        <p:txBody>
          <a:bodyPr spcFirstLastPara="1" wrap="square" lIns="0" tIns="0" rIns="0" bIns="0" anchor="ctr" anchorCtr="0">
            <a:spAutoFit/>
          </a:bodyPr>
          <a:lstStyle/>
          <a:p>
            <a:pPr marL="0" indent="0">
              <a:buSzPts val="1100"/>
            </a:pPr>
            <a:r>
              <a:rPr lang="en" sz="2000" dirty="0"/>
              <a:t>We ask the Democratic Caucus to support </a:t>
            </a:r>
            <a:r>
              <a:rPr lang="en" sz="2000" u="sng" dirty="0"/>
              <a:t>our recommendation of a combined approach: nationwide adoption of RCV and alongside federal incentives to strengthen local news organizations. </a:t>
            </a:r>
            <a:r>
              <a:rPr lang="en" sz="2000" dirty="0"/>
              <a:t> The Caucus can assure voters that RCV would mitigate the need to vote for “the lesser of two evils,” a huge issue within the liberal voter base. Local news organizations would be able to promote RCV, and in turn gain viewership. </a:t>
            </a:r>
            <a:endParaRPr sz="2000" dirty="0"/>
          </a:p>
        </p:txBody>
      </p:sp>
      <p:sp>
        <p:nvSpPr>
          <p:cNvPr id="1103" name="Google Shape;1103;p58"/>
          <p:cNvSpPr txBox="1">
            <a:spLocks noGrp="1"/>
          </p:cNvSpPr>
          <p:nvPr>
            <p:ph type="subTitle" idx="8"/>
          </p:nvPr>
        </p:nvSpPr>
        <p:spPr>
          <a:xfrm>
            <a:off x="647695" y="3542324"/>
            <a:ext cx="1883716" cy="424732"/>
          </a:xfrm>
          <a:prstGeom prst="rect">
            <a:avLst/>
          </a:prstGeom>
        </p:spPr>
        <p:txBody>
          <a:bodyPr spcFirstLastPara="1" wrap="square" lIns="0" tIns="0" rIns="0" bIns="0" anchor="t" anchorCtr="0">
            <a:spAutoFit/>
          </a:bodyPr>
          <a:lstStyle/>
          <a:p>
            <a:pPr marL="0" indent="0">
              <a:buSzPts val="1100"/>
            </a:pPr>
            <a:r>
              <a:rPr lang="en" sz="2400" dirty="0"/>
              <a:t>Obstacle</a:t>
            </a:r>
            <a:endParaRPr sz="2400" dirty="0"/>
          </a:p>
        </p:txBody>
      </p:sp>
      <p:sp>
        <p:nvSpPr>
          <p:cNvPr id="1104" name="Google Shape;1104;p58"/>
          <p:cNvSpPr txBox="1">
            <a:spLocks noGrp="1"/>
          </p:cNvSpPr>
          <p:nvPr>
            <p:ph type="ctrTitle"/>
          </p:nvPr>
        </p:nvSpPr>
        <p:spPr>
          <a:xfrm>
            <a:off x="537700" y="402067"/>
            <a:ext cx="8098000" cy="910000"/>
          </a:xfrm>
          <a:prstGeom prst="rect">
            <a:avLst/>
          </a:prstGeom>
        </p:spPr>
        <p:txBody>
          <a:bodyPr spcFirstLastPara="1" wrap="square" lIns="121900" tIns="121900" rIns="121900" bIns="121900" anchor="ctr" anchorCtr="0">
            <a:noAutofit/>
          </a:bodyPr>
          <a:lstStyle/>
          <a:p>
            <a:pPr>
              <a:lnSpc>
                <a:spcPct val="100000"/>
              </a:lnSpc>
              <a:buSzPts val="1100"/>
            </a:pPr>
            <a:r>
              <a:rPr lang="en" b="1" spc="20" dirty="0">
                <a:latin typeface="Lexend"/>
              </a:rPr>
              <a:t>RECOMMENDATION</a:t>
            </a:r>
            <a:endParaRPr b="1" spc="20" dirty="0">
              <a:latin typeface="Lexend"/>
            </a:endParaRPr>
          </a:p>
        </p:txBody>
      </p:sp>
      <p:sp>
        <p:nvSpPr>
          <p:cNvPr id="1105" name="Google Shape;1105;p58"/>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rmAutofit/>
          </a:bodyPr>
          <a:lstStyle/>
          <a:p>
            <a:pPr defTabSz="1219170"/>
            <a:fld id="{00000000-1234-1234-1234-123412341234}" type="slidenum">
              <a:rPr lang="en" kern="0">
                <a:solidFill>
                  <a:srgbClr val="000000"/>
                </a:solidFill>
              </a:rPr>
              <a:pPr defTabSz="1219170"/>
              <a:t>36</a:t>
            </a:fld>
            <a:endParaRPr kern="0">
              <a:solidFill>
                <a:srgbClr val="000000"/>
              </a:solidFill>
            </a:endParaRPr>
          </a:p>
        </p:txBody>
      </p:sp>
      <p:cxnSp>
        <p:nvCxnSpPr>
          <p:cNvPr id="1106" name="Google Shape;1106;p58"/>
          <p:cNvCxnSpPr/>
          <p:nvPr/>
        </p:nvCxnSpPr>
        <p:spPr>
          <a:xfrm>
            <a:off x="638767" y="1350633"/>
            <a:ext cx="10930400" cy="0"/>
          </a:xfrm>
          <a:prstGeom prst="straightConnector1">
            <a:avLst/>
          </a:prstGeom>
          <a:noFill/>
          <a:ln w="19050" cap="flat" cmpd="sng">
            <a:solidFill>
              <a:schemeClr val="dk1"/>
            </a:solidFill>
            <a:prstDash val="solid"/>
            <a:round/>
            <a:headEnd type="none" w="sm" len="sm"/>
            <a:tailEnd type="none" w="sm" len="sm"/>
          </a:ln>
        </p:spPr>
      </p:cxnSp>
      <p:sp>
        <p:nvSpPr>
          <p:cNvPr id="1107" name="Google Shape;1107;p58"/>
          <p:cNvSpPr txBox="1"/>
          <p:nvPr/>
        </p:nvSpPr>
        <p:spPr>
          <a:xfrm>
            <a:off x="638767" y="4366655"/>
            <a:ext cx="3356800" cy="615553"/>
          </a:xfrm>
          <a:prstGeom prst="rect">
            <a:avLst/>
          </a:prstGeom>
          <a:noFill/>
          <a:ln>
            <a:noFill/>
          </a:ln>
        </p:spPr>
        <p:txBody>
          <a:bodyPr spcFirstLastPara="1" wrap="square" lIns="0" tIns="0" rIns="0" bIns="0" anchor="t" anchorCtr="0">
            <a:spAutoFit/>
          </a:bodyPr>
          <a:lstStyle/>
          <a:p>
            <a:pPr defTabSz="1219170">
              <a:buClr>
                <a:srgbClr val="000000"/>
              </a:buClr>
            </a:pPr>
            <a:r>
              <a:rPr lang="en" sz="2000" kern="0" dirty="0">
                <a:solidFill>
                  <a:srgbClr val="000000"/>
                </a:solidFill>
                <a:latin typeface="Lexend"/>
                <a:ea typeface="Lexend"/>
                <a:cs typeface="Lexend"/>
                <a:sym typeface="Lexend"/>
              </a:rPr>
              <a:t>Perceptions of RCV vary by state.</a:t>
            </a:r>
            <a:endParaRPr sz="1400" kern="0" dirty="0">
              <a:solidFill>
                <a:srgbClr val="000000"/>
              </a:solidFill>
              <a:latin typeface="Lexend"/>
              <a:ea typeface="Lexend"/>
              <a:cs typeface="Lexend"/>
              <a:sym typeface="Lexend"/>
            </a:endParaRPr>
          </a:p>
        </p:txBody>
      </p:sp>
      <p:sp>
        <p:nvSpPr>
          <p:cNvPr id="1108" name="Google Shape;1108;p58"/>
          <p:cNvSpPr txBox="1"/>
          <p:nvPr/>
        </p:nvSpPr>
        <p:spPr>
          <a:xfrm>
            <a:off x="6923952" y="4232264"/>
            <a:ext cx="3064800" cy="1231106"/>
          </a:xfrm>
          <a:prstGeom prst="rect">
            <a:avLst/>
          </a:prstGeom>
          <a:noFill/>
          <a:ln>
            <a:noFill/>
          </a:ln>
        </p:spPr>
        <p:txBody>
          <a:bodyPr spcFirstLastPara="1" wrap="square" lIns="0" tIns="0" rIns="0" bIns="0" anchor="t" anchorCtr="0">
            <a:spAutoFit/>
          </a:bodyPr>
          <a:lstStyle/>
          <a:p>
            <a:pPr defTabSz="1219170">
              <a:buClr>
                <a:srgbClr val="000000"/>
              </a:buClr>
            </a:pPr>
            <a:r>
              <a:rPr lang="en" sz="2000" kern="0" dirty="0">
                <a:solidFill>
                  <a:srgbClr val="000000"/>
                </a:solidFill>
                <a:latin typeface="Lexend"/>
                <a:ea typeface="Lexend"/>
                <a:cs typeface="Lexend"/>
                <a:sym typeface="Lexend"/>
              </a:rPr>
              <a:t>Supportive messaging surrounding RCV must be tailored to the regional political landscape. </a:t>
            </a:r>
            <a:endParaRPr kern="0" dirty="0">
              <a:solidFill>
                <a:srgbClr val="000000"/>
              </a:solidFill>
              <a:latin typeface="Lexend"/>
              <a:ea typeface="Lexend"/>
              <a:cs typeface="Lexend"/>
              <a:sym typeface="Lexend"/>
            </a:endParaRPr>
          </a:p>
        </p:txBody>
      </p:sp>
      <p:sp>
        <p:nvSpPr>
          <p:cNvPr id="2" name="Google Shape;1103;p58">
            <a:extLst>
              <a:ext uri="{FF2B5EF4-FFF2-40B4-BE49-F238E27FC236}">
                <a16:creationId xmlns:a16="http://schemas.microsoft.com/office/drawing/2014/main" id="{FB73A23E-2076-E2D4-DB92-04910A4F86CF}"/>
              </a:ext>
            </a:extLst>
          </p:cNvPr>
          <p:cNvSpPr txBox="1">
            <a:spLocks/>
          </p:cNvSpPr>
          <p:nvPr/>
        </p:nvSpPr>
        <p:spPr>
          <a:xfrm>
            <a:off x="6923952" y="3528766"/>
            <a:ext cx="1952034" cy="6568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000"/>
              <a:buFont typeface="Lexend"/>
              <a:buNone/>
              <a:defRPr sz="1333" b="1" i="0" u="none" strike="noStrike" cap="none">
                <a:solidFill>
                  <a:schemeClr val="dk1"/>
                </a:solidFill>
                <a:latin typeface="Lexend"/>
                <a:ea typeface="Lexend"/>
                <a:cs typeface="Lexend"/>
                <a:sym typeface="Lexend"/>
              </a:defRPr>
            </a:lvl1pPr>
            <a:lvl2pPr marL="914400" marR="0" lvl="1" indent="-317500" algn="l" rtl="0">
              <a:lnSpc>
                <a:spcPct val="115000"/>
              </a:lnSpc>
              <a:spcBef>
                <a:spcPts val="0"/>
              </a:spcBef>
              <a:spcAft>
                <a:spcPts val="0"/>
              </a:spcAft>
              <a:buClr>
                <a:schemeClr val="dk1"/>
              </a:buClr>
              <a:buSzPts val="1000"/>
              <a:buFont typeface="Lexend"/>
              <a:buNone/>
              <a:defRPr sz="1333" b="1" i="0" u="none" strike="noStrike" cap="none">
                <a:solidFill>
                  <a:schemeClr val="dk1"/>
                </a:solidFill>
                <a:latin typeface="Lexend"/>
                <a:ea typeface="Lexend"/>
                <a:cs typeface="Lexend"/>
                <a:sym typeface="Lexend"/>
              </a:defRPr>
            </a:lvl2pPr>
            <a:lvl3pPr marL="1371600" marR="0" lvl="2" indent="-317500" algn="l" rtl="0">
              <a:lnSpc>
                <a:spcPct val="115000"/>
              </a:lnSpc>
              <a:spcBef>
                <a:spcPts val="0"/>
              </a:spcBef>
              <a:spcAft>
                <a:spcPts val="0"/>
              </a:spcAft>
              <a:buClr>
                <a:schemeClr val="dk1"/>
              </a:buClr>
              <a:buSzPts val="1000"/>
              <a:buFont typeface="Lexend"/>
              <a:buNone/>
              <a:defRPr sz="1333" b="1" i="0" u="none" strike="noStrike" cap="none">
                <a:solidFill>
                  <a:schemeClr val="dk1"/>
                </a:solidFill>
                <a:latin typeface="Lexend"/>
                <a:ea typeface="Lexend"/>
                <a:cs typeface="Lexend"/>
                <a:sym typeface="Lexend"/>
              </a:defRPr>
            </a:lvl3pPr>
            <a:lvl4pPr marL="1828800" marR="0" lvl="3" indent="-317500" algn="l" rtl="0">
              <a:lnSpc>
                <a:spcPct val="115000"/>
              </a:lnSpc>
              <a:spcBef>
                <a:spcPts val="0"/>
              </a:spcBef>
              <a:spcAft>
                <a:spcPts val="0"/>
              </a:spcAft>
              <a:buClr>
                <a:schemeClr val="dk1"/>
              </a:buClr>
              <a:buSzPts val="1000"/>
              <a:buFont typeface="Lexend"/>
              <a:buNone/>
              <a:defRPr sz="1333" b="1" i="0" u="none" strike="noStrike" cap="none">
                <a:solidFill>
                  <a:schemeClr val="dk1"/>
                </a:solidFill>
                <a:latin typeface="Lexend"/>
                <a:ea typeface="Lexend"/>
                <a:cs typeface="Lexend"/>
                <a:sym typeface="Lexend"/>
              </a:defRPr>
            </a:lvl4pPr>
            <a:lvl5pPr marL="2286000" marR="0" lvl="4" indent="-317500" algn="l" rtl="0">
              <a:lnSpc>
                <a:spcPct val="115000"/>
              </a:lnSpc>
              <a:spcBef>
                <a:spcPts val="0"/>
              </a:spcBef>
              <a:spcAft>
                <a:spcPts val="0"/>
              </a:spcAft>
              <a:buClr>
                <a:schemeClr val="dk1"/>
              </a:buClr>
              <a:buSzPts val="1000"/>
              <a:buFont typeface="Lexend"/>
              <a:buNone/>
              <a:defRPr sz="1333" b="1" i="0" u="none" strike="noStrike" cap="none">
                <a:solidFill>
                  <a:schemeClr val="dk1"/>
                </a:solidFill>
                <a:latin typeface="Lexend"/>
                <a:ea typeface="Lexend"/>
                <a:cs typeface="Lexend"/>
                <a:sym typeface="Lexend"/>
              </a:defRPr>
            </a:lvl5pPr>
            <a:lvl6pPr marL="2743200" marR="0" lvl="5" indent="-317500" algn="l" rtl="0">
              <a:lnSpc>
                <a:spcPct val="115000"/>
              </a:lnSpc>
              <a:spcBef>
                <a:spcPts val="0"/>
              </a:spcBef>
              <a:spcAft>
                <a:spcPts val="0"/>
              </a:spcAft>
              <a:buClr>
                <a:schemeClr val="dk1"/>
              </a:buClr>
              <a:buSzPts val="1000"/>
              <a:buFont typeface="Lexend"/>
              <a:buNone/>
              <a:defRPr sz="1333" b="1" i="0" u="none" strike="noStrike" cap="none">
                <a:solidFill>
                  <a:schemeClr val="dk1"/>
                </a:solidFill>
                <a:latin typeface="Lexend"/>
                <a:ea typeface="Lexend"/>
                <a:cs typeface="Lexend"/>
                <a:sym typeface="Lexend"/>
              </a:defRPr>
            </a:lvl6pPr>
            <a:lvl7pPr marL="3200400" marR="0" lvl="6" indent="-317500" algn="l" rtl="0">
              <a:lnSpc>
                <a:spcPct val="115000"/>
              </a:lnSpc>
              <a:spcBef>
                <a:spcPts val="0"/>
              </a:spcBef>
              <a:spcAft>
                <a:spcPts val="0"/>
              </a:spcAft>
              <a:buClr>
                <a:schemeClr val="dk1"/>
              </a:buClr>
              <a:buSzPts val="1000"/>
              <a:buFont typeface="Lexend"/>
              <a:buNone/>
              <a:defRPr sz="1333" b="1" i="0" u="none" strike="noStrike" cap="none">
                <a:solidFill>
                  <a:schemeClr val="dk1"/>
                </a:solidFill>
                <a:latin typeface="Lexend"/>
                <a:ea typeface="Lexend"/>
                <a:cs typeface="Lexend"/>
                <a:sym typeface="Lexend"/>
              </a:defRPr>
            </a:lvl7pPr>
            <a:lvl8pPr marL="3657600" marR="0" lvl="7" indent="-317500" algn="l" rtl="0">
              <a:lnSpc>
                <a:spcPct val="115000"/>
              </a:lnSpc>
              <a:spcBef>
                <a:spcPts val="0"/>
              </a:spcBef>
              <a:spcAft>
                <a:spcPts val="0"/>
              </a:spcAft>
              <a:buClr>
                <a:schemeClr val="dk1"/>
              </a:buClr>
              <a:buSzPts val="1000"/>
              <a:buFont typeface="Lexend"/>
              <a:buNone/>
              <a:defRPr sz="1333" b="1" i="0" u="none" strike="noStrike" cap="none">
                <a:solidFill>
                  <a:schemeClr val="dk1"/>
                </a:solidFill>
                <a:latin typeface="Lexend"/>
                <a:ea typeface="Lexend"/>
                <a:cs typeface="Lexend"/>
                <a:sym typeface="Lexend"/>
              </a:defRPr>
            </a:lvl8pPr>
            <a:lvl9pPr marL="4114800" marR="0" lvl="8" indent="-317500" algn="l" rtl="0">
              <a:lnSpc>
                <a:spcPct val="115000"/>
              </a:lnSpc>
              <a:spcBef>
                <a:spcPts val="0"/>
              </a:spcBef>
              <a:spcAft>
                <a:spcPts val="0"/>
              </a:spcAft>
              <a:buClr>
                <a:schemeClr val="dk1"/>
              </a:buClr>
              <a:buSzPts val="1000"/>
              <a:buFont typeface="Lexend"/>
              <a:buNone/>
              <a:defRPr sz="1333" b="1" i="0" u="none" strike="noStrike" cap="none">
                <a:solidFill>
                  <a:schemeClr val="dk1"/>
                </a:solidFill>
                <a:latin typeface="Lexend"/>
                <a:ea typeface="Lexend"/>
                <a:cs typeface="Lexend"/>
                <a:sym typeface="Lexend"/>
              </a:defRPr>
            </a:lvl9pPr>
          </a:lstStyle>
          <a:p>
            <a:pPr marL="0" indent="0" defTabSz="914400">
              <a:buSzPts val="1100"/>
            </a:pPr>
            <a:r>
              <a:rPr lang="en-US" sz="2400" kern="0" dirty="0"/>
              <a:t>Solution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D0C65-F964-9D0A-947A-635053549A9D}"/>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A27647B-E69C-FE54-6F31-F3FE52B1EE27}"/>
              </a:ext>
            </a:extLst>
          </p:cNvPr>
          <p:cNvGraphicFramePr>
            <a:graphicFrameLocks noGrp="1"/>
          </p:cNvGraphicFramePr>
          <p:nvPr/>
        </p:nvGraphicFramePr>
        <p:xfrm>
          <a:off x="2387972" y="1732037"/>
          <a:ext cx="8127999" cy="4145280"/>
        </p:xfrm>
        <a:graphic>
          <a:graphicData uri="http://schemas.openxmlformats.org/drawingml/2006/table">
            <a:tbl>
              <a:tblPr firstRow="1" bandRow="1">
                <a:tableStyleId>{2D5ABB26-0587-4C30-8999-92F81FD0307C}</a:tableStyleId>
              </a:tblPr>
              <a:tblGrid>
                <a:gridCol w="2194913">
                  <a:extLst>
                    <a:ext uri="{9D8B030D-6E8A-4147-A177-3AD203B41FA5}">
                      <a16:colId xmlns:a16="http://schemas.microsoft.com/office/drawing/2014/main" val="3283020734"/>
                    </a:ext>
                  </a:extLst>
                </a:gridCol>
                <a:gridCol w="1273629">
                  <a:extLst>
                    <a:ext uri="{9D8B030D-6E8A-4147-A177-3AD203B41FA5}">
                      <a16:colId xmlns:a16="http://schemas.microsoft.com/office/drawing/2014/main" val="707317213"/>
                    </a:ext>
                  </a:extLst>
                </a:gridCol>
                <a:gridCol w="4659457">
                  <a:extLst>
                    <a:ext uri="{9D8B030D-6E8A-4147-A177-3AD203B41FA5}">
                      <a16:colId xmlns:a16="http://schemas.microsoft.com/office/drawing/2014/main" val="2775553635"/>
                    </a:ext>
                  </a:extLst>
                </a:gridCol>
              </a:tblGrid>
              <a:tr h="370840">
                <a:tc>
                  <a:txBody>
                    <a:bodyPr/>
                    <a:lstStyle/>
                    <a:p>
                      <a:r>
                        <a:rPr lang="en-US" sz="2800" dirty="0"/>
                        <a:t>Horse</a:t>
                      </a:r>
                    </a:p>
                  </a:txBody>
                  <a:tcPr/>
                </a:tc>
                <a:tc>
                  <a:txBody>
                    <a:bodyPr/>
                    <a:lstStyle/>
                    <a:p>
                      <a:r>
                        <a:rPr lang="en-US" sz="2800" dirty="0"/>
                        <a:t>1</a:t>
                      </a:r>
                    </a:p>
                  </a:txBody>
                  <a:tcPr/>
                </a:tc>
                <a:tc>
                  <a:txBody>
                    <a:bodyPr/>
                    <a:lstStyle/>
                    <a:p>
                      <a:r>
                        <a:rPr lang="en-US" sz="2800" dirty="0"/>
                        <a:t>Bobby – Mo</a:t>
                      </a:r>
                    </a:p>
                  </a:txBody>
                  <a:tcPr/>
                </a:tc>
                <a:extLst>
                  <a:ext uri="{0D108BD9-81ED-4DB2-BD59-A6C34878D82A}">
                    <a16:rowId xmlns:a16="http://schemas.microsoft.com/office/drawing/2014/main" val="310160388"/>
                  </a:ext>
                </a:extLst>
              </a:tr>
              <a:tr h="370840">
                <a:tc>
                  <a:txBody>
                    <a:bodyPr/>
                    <a:lstStyle/>
                    <a:p>
                      <a:r>
                        <a:rPr lang="en-US" sz="2800" dirty="0"/>
                        <a:t>Dog</a:t>
                      </a:r>
                    </a:p>
                  </a:txBody>
                  <a:tcPr/>
                </a:tc>
                <a:tc>
                  <a:txBody>
                    <a:bodyPr/>
                    <a:lstStyle/>
                    <a:p>
                      <a:r>
                        <a:rPr lang="en-US" sz="2800" dirty="0"/>
                        <a:t>2</a:t>
                      </a:r>
                    </a:p>
                  </a:txBody>
                  <a:tcPr/>
                </a:tc>
                <a:tc>
                  <a:txBody>
                    <a:bodyPr/>
                    <a:lstStyle/>
                    <a:p>
                      <a:r>
                        <a:rPr lang="en-US" sz="2800" dirty="0"/>
                        <a:t>Alex – Syarra</a:t>
                      </a:r>
                    </a:p>
                  </a:txBody>
                  <a:tcPr/>
                </a:tc>
                <a:extLst>
                  <a:ext uri="{0D108BD9-81ED-4DB2-BD59-A6C34878D82A}">
                    <a16:rowId xmlns:a16="http://schemas.microsoft.com/office/drawing/2014/main" val="996457191"/>
                  </a:ext>
                </a:extLst>
              </a:tr>
              <a:tr h="370840">
                <a:tc>
                  <a:txBody>
                    <a:bodyPr/>
                    <a:lstStyle/>
                    <a:p>
                      <a:r>
                        <a:rPr lang="en-US" sz="2800" dirty="0"/>
                        <a:t>Unicorn</a:t>
                      </a:r>
                    </a:p>
                  </a:txBody>
                  <a:tcPr/>
                </a:tc>
                <a:tc>
                  <a:txBody>
                    <a:bodyPr/>
                    <a:lstStyle/>
                    <a:p>
                      <a:r>
                        <a:rPr lang="en-US" sz="2800" dirty="0"/>
                        <a:t>3</a:t>
                      </a:r>
                    </a:p>
                  </a:txBody>
                  <a:tcPr/>
                </a:tc>
                <a:tc>
                  <a:txBody>
                    <a:bodyPr/>
                    <a:lstStyle/>
                    <a:p>
                      <a:r>
                        <a:rPr lang="en-US" sz="2800" dirty="0"/>
                        <a:t>Kiana – Maeve</a:t>
                      </a:r>
                    </a:p>
                  </a:txBody>
                  <a:tcPr/>
                </a:tc>
                <a:extLst>
                  <a:ext uri="{0D108BD9-81ED-4DB2-BD59-A6C34878D82A}">
                    <a16:rowId xmlns:a16="http://schemas.microsoft.com/office/drawing/2014/main" val="397957576"/>
                  </a:ext>
                </a:extLst>
              </a:tr>
              <a:tr h="370840">
                <a:tc>
                  <a:txBody>
                    <a:bodyPr/>
                    <a:lstStyle/>
                    <a:p>
                      <a:r>
                        <a:rPr lang="en-US" sz="2800" dirty="0"/>
                        <a:t>Tiger</a:t>
                      </a:r>
                    </a:p>
                  </a:txBody>
                  <a:tcPr/>
                </a:tc>
                <a:tc>
                  <a:txBody>
                    <a:bodyPr/>
                    <a:lstStyle/>
                    <a:p>
                      <a:r>
                        <a:rPr lang="en-US" sz="2800" dirty="0"/>
                        <a:t>4</a:t>
                      </a:r>
                    </a:p>
                  </a:txBody>
                  <a:tcPr/>
                </a:tc>
                <a:tc>
                  <a:txBody>
                    <a:bodyPr/>
                    <a:lstStyle/>
                    <a:p>
                      <a:r>
                        <a:rPr lang="en-US" sz="2800" dirty="0"/>
                        <a:t>Priya – Sarina</a:t>
                      </a:r>
                    </a:p>
                  </a:txBody>
                  <a:tcPr/>
                </a:tc>
                <a:extLst>
                  <a:ext uri="{0D108BD9-81ED-4DB2-BD59-A6C34878D82A}">
                    <a16:rowId xmlns:a16="http://schemas.microsoft.com/office/drawing/2014/main" val="507067577"/>
                  </a:ext>
                </a:extLst>
              </a:tr>
              <a:tr h="370840">
                <a:tc>
                  <a:txBody>
                    <a:bodyPr/>
                    <a:lstStyle/>
                    <a:p>
                      <a:r>
                        <a:rPr lang="en-US" sz="2800" dirty="0"/>
                        <a:t>Cat</a:t>
                      </a:r>
                    </a:p>
                  </a:txBody>
                  <a:tcPr/>
                </a:tc>
                <a:tc>
                  <a:txBody>
                    <a:bodyPr/>
                    <a:lstStyle/>
                    <a:p>
                      <a:r>
                        <a:rPr lang="en-US" sz="2800" dirty="0"/>
                        <a:t>5</a:t>
                      </a:r>
                    </a:p>
                  </a:txBody>
                  <a:tcPr/>
                </a:tc>
                <a:tc>
                  <a:txBody>
                    <a:bodyPr/>
                    <a:lstStyle/>
                    <a:p>
                      <a:r>
                        <a:rPr lang="en-US" sz="2800" dirty="0"/>
                        <a:t>Esme – Camille</a:t>
                      </a:r>
                    </a:p>
                  </a:txBody>
                  <a:tcPr/>
                </a:tc>
                <a:extLst>
                  <a:ext uri="{0D108BD9-81ED-4DB2-BD59-A6C34878D82A}">
                    <a16:rowId xmlns:a16="http://schemas.microsoft.com/office/drawing/2014/main" val="3489713192"/>
                  </a:ext>
                </a:extLst>
              </a:tr>
              <a:tr h="370840">
                <a:tc>
                  <a:txBody>
                    <a:bodyPr/>
                    <a:lstStyle/>
                    <a:p>
                      <a:r>
                        <a:rPr lang="en-US" sz="2800" dirty="0"/>
                        <a:t>Bird</a:t>
                      </a:r>
                    </a:p>
                  </a:txBody>
                  <a:tcPr/>
                </a:tc>
                <a:tc>
                  <a:txBody>
                    <a:bodyPr/>
                    <a:lstStyle/>
                    <a:p>
                      <a:r>
                        <a:rPr lang="en-US" sz="2800" dirty="0"/>
                        <a:t>6</a:t>
                      </a:r>
                    </a:p>
                  </a:txBody>
                  <a:tcPr/>
                </a:tc>
                <a:tc>
                  <a:txBody>
                    <a:bodyPr/>
                    <a:lstStyle/>
                    <a:p>
                      <a:r>
                        <a:rPr lang="en-US" sz="2800" dirty="0"/>
                        <a:t>Erik – Richard</a:t>
                      </a:r>
                    </a:p>
                  </a:txBody>
                  <a:tcPr/>
                </a:tc>
                <a:extLst>
                  <a:ext uri="{0D108BD9-81ED-4DB2-BD59-A6C34878D82A}">
                    <a16:rowId xmlns:a16="http://schemas.microsoft.com/office/drawing/2014/main" val="578379665"/>
                  </a:ext>
                </a:extLst>
              </a:tr>
              <a:tr h="370840">
                <a:tc>
                  <a:txBody>
                    <a:bodyPr/>
                    <a:lstStyle/>
                    <a:p>
                      <a:r>
                        <a:rPr lang="en-US" sz="2800" dirty="0"/>
                        <a:t>Seal</a:t>
                      </a:r>
                    </a:p>
                  </a:txBody>
                  <a:tcPr/>
                </a:tc>
                <a:tc>
                  <a:txBody>
                    <a:bodyPr/>
                    <a:lstStyle/>
                    <a:p>
                      <a:r>
                        <a:rPr lang="en-US" sz="2800" dirty="0"/>
                        <a:t>7</a:t>
                      </a:r>
                    </a:p>
                  </a:txBody>
                  <a:tcPr/>
                </a:tc>
                <a:tc>
                  <a:txBody>
                    <a:bodyPr/>
                    <a:lstStyle/>
                    <a:p>
                      <a:r>
                        <a:rPr lang="en-US" sz="2800" dirty="0"/>
                        <a:t>Skye – Maisie</a:t>
                      </a:r>
                    </a:p>
                  </a:txBody>
                  <a:tcPr/>
                </a:tc>
                <a:extLst>
                  <a:ext uri="{0D108BD9-81ED-4DB2-BD59-A6C34878D82A}">
                    <a16:rowId xmlns:a16="http://schemas.microsoft.com/office/drawing/2014/main" val="3568642199"/>
                  </a:ext>
                </a:extLst>
              </a:tr>
              <a:tr h="370840">
                <a:tc>
                  <a:txBody>
                    <a:bodyPr/>
                    <a:lstStyle/>
                    <a:p>
                      <a:r>
                        <a:rPr lang="en-US" sz="2800" dirty="0"/>
                        <a:t>Lion</a:t>
                      </a:r>
                    </a:p>
                  </a:txBody>
                  <a:tcPr/>
                </a:tc>
                <a:tc>
                  <a:txBody>
                    <a:bodyPr/>
                    <a:lstStyle/>
                    <a:p>
                      <a:r>
                        <a:rPr lang="en-US" sz="2800" dirty="0"/>
                        <a:t>8</a:t>
                      </a:r>
                    </a:p>
                  </a:txBody>
                  <a:tcPr/>
                </a:tc>
                <a:tc>
                  <a:txBody>
                    <a:bodyPr/>
                    <a:lstStyle/>
                    <a:p>
                      <a:r>
                        <a:rPr lang="en-US" sz="2800" dirty="0"/>
                        <a:t>Gabby - Katelyn</a:t>
                      </a:r>
                    </a:p>
                  </a:txBody>
                  <a:tcPr/>
                </a:tc>
                <a:extLst>
                  <a:ext uri="{0D108BD9-81ED-4DB2-BD59-A6C34878D82A}">
                    <a16:rowId xmlns:a16="http://schemas.microsoft.com/office/drawing/2014/main" val="3773764799"/>
                  </a:ext>
                </a:extLst>
              </a:tr>
            </a:tbl>
          </a:graphicData>
        </a:graphic>
      </p:graphicFrame>
      <p:sp>
        <p:nvSpPr>
          <p:cNvPr id="3" name="Rectangle: Rounded Corners 2">
            <a:extLst>
              <a:ext uri="{FF2B5EF4-FFF2-40B4-BE49-F238E27FC236}">
                <a16:creationId xmlns:a16="http://schemas.microsoft.com/office/drawing/2014/main" id="{4177390D-B40A-D638-FFF6-5B2DEEF6683A}"/>
              </a:ext>
            </a:extLst>
          </p:cNvPr>
          <p:cNvSpPr/>
          <p:nvPr/>
        </p:nvSpPr>
        <p:spPr>
          <a:xfrm>
            <a:off x="1920530" y="4378568"/>
            <a:ext cx="7694812"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house with columns and a flag&#10;&#10;AI-generated content may be incorrect.">
            <a:extLst>
              <a:ext uri="{FF2B5EF4-FFF2-40B4-BE49-F238E27FC236}">
                <a16:creationId xmlns:a16="http://schemas.microsoft.com/office/drawing/2014/main" id="{2CD8FB39-6CF7-4528-E6E9-4AF4B0498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92" y="316831"/>
            <a:ext cx="1574574" cy="1097280"/>
          </a:xfrm>
          <a:prstGeom prst="rect">
            <a:avLst/>
          </a:prstGeom>
        </p:spPr>
      </p:pic>
      <p:pic>
        <p:nvPicPr>
          <p:cNvPr id="5" name="Picture 4">
            <a:extLst>
              <a:ext uri="{FF2B5EF4-FFF2-40B4-BE49-F238E27FC236}">
                <a16:creationId xmlns:a16="http://schemas.microsoft.com/office/drawing/2014/main" id="{F972F493-07CF-EA77-AB88-D7035FF00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67" y="1683269"/>
            <a:ext cx="1099424" cy="1097280"/>
          </a:xfrm>
          <a:prstGeom prst="rect">
            <a:avLst/>
          </a:prstGeom>
        </p:spPr>
      </p:pic>
    </p:spTree>
    <p:extLst>
      <p:ext uri="{BB962C8B-B14F-4D97-AF65-F5344CB8AC3E}">
        <p14:creationId xmlns:p14="http://schemas.microsoft.com/office/powerpoint/2010/main" val="1781063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E008-A533-A9A4-9374-F0BD44A52D64}"/>
              </a:ext>
            </a:extLst>
          </p:cNvPr>
          <p:cNvSpPr txBox="1">
            <a:spLocks noGrp="1"/>
          </p:cNvSpPr>
          <p:nvPr>
            <p:ph type="ctrTitle"/>
          </p:nvPr>
        </p:nvSpPr>
        <p:spPr>
          <a:xfrm>
            <a:off x="677863" y="890588"/>
            <a:ext cx="4054475" cy="3597275"/>
          </a:xfrm>
        </p:spPr>
        <p:txBody>
          <a:bodyPr>
            <a:normAutofit fontScale="90000"/>
          </a:bodyPr>
          <a:lstStyle/>
          <a:p>
            <a:pPr eaLnBrk="1" fontAlgn="auto">
              <a:spcBef>
                <a:spcPts val="0"/>
              </a:spcBef>
              <a:spcAft>
                <a:spcPts val="0"/>
              </a:spcAft>
              <a:defRPr/>
            </a:pPr>
            <a:r>
              <a:rPr sz="3600">
                <a:solidFill>
                  <a:srgbClr val="FFFFFF"/>
                </a:solidFill>
              </a:rPr>
              <a:t>AI-Driven Targeting in Israel: Protecting U.S. Interests Domestically and Abroad</a:t>
            </a:r>
          </a:p>
        </p:txBody>
      </p:sp>
      <p:sp>
        <p:nvSpPr>
          <p:cNvPr id="2051" name="Subtitle 2">
            <a:extLst>
              <a:ext uri="{FF2B5EF4-FFF2-40B4-BE49-F238E27FC236}">
                <a16:creationId xmlns:a16="http://schemas.microsoft.com/office/drawing/2014/main" id="{6CA67EE1-B93E-F02E-5410-5C043E0B8E02}"/>
              </a:ext>
            </a:extLst>
          </p:cNvPr>
          <p:cNvSpPr txBox="1">
            <a:spLocks noGrp="1" noChangeArrowheads="1"/>
          </p:cNvSpPr>
          <p:nvPr>
            <p:ph type="subTitle" idx="1"/>
          </p:nvPr>
        </p:nvSpPr>
        <p:spPr>
          <a:xfrm>
            <a:off x="677863" y="4487863"/>
            <a:ext cx="6992937" cy="1303337"/>
          </a:xfrm>
        </p:spPr>
        <p:txBody>
          <a:bodyPr/>
          <a:lstStyle/>
          <a:p>
            <a:pPr eaLnBrk="1"/>
            <a:endParaRPr altLang="en-US">
              <a:solidFill>
                <a:srgbClr val="FFFFFF"/>
              </a:solidFill>
              <a:latin typeface="Calisto MT" panose="02040603050505030304" pitchFamily="18" charset="0"/>
            </a:endParaRPr>
          </a:p>
          <a:p>
            <a:pPr eaLnBrk="1"/>
            <a:r>
              <a:rPr altLang="en-US">
                <a:solidFill>
                  <a:srgbClr val="FFFFFF"/>
                </a:solidFill>
                <a:latin typeface="Univers Condensed" panose="020F0502020204030204" pitchFamily="34" charset="0"/>
              </a:rPr>
              <a:t>Richard Condino, Erik Rees</a:t>
            </a:r>
          </a:p>
        </p:txBody>
      </p:sp>
      <p:pic>
        <p:nvPicPr>
          <p:cNvPr id="2052" name="Picture 3" descr="Lavender: Israel offers glimpse into terrifying world of military AI - The  Washington Post">
            <a:extLst>
              <a:ext uri="{FF2B5EF4-FFF2-40B4-BE49-F238E27FC236}">
                <a16:creationId xmlns:a16="http://schemas.microsoft.com/office/drawing/2014/main" id="{3032046D-9057-F90A-A3DC-889B9CEED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200" y="1052513"/>
            <a:ext cx="5557838"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25856F0E-B017-D47D-DEE9-639918040EEC}"/>
              </a:ext>
            </a:extLst>
          </p:cNvPr>
          <p:cNvSpPr txBox="1">
            <a:spLocks noGrp="1"/>
          </p:cNvSpPr>
          <p:nvPr>
            <p:ph type="title" idx="4294967295"/>
          </p:nvPr>
        </p:nvSpPr>
        <p:spPr>
          <a:xfrm>
            <a:off x="677863" y="890588"/>
            <a:ext cx="4054475" cy="3597275"/>
          </a:xfrm>
        </p:spPr>
        <p:txBody>
          <a:bodyPr>
            <a:normAutofit fontScale="90000"/>
          </a:bodyPr>
          <a:lstStyle/>
          <a:p>
            <a:pPr eaLnBrk="1" fontAlgn="auto">
              <a:spcBef>
                <a:spcPts val="0"/>
              </a:spcBef>
              <a:spcAft>
                <a:spcPts val="0"/>
              </a:spcAft>
              <a:defRPr/>
            </a:pPr>
            <a:r>
              <a:rPr sz="3600">
                <a:solidFill>
                  <a:srgbClr val="FFFFFF"/>
                </a:solidFill>
              </a:rPr>
              <a:t>AI-Driven Targeting in Israel: Protecting U.S. Interests Domestically and Abroad</a:t>
            </a:r>
          </a:p>
        </p:txBody>
      </p:sp>
      <p:pic>
        <p:nvPicPr>
          <p:cNvPr id="2054" name="Picture 9" descr="Lavender: Israel offers glimpse into terrifying world of military AI - The  Washington Post">
            <a:extLst>
              <a:ext uri="{FF2B5EF4-FFF2-40B4-BE49-F238E27FC236}">
                <a16:creationId xmlns:a16="http://schemas.microsoft.com/office/drawing/2014/main" id="{D6531B9F-66CE-7400-1E23-3885A8EE0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200" y="1052513"/>
            <a:ext cx="5557838"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47AE2BC-CE16-FE07-F273-E716227C897D}"/>
              </a:ext>
            </a:extLst>
          </p:cNvPr>
          <p:cNvSpPr txBox="1">
            <a:spLocks noGrp="1"/>
          </p:cNvSpPr>
          <p:nvPr>
            <p:ph type="title" idx="4294967295"/>
          </p:nvPr>
        </p:nvSpPr>
        <p:spPr>
          <a:xfrm>
            <a:off x="677863" y="890588"/>
            <a:ext cx="4054475" cy="3597275"/>
          </a:xfrm>
        </p:spPr>
        <p:txBody>
          <a:bodyPr>
            <a:normAutofit fontScale="90000"/>
          </a:bodyPr>
          <a:lstStyle/>
          <a:p>
            <a:pPr eaLnBrk="1" fontAlgn="auto">
              <a:spcBef>
                <a:spcPts val="0"/>
              </a:spcBef>
              <a:spcAft>
                <a:spcPts val="0"/>
              </a:spcAft>
              <a:defRPr/>
            </a:pPr>
            <a:r>
              <a:rPr sz="3600">
                <a:solidFill>
                  <a:srgbClr val="FFFFFF"/>
                </a:solidFill>
              </a:rPr>
              <a:t>AI-Driven Targeting in Israel: Protecting U.S. Interests Domestically and Abroad</a:t>
            </a:r>
          </a:p>
        </p:txBody>
      </p:sp>
      <p:pic>
        <p:nvPicPr>
          <p:cNvPr id="2056" name="Picture 13" descr="Lavender: Israel offers glimpse into terrifying world of military AI - The  Washington Post">
            <a:extLst>
              <a:ext uri="{FF2B5EF4-FFF2-40B4-BE49-F238E27FC236}">
                <a16:creationId xmlns:a16="http://schemas.microsoft.com/office/drawing/2014/main" id="{4EBC1D4F-8D04-7BE9-E988-979DE347E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200" y="1052513"/>
            <a:ext cx="5557838"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Lavender: Israel offers glimpse into terrifying world of military AI - The  Washington Post">
            <a:extLst>
              <a:ext uri="{FF2B5EF4-FFF2-40B4-BE49-F238E27FC236}">
                <a16:creationId xmlns:a16="http://schemas.microsoft.com/office/drawing/2014/main" id="{C29C3E04-E8F5-89D6-8535-230686BEA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200" y="1052513"/>
            <a:ext cx="5557838"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EF45C54F-B614-056E-6024-C252F944D383}"/>
              </a:ext>
            </a:extLst>
          </p:cNvPr>
          <p:cNvSpPr>
            <a:spLocks/>
          </p:cNvSpPr>
          <p:nvPr/>
        </p:nvSpPr>
        <p:spPr bwMode="auto">
          <a:xfrm>
            <a:off x="5794375" y="1296988"/>
            <a:ext cx="6157913" cy="4264025"/>
          </a:xfrm>
          <a:custGeom>
            <a:avLst/>
            <a:gdLst>
              <a:gd name="T0" fmla="*/ 3078725 w 6157450"/>
              <a:gd name="T1" fmla="*/ 0 h 4264743"/>
              <a:gd name="T2" fmla="*/ 6157450 w 6157450"/>
              <a:gd name="T3" fmla="*/ 2132372 h 4264743"/>
              <a:gd name="T4" fmla="*/ 3078725 w 6157450"/>
              <a:gd name="T5" fmla="*/ 4264743 h 4264743"/>
              <a:gd name="T6" fmla="*/ 0 w 6157450"/>
              <a:gd name="T7" fmla="*/ 2132372 h 4264743"/>
              <a:gd name="T8" fmla="*/ 17694720 60000 65536"/>
              <a:gd name="T9" fmla="*/ 0 60000 65536"/>
              <a:gd name="T10" fmla="*/ 5898240 60000 65536"/>
              <a:gd name="T11" fmla="*/ 11796480 60000 65536"/>
              <a:gd name="T12" fmla="*/ 208190 w 6157450"/>
              <a:gd name="T13" fmla="*/ 208190 h 4264743"/>
              <a:gd name="T14" fmla="*/ 5949260 w 6157450"/>
              <a:gd name="T15" fmla="*/ 4056553 h 4264743"/>
            </a:gdLst>
            <a:ahLst/>
            <a:cxnLst>
              <a:cxn ang="T8">
                <a:pos x="T0" y="T1"/>
              </a:cxn>
              <a:cxn ang="T9">
                <a:pos x="T2" y="T3"/>
              </a:cxn>
              <a:cxn ang="T10">
                <a:pos x="T4" y="T5"/>
              </a:cxn>
              <a:cxn ang="T11">
                <a:pos x="T6" y="T7"/>
              </a:cxn>
            </a:cxnLst>
            <a:rect l="T12" t="T13" r="T14" b="T15"/>
            <a:pathLst>
              <a:path w="6157450" h="4264743">
                <a:moveTo>
                  <a:pt x="710790" y="0"/>
                </a:moveTo>
                <a:lnTo>
                  <a:pt x="710790" y="0"/>
                </a:lnTo>
                <a:cubicBezTo>
                  <a:pt x="318231" y="0"/>
                  <a:pt x="0" y="318231"/>
                  <a:pt x="0" y="710789"/>
                </a:cubicBezTo>
                <a:lnTo>
                  <a:pt x="0" y="3553952"/>
                </a:lnTo>
                <a:lnTo>
                  <a:pt x="0" y="3553951"/>
                </a:lnTo>
                <a:cubicBezTo>
                  <a:pt x="0" y="3946510"/>
                  <a:pt x="318231" y="4264741"/>
                  <a:pt x="710789" y="4264741"/>
                </a:cubicBezTo>
                <a:lnTo>
                  <a:pt x="5446659" y="4264743"/>
                </a:lnTo>
                <a:lnTo>
                  <a:pt x="5446659" y="4264742"/>
                </a:lnTo>
                <a:cubicBezTo>
                  <a:pt x="5839217" y="4264742"/>
                  <a:pt x="6157449" y="3946511"/>
                  <a:pt x="6157449" y="3553953"/>
                </a:cubicBezTo>
                <a:lnTo>
                  <a:pt x="6157450" y="710790"/>
                </a:lnTo>
                <a:cubicBezTo>
                  <a:pt x="6157450" y="318231"/>
                  <a:pt x="5839218" y="0"/>
                  <a:pt x="5446660" y="0"/>
                </a:cubicBezTo>
                <a:lnTo>
                  <a:pt x="710790" y="0"/>
                </a:lnTo>
                <a:close/>
              </a:path>
            </a:pathLst>
          </a:custGeom>
          <a:solidFill>
            <a:srgbClr val="2F5597"/>
          </a:solidFill>
          <a:ln w="12701" cap="flat">
            <a:solidFill>
              <a:srgbClr val="172C51"/>
            </a:solidFill>
            <a:prstDash val="solid"/>
            <a:miter lim="800000"/>
            <a:headEnd/>
            <a:tailEnd/>
          </a:ln>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 name="Title 1">
            <a:extLst>
              <a:ext uri="{FF2B5EF4-FFF2-40B4-BE49-F238E27FC236}">
                <a16:creationId xmlns:a16="http://schemas.microsoft.com/office/drawing/2014/main" id="{71B0D646-4281-4E09-AD7F-73C0BC7779C1}"/>
              </a:ext>
            </a:extLst>
          </p:cNvPr>
          <p:cNvSpPr txBox="1">
            <a:spLocks noGrp="1"/>
          </p:cNvSpPr>
          <p:nvPr>
            <p:ph type="title"/>
          </p:nvPr>
        </p:nvSpPr>
        <p:spPr>
          <a:xfrm>
            <a:off x="4557713" y="-525463"/>
            <a:ext cx="4092575" cy="1223963"/>
          </a:xfrm>
        </p:spPr>
        <p:txBody>
          <a:bodyPr/>
          <a:lstStyle/>
          <a:p>
            <a:pPr eaLnBrk="1" fontAlgn="auto">
              <a:spcBef>
                <a:spcPts val="0"/>
              </a:spcBef>
              <a:spcAft>
                <a:spcPts val="0"/>
              </a:spcAft>
              <a:defRPr/>
            </a:pPr>
            <a:r>
              <a:rPr u="sng">
                <a:solidFill>
                  <a:srgbClr val="FFFFFF"/>
                </a:solidFill>
              </a:rPr>
              <a:t>Proposal</a:t>
            </a:r>
          </a:p>
        </p:txBody>
      </p:sp>
      <p:sp>
        <p:nvSpPr>
          <p:cNvPr id="4" name="Text Placeholder 3">
            <a:extLst>
              <a:ext uri="{FF2B5EF4-FFF2-40B4-BE49-F238E27FC236}">
                <a16:creationId xmlns:a16="http://schemas.microsoft.com/office/drawing/2014/main" id="{EEBF8BFA-A4AC-B5AE-D8DC-50552F92A14B}"/>
              </a:ext>
            </a:extLst>
          </p:cNvPr>
          <p:cNvSpPr txBox="1">
            <a:spLocks noGrp="1"/>
          </p:cNvSpPr>
          <p:nvPr>
            <p:ph type="body" idx="2"/>
          </p:nvPr>
        </p:nvSpPr>
        <p:spPr>
          <a:xfrm>
            <a:off x="669925" y="1511300"/>
            <a:ext cx="2643188" cy="3208338"/>
          </a:xfrm>
        </p:spPr>
        <p:txBody>
          <a:bodyPr>
            <a:normAutofit/>
          </a:bodyPr>
          <a:lstStyle/>
          <a:p>
            <a:pPr eaLnBrk="1" fontAlgn="auto">
              <a:spcAft>
                <a:spcPts val="0"/>
              </a:spcAft>
              <a:buFont typeface="Arial" pitchFamily="34"/>
              <a:buNone/>
              <a:defRPr/>
            </a:pPr>
            <a:endParaRPr sz="2000">
              <a:solidFill>
                <a:srgbClr val="FFFFFF"/>
              </a:solidFill>
            </a:endParaRPr>
          </a:p>
          <a:p>
            <a:pPr marL="342900" indent="-342900" eaLnBrk="1" fontAlgn="auto">
              <a:lnSpc>
                <a:spcPct val="10000"/>
              </a:lnSpc>
              <a:spcAft>
                <a:spcPts val="0"/>
              </a:spcAft>
              <a:buFont typeface="Aptos Display"/>
              <a:buAutoNum type="arabicPeriod"/>
              <a:defRPr/>
            </a:pPr>
            <a:endParaRPr sz="2000">
              <a:solidFill>
                <a:srgbClr val="FFFFFF"/>
              </a:solidFill>
            </a:endParaRPr>
          </a:p>
          <a:p>
            <a:pPr eaLnBrk="1" fontAlgn="auto">
              <a:lnSpc>
                <a:spcPct val="10000"/>
              </a:lnSpc>
              <a:spcAft>
                <a:spcPts val="0"/>
              </a:spcAft>
              <a:buFont typeface="Arial" pitchFamily="34"/>
              <a:buNone/>
              <a:defRPr/>
            </a:pPr>
            <a:br>
              <a:rPr sz="100"/>
            </a:br>
            <a:endParaRPr sz="2000"/>
          </a:p>
        </p:txBody>
      </p:sp>
      <p:sp>
        <p:nvSpPr>
          <p:cNvPr id="5" name="Content Placeholder 2">
            <a:extLst>
              <a:ext uri="{FF2B5EF4-FFF2-40B4-BE49-F238E27FC236}">
                <a16:creationId xmlns:a16="http://schemas.microsoft.com/office/drawing/2014/main" id="{C1805365-E34B-57F0-9962-869F148FB434}"/>
              </a:ext>
            </a:extLst>
          </p:cNvPr>
          <p:cNvSpPr txBox="1">
            <a:spLocks noGrp="1"/>
          </p:cNvSpPr>
          <p:nvPr>
            <p:ph idx="1"/>
          </p:nvPr>
        </p:nvSpPr>
        <p:spPr>
          <a:xfrm>
            <a:off x="6019800" y="1608138"/>
            <a:ext cx="6172200" cy="4873625"/>
          </a:xfrm>
        </p:spPr>
        <p:txBody>
          <a:bodyPr>
            <a:normAutofit/>
          </a:bodyPr>
          <a:lstStyle/>
          <a:p>
            <a:pPr marL="0" indent="0" eaLnBrk="1" fontAlgn="auto">
              <a:spcAft>
                <a:spcPts val="0"/>
              </a:spcAft>
              <a:buFont typeface="Arial" pitchFamily="34"/>
              <a:buNone/>
              <a:defRPr/>
            </a:pPr>
            <a:r>
              <a:rPr sz="1800" i="1" dirty="0">
                <a:solidFill>
                  <a:srgbClr val="FFFFFF"/>
                </a:solidFill>
                <a:latin typeface="Univers Condensed"/>
              </a:rPr>
              <a:t>Key Information</a:t>
            </a:r>
            <a:endParaRPr dirty="0"/>
          </a:p>
          <a:p>
            <a:pPr eaLnBrk="1" fontAlgn="auto">
              <a:spcAft>
                <a:spcPts val="0"/>
              </a:spcAft>
              <a:buFont typeface="Arial" pitchFamily="34"/>
              <a:buChar char="•"/>
              <a:defRPr/>
            </a:pPr>
            <a:r>
              <a:rPr sz="1800" dirty="0">
                <a:solidFill>
                  <a:srgbClr val="FFFFFF"/>
                </a:solidFill>
                <a:latin typeface="Univers Condensed"/>
              </a:rPr>
              <a:t>Individually identified, sensitive data can be sold to data brokers at a low price with minimal vetting. </a:t>
            </a:r>
          </a:p>
          <a:p>
            <a:pPr eaLnBrk="1" fontAlgn="auto">
              <a:spcAft>
                <a:spcPts val="0"/>
              </a:spcAft>
              <a:buFont typeface="Arial" pitchFamily="34"/>
              <a:buChar char="•"/>
              <a:defRPr/>
            </a:pPr>
            <a:r>
              <a:rPr sz="1800" dirty="0">
                <a:solidFill>
                  <a:srgbClr val="FFFFFF"/>
                </a:solidFill>
                <a:latin typeface="Univers Condensed"/>
              </a:rPr>
              <a:t>Americans are sharing more data than ever, leaving us vulnerable.</a:t>
            </a:r>
          </a:p>
          <a:p>
            <a:pPr eaLnBrk="1" fontAlgn="auto">
              <a:spcAft>
                <a:spcPts val="0"/>
              </a:spcAft>
              <a:buFont typeface="Arial" pitchFamily="34"/>
              <a:buChar char="•"/>
              <a:defRPr/>
            </a:pPr>
            <a:r>
              <a:rPr sz="1800" dirty="0">
                <a:solidFill>
                  <a:srgbClr val="FFFFFF"/>
                </a:solidFill>
                <a:latin typeface="Univers Condensed"/>
              </a:rPr>
              <a:t>No existing international law governing AI attacks.</a:t>
            </a:r>
          </a:p>
          <a:p>
            <a:pPr eaLnBrk="1" fontAlgn="auto">
              <a:spcAft>
                <a:spcPts val="0"/>
              </a:spcAft>
              <a:buFont typeface="Arial" pitchFamily="34"/>
              <a:buChar char="•"/>
              <a:defRPr/>
            </a:pPr>
            <a:r>
              <a:rPr sz="1800" dirty="0">
                <a:solidFill>
                  <a:srgbClr val="FFFFFF"/>
                </a:solidFill>
                <a:latin typeface="Univers Condensed"/>
              </a:rPr>
              <a:t>Lavender: 10% error rate when suggesting potential militants. </a:t>
            </a:r>
          </a:p>
          <a:p>
            <a:pPr eaLnBrk="1" fontAlgn="auto">
              <a:spcAft>
                <a:spcPts val="0"/>
              </a:spcAft>
              <a:buFont typeface="Arial" pitchFamily="34"/>
              <a:buChar char="•"/>
              <a:defRPr/>
            </a:pPr>
            <a:r>
              <a:rPr sz="1800" dirty="0">
                <a:solidFill>
                  <a:srgbClr val="FFFFFF"/>
                </a:solidFill>
                <a:latin typeface="Univers Condensed"/>
              </a:rPr>
              <a:t>Trained to broadly target “Hamas Operatives” - a vaguely defined selection parameter. </a:t>
            </a:r>
          </a:p>
        </p:txBody>
      </p:sp>
      <p:sp>
        <p:nvSpPr>
          <p:cNvPr id="6" name="TextBox 4">
            <a:extLst>
              <a:ext uri="{FF2B5EF4-FFF2-40B4-BE49-F238E27FC236}">
                <a16:creationId xmlns:a16="http://schemas.microsoft.com/office/drawing/2014/main" id="{1F4BABAB-8B31-D765-A0BA-F388C58EDF47}"/>
              </a:ext>
            </a:extLst>
          </p:cNvPr>
          <p:cNvSpPr txBox="1"/>
          <p:nvPr/>
        </p:nvSpPr>
        <p:spPr>
          <a:xfrm>
            <a:off x="731838" y="1087438"/>
            <a:ext cx="5160962" cy="4689475"/>
          </a:xfrm>
          <a:prstGeom prst="rect">
            <a:avLst/>
          </a:prstGeom>
          <a:noFill/>
          <a:ln cap="flat">
            <a:noFill/>
          </a:ln>
        </p:spPr>
        <p:txBody>
          <a:bodyPr>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sz="1800" b="0" i="0" u="none" strike="noStrike" kern="0" cap="none" spc="0" baseline="0">
                <a:solidFill>
                  <a:srgbClr val="000000"/>
                </a:solidFill>
                <a:uFillTx/>
              </a:defRPr>
            </a:pPr>
            <a:r>
              <a:rPr kumimoji="0" lang="en-US" sz="1700" b="0" i="0" u="none" strike="noStrike" kern="0" cap="none" spc="0" normalizeH="0" baseline="0" noProof="0" dirty="0">
                <a:ln>
                  <a:noFill/>
                </a:ln>
                <a:solidFill>
                  <a:srgbClr val="FFFFFF"/>
                </a:solidFill>
                <a:effectLst/>
                <a:uLnTx/>
                <a:uFillTx/>
                <a:latin typeface="Univers Condensed"/>
                <a:ea typeface="+mn-ea"/>
                <a:cs typeface="+mn-cs"/>
              </a:rPr>
              <a:t>Lavender AI is an LLM trained on Palestinian security data to create lists of Hamas militant targets.</a:t>
            </a:r>
            <a:endParaRPr kumimoji="0" lang="en-US" sz="1700" b="0" i="0" u="none" strike="noStrike" kern="0" cap="none" spc="0" normalizeH="0" baseline="0" noProof="0" dirty="0">
              <a:ln>
                <a:noFill/>
              </a:ln>
              <a:solidFill>
                <a:srgbClr val="000000"/>
              </a:solidFill>
              <a:effectLst/>
              <a:uLnTx/>
              <a:uFillTx/>
              <a:latin typeface="Univers Condensed"/>
              <a:ea typeface="+mn-ea"/>
              <a:cs typeface="+mn-cs"/>
            </a:endParaRPr>
          </a:p>
          <a:p>
            <a:pPr marL="0" marR="0" lvl="0" indent="0" algn="l" defTabSz="914400" rtl="0" eaLnBrk="1" fontAlgn="auto" latinLnBrk="0" hangingPunct="1">
              <a:lnSpc>
                <a:spcPct val="110000"/>
              </a:lnSpc>
              <a:spcBef>
                <a:spcPts val="1000"/>
              </a:spcBef>
              <a:spcAft>
                <a:spcPts val="0"/>
              </a:spcAft>
              <a:buClrTx/>
              <a:buSzTx/>
              <a:buFontTx/>
              <a:buNone/>
              <a:tabLst/>
              <a:defRPr sz="1800" b="0" i="0" u="none" strike="noStrike" kern="0" cap="none" spc="0" baseline="0">
                <a:solidFill>
                  <a:srgbClr val="000000"/>
                </a:solidFill>
                <a:uFillTx/>
              </a:defRPr>
            </a:pPr>
            <a:r>
              <a:rPr kumimoji="0" lang="en-US" sz="1700" b="0" i="0" u="none" strike="noStrike" kern="0" cap="none" spc="0" normalizeH="0" baseline="0" noProof="0" dirty="0">
                <a:ln>
                  <a:noFill/>
                </a:ln>
                <a:solidFill>
                  <a:srgbClr val="FFFFFF"/>
                </a:solidFill>
                <a:effectLst/>
                <a:uLnTx/>
                <a:uFillTx/>
                <a:latin typeface="Univers Condensed"/>
                <a:ea typeface="+mn-ea"/>
                <a:cs typeface="+mn-cs"/>
              </a:rPr>
              <a:t>Lavender has reduced human oversight of intelligence gathering, posing operational and ethical risks when integrated with the modern battlefield. </a:t>
            </a:r>
            <a:endParaRPr kumimoji="0" lang="en-US" sz="1700" b="0" i="0" u="none" strike="noStrike" kern="0" cap="none" spc="0" normalizeH="0" baseline="0" noProof="0" dirty="0">
              <a:ln>
                <a:noFill/>
              </a:ln>
              <a:solidFill>
                <a:srgbClr val="000000"/>
              </a:solidFill>
              <a:effectLst/>
              <a:uLnTx/>
              <a:uFillTx/>
              <a:latin typeface="Univers Condensed"/>
              <a:ea typeface="+mn-ea"/>
              <a:cs typeface="+mn-cs"/>
            </a:endParaRPr>
          </a:p>
          <a:p>
            <a:pPr marL="0" marR="0" lvl="0" indent="0" algn="l" defTabSz="914400" rtl="0" eaLnBrk="1" fontAlgn="auto" latinLnBrk="0" hangingPunct="1">
              <a:lnSpc>
                <a:spcPct val="110000"/>
              </a:lnSpc>
              <a:spcBef>
                <a:spcPts val="1000"/>
              </a:spcBef>
              <a:spcAft>
                <a:spcPts val="0"/>
              </a:spcAft>
              <a:buClrTx/>
              <a:buSzTx/>
              <a:buFontTx/>
              <a:buNone/>
              <a:tabLst/>
              <a:defRPr sz="1800" b="0" i="0" u="none" strike="noStrike" kern="0" cap="none" spc="0" baseline="0">
                <a:solidFill>
                  <a:srgbClr val="000000"/>
                </a:solidFill>
                <a:uFillTx/>
              </a:defRPr>
            </a:pPr>
            <a:r>
              <a:rPr kumimoji="0" lang="en-US" sz="1700" b="0" i="0" u="none" strike="noStrike" kern="0" cap="none" spc="0" normalizeH="0" baseline="0" noProof="0" dirty="0">
                <a:ln>
                  <a:noFill/>
                </a:ln>
                <a:solidFill>
                  <a:srgbClr val="FFFFFF"/>
                </a:solidFill>
                <a:effectLst/>
                <a:uLnTx/>
                <a:uFillTx/>
                <a:latin typeface="Univers Condensed"/>
                <a:ea typeface="+mn-ea"/>
                <a:cs typeface="+mn-cs"/>
              </a:rPr>
              <a:t>The U.S. is at risk if our adversaries use AI targeting systems. As such, we suggest:</a:t>
            </a:r>
            <a:endParaRPr kumimoji="0" lang="en-US" sz="1700" b="0" i="0" u="none" strike="noStrike" kern="0" cap="none" spc="0" normalizeH="0" baseline="0" noProof="0" dirty="0">
              <a:ln>
                <a:noFill/>
              </a:ln>
              <a:solidFill>
                <a:srgbClr val="000000"/>
              </a:solidFill>
              <a:effectLst/>
              <a:uLnTx/>
              <a:uFillTx/>
              <a:latin typeface="Univers Condensed"/>
              <a:ea typeface="+mn-ea"/>
              <a:cs typeface="+mn-cs"/>
            </a:endParaRPr>
          </a:p>
          <a:p>
            <a:pPr marL="0" marR="0" lvl="0" indent="0" algn="l" defTabSz="914400" rtl="0" eaLnBrk="1" fontAlgn="auto" latinLnBrk="0" hangingPunct="1">
              <a:lnSpc>
                <a:spcPct val="110000"/>
              </a:lnSpc>
              <a:spcBef>
                <a:spcPts val="100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dirty="0">
              <a:ln>
                <a:noFill/>
              </a:ln>
              <a:solidFill>
                <a:srgbClr val="000000"/>
              </a:solidFill>
              <a:effectLst/>
              <a:uLnTx/>
              <a:uFillTx/>
              <a:latin typeface="Univers Condensed"/>
              <a:ea typeface="+mn-ea"/>
              <a:cs typeface="+mn-cs"/>
            </a:endParaRPr>
          </a:p>
          <a:p>
            <a:pPr marL="342900" marR="0" lvl="0" indent="-342900" algn="l" defTabSz="914400" rtl="0" eaLnBrk="1" fontAlgn="auto" latinLnBrk="0" hangingPunct="1">
              <a:lnSpc>
                <a:spcPct val="110000"/>
              </a:lnSpc>
              <a:spcBef>
                <a:spcPts val="1000"/>
              </a:spcBef>
              <a:spcAft>
                <a:spcPts val="0"/>
              </a:spcAft>
              <a:buClrTx/>
              <a:buSzPct val="100000"/>
              <a:buFontTx/>
              <a:buAutoNum type="arabicPeriod"/>
              <a:tabLst/>
              <a:defRPr sz="1800" b="0" i="0" u="none" strike="noStrike" kern="0" cap="none" spc="0" baseline="0">
                <a:solidFill>
                  <a:srgbClr val="000000"/>
                </a:solidFill>
                <a:uFillTx/>
              </a:defRPr>
            </a:pPr>
            <a:r>
              <a:rPr kumimoji="0" lang="en-US" sz="2000" b="0" i="0" u="none" strike="noStrike" kern="0" cap="none" spc="0" normalizeH="0" baseline="0" noProof="0" dirty="0">
                <a:ln>
                  <a:noFill/>
                </a:ln>
                <a:solidFill>
                  <a:srgbClr val="FFFFFF"/>
                </a:solidFill>
                <a:effectLst/>
                <a:uLnTx/>
                <a:uFillTx/>
                <a:latin typeface="Univers Condensed"/>
                <a:ea typeface="+mn-ea"/>
                <a:cs typeface="+mn-cs"/>
              </a:rPr>
              <a:t>The U.S. should lead the development of international humanitarian frameworks on AI in warfare.</a:t>
            </a:r>
            <a:endParaRPr kumimoji="0" lang="en-US" sz="2000" b="0" i="0" u="none" strike="noStrike" kern="0" cap="none" spc="0" normalizeH="0" baseline="0" noProof="0" dirty="0">
              <a:ln>
                <a:noFill/>
              </a:ln>
              <a:solidFill>
                <a:srgbClr val="000000"/>
              </a:solidFill>
              <a:effectLst/>
              <a:uLnTx/>
              <a:uFillTx/>
              <a:latin typeface="Univers Condensed"/>
              <a:ea typeface="+mn-ea"/>
              <a:cs typeface="+mn-cs"/>
            </a:endParaRPr>
          </a:p>
          <a:p>
            <a:pPr marL="342900" marR="0" lvl="0" indent="-342900" algn="l" defTabSz="914400" rtl="0" eaLnBrk="1" fontAlgn="auto" latinLnBrk="0" hangingPunct="1">
              <a:lnSpc>
                <a:spcPct val="110000"/>
              </a:lnSpc>
              <a:spcBef>
                <a:spcPts val="1000"/>
              </a:spcBef>
              <a:spcAft>
                <a:spcPts val="0"/>
              </a:spcAft>
              <a:buClrTx/>
              <a:buSzPct val="100000"/>
              <a:buFontTx/>
              <a:buAutoNum type="arabicPeriod"/>
              <a:tabLst/>
              <a:defRPr sz="1800" b="0" i="0" u="none" strike="noStrike" kern="0" cap="none" spc="0" baseline="0">
                <a:solidFill>
                  <a:srgbClr val="000000"/>
                </a:solidFill>
                <a:uFillTx/>
              </a:defRPr>
            </a:pPr>
            <a:r>
              <a:rPr kumimoji="0" lang="en-US" sz="2000" b="0" i="0" u="none" strike="noStrike" kern="0" cap="none" spc="0" normalizeH="0" baseline="0" noProof="0" dirty="0">
                <a:ln>
                  <a:noFill/>
                </a:ln>
                <a:solidFill>
                  <a:srgbClr val="FFFFFF"/>
                </a:solidFill>
                <a:effectLst/>
                <a:uLnTx/>
                <a:uFillTx/>
                <a:latin typeface="Univers Condensed"/>
                <a:ea typeface="+mn-ea"/>
                <a:cs typeface="+mn-cs"/>
              </a:rPr>
              <a:t>The U.S. should strengthen defenses against AI-enabled data exploitation.</a:t>
            </a:r>
            <a:endParaRPr kumimoji="0" lang="en-US" sz="2000" b="0" i="0" u="none" strike="noStrike" kern="0" cap="none" spc="0" normalizeH="0" baseline="0" noProof="0" dirty="0">
              <a:ln>
                <a:noFill/>
              </a:ln>
              <a:solidFill>
                <a:srgbClr val="000000"/>
              </a:solidFill>
              <a:effectLst/>
              <a:uLnTx/>
              <a:uFillTx/>
              <a:latin typeface="Univers Condensed"/>
              <a:ea typeface="Calibri"/>
              <a:cs typeface="Calibri"/>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26F8EB9-0A01-B46D-C1A7-0026A1595537}"/>
              </a:ext>
            </a:extLst>
          </p:cNvPr>
          <p:cNvGraphicFramePr>
            <a:graphicFrameLocks noGrp="1"/>
          </p:cNvGraphicFramePr>
          <p:nvPr>
            <p:extLst>
              <p:ext uri="{D42A27DB-BD31-4B8C-83A1-F6EECF244321}">
                <p14:modId xmlns:p14="http://schemas.microsoft.com/office/powerpoint/2010/main" val="2908069367"/>
              </p:ext>
            </p:extLst>
          </p:nvPr>
        </p:nvGraphicFramePr>
        <p:xfrm>
          <a:off x="2765924" y="1683269"/>
          <a:ext cx="8127999" cy="4145280"/>
        </p:xfrm>
        <a:graphic>
          <a:graphicData uri="http://schemas.openxmlformats.org/drawingml/2006/table">
            <a:tbl>
              <a:tblPr firstRow="1" bandRow="1">
                <a:tableStyleId>{2D5ABB26-0587-4C30-8999-92F81FD0307C}</a:tableStyleId>
              </a:tblPr>
              <a:tblGrid>
                <a:gridCol w="2194913">
                  <a:extLst>
                    <a:ext uri="{9D8B030D-6E8A-4147-A177-3AD203B41FA5}">
                      <a16:colId xmlns:a16="http://schemas.microsoft.com/office/drawing/2014/main" val="3283020734"/>
                    </a:ext>
                  </a:extLst>
                </a:gridCol>
                <a:gridCol w="1273629">
                  <a:extLst>
                    <a:ext uri="{9D8B030D-6E8A-4147-A177-3AD203B41FA5}">
                      <a16:colId xmlns:a16="http://schemas.microsoft.com/office/drawing/2014/main" val="707317213"/>
                    </a:ext>
                  </a:extLst>
                </a:gridCol>
                <a:gridCol w="4659457">
                  <a:extLst>
                    <a:ext uri="{9D8B030D-6E8A-4147-A177-3AD203B41FA5}">
                      <a16:colId xmlns:a16="http://schemas.microsoft.com/office/drawing/2014/main" val="2775553635"/>
                    </a:ext>
                  </a:extLst>
                </a:gridCol>
              </a:tblGrid>
              <a:tr h="370840">
                <a:tc>
                  <a:txBody>
                    <a:bodyPr/>
                    <a:lstStyle/>
                    <a:p>
                      <a:r>
                        <a:rPr lang="en-US" sz="2800" dirty="0"/>
                        <a:t>Horse</a:t>
                      </a:r>
                    </a:p>
                  </a:txBody>
                  <a:tcPr/>
                </a:tc>
                <a:tc>
                  <a:txBody>
                    <a:bodyPr/>
                    <a:lstStyle/>
                    <a:p>
                      <a:r>
                        <a:rPr lang="en-US" sz="2800" dirty="0"/>
                        <a:t>1</a:t>
                      </a:r>
                    </a:p>
                  </a:txBody>
                  <a:tcPr/>
                </a:tc>
                <a:tc>
                  <a:txBody>
                    <a:bodyPr/>
                    <a:lstStyle/>
                    <a:p>
                      <a:r>
                        <a:rPr lang="en-US" sz="2800" dirty="0"/>
                        <a:t>Bobby – Mo</a:t>
                      </a:r>
                    </a:p>
                  </a:txBody>
                  <a:tcPr/>
                </a:tc>
                <a:extLst>
                  <a:ext uri="{0D108BD9-81ED-4DB2-BD59-A6C34878D82A}">
                    <a16:rowId xmlns:a16="http://schemas.microsoft.com/office/drawing/2014/main" val="310160388"/>
                  </a:ext>
                </a:extLst>
              </a:tr>
              <a:tr h="370840">
                <a:tc>
                  <a:txBody>
                    <a:bodyPr/>
                    <a:lstStyle/>
                    <a:p>
                      <a:r>
                        <a:rPr lang="en-US" sz="2800" dirty="0"/>
                        <a:t>Dog</a:t>
                      </a:r>
                    </a:p>
                  </a:txBody>
                  <a:tcPr/>
                </a:tc>
                <a:tc>
                  <a:txBody>
                    <a:bodyPr/>
                    <a:lstStyle/>
                    <a:p>
                      <a:r>
                        <a:rPr lang="en-US" sz="2800" dirty="0"/>
                        <a:t>2</a:t>
                      </a:r>
                    </a:p>
                  </a:txBody>
                  <a:tcPr/>
                </a:tc>
                <a:tc>
                  <a:txBody>
                    <a:bodyPr/>
                    <a:lstStyle/>
                    <a:p>
                      <a:r>
                        <a:rPr lang="en-US" sz="2800" dirty="0"/>
                        <a:t>Alex – Syarra</a:t>
                      </a:r>
                    </a:p>
                  </a:txBody>
                  <a:tcPr/>
                </a:tc>
                <a:extLst>
                  <a:ext uri="{0D108BD9-81ED-4DB2-BD59-A6C34878D82A}">
                    <a16:rowId xmlns:a16="http://schemas.microsoft.com/office/drawing/2014/main" val="996457191"/>
                  </a:ext>
                </a:extLst>
              </a:tr>
              <a:tr h="370840">
                <a:tc>
                  <a:txBody>
                    <a:bodyPr/>
                    <a:lstStyle/>
                    <a:p>
                      <a:r>
                        <a:rPr lang="en-US" sz="2800" dirty="0"/>
                        <a:t>Unicorn</a:t>
                      </a:r>
                    </a:p>
                  </a:txBody>
                  <a:tcPr/>
                </a:tc>
                <a:tc>
                  <a:txBody>
                    <a:bodyPr/>
                    <a:lstStyle/>
                    <a:p>
                      <a:r>
                        <a:rPr lang="en-US" sz="2800" dirty="0"/>
                        <a:t>3</a:t>
                      </a:r>
                    </a:p>
                  </a:txBody>
                  <a:tcPr/>
                </a:tc>
                <a:tc>
                  <a:txBody>
                    <a:bodyPr/>
                    <a:lstStyle/>
                    <a:p>
                      <a:r>
                        <a:rPr lang="en-US" sz="2800" dirty="0"/>
                        <a:t>Kiana – Maeve</a:t>
                      </a:r>
                    </a:p>
                  </a:txBody>
                  <a:tcPr/>
                </a:tc>
                <a:extLst>
                  <a:ext uri="{0D108BD9-81ED-4DB2-BD59-A6C34878D82A}">
                    <a16:rowId xmlns:a16="http://schemas.microsoft.com/office/drawing/2014/main" val="397957576"/>
                  </a:ext>
                </a:extLst>
              </a:tr>
              <a:tr h="370840">
                <a:tc>
                  <a:txBody>
                    <a:bodyPr/>
                    <a:lstStyle/>
                    <a:p>
                      <a:r>
                        <a:rPr lang="en-US" sz="2800" dirty="0"/>
                        <a:t>Tiger</a:t>
                      </a:r>
                    </a:p>
                  </a:txBody>
                  <a:tcPr/>
                </a:tc>
                <a:tc>
                  <a:txBody>
                    <a:bodyPr/>
                    <a:lstStyle/>
                    <a:p>
                      <a:r>
                        <a:rPr lang="en-US" sz="2800" dirty="0"/>
                        <a:t>4</a:t>
                      </a:r>
                    </a:p>
                  </a:txBody>
                  <a:tcPr/>
                </a:tc>
                <a:tc>
                  <a:txBody>
                    <a:bodyPr/>
                    <a:lstStyle/>
                    <a:p>
                      <a:r>
                        <a:rPr lang="en-US" sz="2800" dirty="0"/>
                        <a:t>Priya – Sarina</a:t>
                      </a:r>
                    </a:p>
                  </a:txBody>
                  <a:tcPr/>
                </a:tc>
                <a:extLst>
                  <a:ext uri="{0D108BD9-81ED-4DB2-BD59-A6C34878D82A}">
                    <a16:rowId xmlns:a16="http://schemas.microsoft.com/office/drawing/2014/main" val="507067577"/>
                  </a:ext>
                </a:extLst>
              </a:tr>
              <a:tr h="370840">
                <a:tc>
                  <a:txBody>
                    <a:bodyPr/>
                    <a:lstStyle/>
                    <a:p>
                      <a:r>
                        <a:rPr lang="en-US" sz="2800" dirty="0"/>
                        <a:t>Cat</a:t>
                      </a:r>
                    </a:p>
                  </a:txBody>
                  <a:tcPr/>
                </a:tc>
                <a:tc>
                  <a:txBody>
                    <a:bodyPr/>
                    <a:lstStyle/>
                    <a:p>
                      <a:r>
                        <a:rPr lang="en-US" sz="2800" dirty="0"/>
                        <a:t>5</a:t>
                      </a:r>
                    </a:p>
                  </a:txBody>
                  <a:tcPr/>
                </a:tc>
                <a:tc>
                  <a:txBody>
                    <a:bodyPr/>
                    <a:lstStyle/>
                    <a:p>
                      <a:r>
                        <a:rPr lang="en-US" sz="2800" dirty="0"/>
                        <a:t>Esme – Camille</a:t>
                      </a:r>
                    </a:p>
                  </a:txBody>
                  <a:tcPr/>
                </a:tc>
                <a:extLst>
                  <a:ext uri="{0D108BD9-81ED-4DB2-BD59-A6C34878D82A}">
                    <a16:rowId xmlns:a16="http://schemas.microsoft.com/office/drawing/2014/main" val="3489713192"/>
                  </a:ext>
                </a:extLst>
              </a:tr>
              <a:tr h="370840">
                <a:tc>
                  <a:txBody>
                    <a:bodyPr/>
                    <a:lstStyle/>
                    <a:p>
                      <a:r>
                        <a:rPr lang="en-US" sz="2800" dirty="0"/>
                        <a:t>Bird</a:t>
                      </a:r>
                    </a:p>
                  </a:txBody>
                  <a:tcPr/>
                </a:tc>
                <a:tc>
                  <a:txBody>
                    <a:bodyPr/>
                    <a:lstStyle/>
                    <a:p>
                      <a:r>
                        <a:rPr lang="en-US" sz="2800" dirty="0"/>
                        <a:t>6</a:t>
                      </a:r>
                    </a:p>
                  </a:txBody>
                  <a:tcPr/>
                </a:tc>
                <a:tc>
                  <a:txBody>
                    <a:bodyPr/>
                    <a:lstStyle/>
                    <a:p>
                      <a:r>
                        <a:rPr lang="en-US" sz="2800" dirty="0"/>
                        <a:t>Erik – Richard</a:t>
                      </a:r>
                    </a:p>
                  </a:txBody>
                  <a:tcPr/>
                </a:tc>
                <a:extLst>
                  <a:ext uri="{0D108BD9-81ED-4DB2-BD59-A6C34878D82A}">
                    <a16:rowId xmlns:a16="http://schemas.microsoft.com/office/drawing/2014/main" val="578379665"/>
                  </a:ext>
                </a:extLst>
              </a:tr>
              <a:tr h="370840">
                <a:tc>
                  <a:txBody>
                    <a:bodyPr/>
                    <a:lstStyle/>
                    <a:p>
                      <a:r>
                        <a:rPr lang="en-US" sz="2800" dirty="0"/>
                        <a:t>Seal</a:t>
                      </a:r>
                    </a:p>
                  </a:txBody>
                  <a:tcPr/>
                </a:tc>
                <a:tc>
                  <a:txBody>
                    <a:bodyPr/>
                    <a:lstStyle/>
                    <a:p>
                      <a:r>
                        <a:rPr lang="en-US" sz="2800" dirty="0"/>
                        <a:t>7</a:t>
                      </a:r>
                    </a:p>
                  </a:txBody>
                  <a:tcPr/>
                </a:tc>
                <a:tc>
                  <a:txBody>
                    <a:bodyPr/>
                    <a:lstStyle/>
                    <a:p>
                      <a:r>
                        <a:rPr lang="en-US" sz="2800" dirty="0"/>
                        <a:t>Skye – Maisie</a:t>
                      </a:r>
                    </a:p>
                  </a:txBody>
                  <a:tcPr/>
                </a:tc>
                <a:extLst>
                  <a:ext uri="{0D108BD9-81ED-4DB2-BD59-A6C34878D82A}">
                    <a16:rowId xmlns:a16="http://schemas.microsoft.com/office/drawing/2014/main" val="3568642199"/>
                  </a:ext>
                </a:extLst>
              </a:tr>
              <a:tr h="370840">
                <a:tc>
                  <a:txBody>
                    <a:bodyPr/>
                    <a:lstStyle/>
                    <a:p>
                      <a:r>
                        <a:rPr lang="en-US" sz="2800" dirty="0"/>
                        <a:t>Lion</a:t>
                      </a:r>
                    </a:p>
                  </a:txBody>
                  <a:tcPr/>
                </a:tc>
                <a:tc>
                  <a:txBody>
                    <a:bodyPr/>
                    <a:lstStyle/>
                    <a:p>
                      <a:r>
                        <a:rPr lang="en-US" sz="2800" dirty="0"/>
                        <a:t>8</a:t>
                      </a:r>
                    </a:p>
                  </a:txBody>
                  <a:tcPr/>
                </a:tc>
                <a:tc>
                  <a:txBody>
                    <a:bodyPr/>
                    <a:lstStyle/>
                    <a:p>
                      <a:r>
                        <a:rPr lang="en-US" sz="2800" dirty="0"/>
                        <a:t>Gabby - Katelyn</a:t>
                      </a:r>
                    </a:p>
                  </a:txBody>
                  <a:tcPr/>
                </a:tc>
                <a:extLst>
                  <a:ext uri="{0D108BD9-81ED-4DB2-BD59-A6C34878D82A}">
                    <a16:rowId xmlns:a16="http://schemas.microsoft.com/office/drawing/2014/main" val="3773764799"/>
                  </a:ext>
                </a:extLst>
              </a:tr>
            </a:tbl>
          </a:graphicData>
        </a:graphic>
      </p:graphicFrame>
      <p:pic>
        <p:nvPicPr>
          <p:cNvPr id="3" name="Picture 2" descr="A white house with columns and a flag&#10;&#10;AI-generated content may be incorrect.">
            <a:extLst>
              <a:ext uri="{FF2B5EF4-FFF2-40B4-BE49-F238E27FC236}">
                <a16:creationId xmlns:a16="http://schemas.microsoft.com/office/drawing/2014/main" id="{6385A78E-E754-9B6A-8149-11E994195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92" y="316831"/>
            <a:ext cx="1574574" cy="1097280"/>
          </a:xfrm>
          <a:prstGeom prst="rect">
            <a:avLst/>
          </a:prstGeom>
        </p:spPr>
      </p:pic>
      <p:pic>
        <p:nvPicPr>
          <p:cNvPr id="4" name="Picture 3">
            <a:extLst>
              <a:ext uri="{FF2B5EF4-FFF2-40B4-BE49-F238E27FC236}">
                <a16:creationId xmlns:a16="http://schemas.microsoft.com/office/drawing/2014/main" id="{8776D71E-9535-8031-88D0-57F678D25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67" y="1683269"/>
            <a:ext cx="1099424" cy="1097280"/>
          </a:xfrm>
          <a:prstGeom prst="rect">
            <a:avLst/>
          </a:prstGeom>
        </p:spPr>
      </p:pic>
    </p:spTree>
    <p:extLst>
      <p:ext uri="{BB962C8B-B14F-4D97-AF65-F5344CB8AC3E}">
        <p14:creationId xmlns:p14="http://schemas.microsoft.com/office/powerpoint/2010/main" val="417185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4098" name="Rectangle 8">
            <a:extLst>
              <a:ext uri="{FF2B5EF4-FFF2-40B4-BE49-F238E27FC236}">
                <a16:creationId xmlns:a16="http://schemas.microsoft.com/office/drawing/2014/main" id="{2F754A82-575E-AC64-E2FF-E3EF4F06676D}"/>
              </a:ext>
            </a:extLst>
          </p:cNvPr>
          <p:cNvSpPr>
            <a:spLocks noChangeArrowheads="1"/>
          </p:cNvSpPr>
          <p:nvPr/>
        </p:nvSpPr>
        <p:spPr bwMode="auto">
          <a:xfrm>
            <a:off x="7927975" y="1038225"/>
            <a:ext cx="3416300" cy="5038725"/>
          </a:xfrm>
          <a:prstGeom prst="rect">
            <a:avLst/>
          </a:prstGeom>
          <a:solidFill>
            <a:srgbClr val="404040"/>
          </a:solidFill>
          <a:ln w="12701">
            <a:solidFill>
              <a:srgbClr val="172C51"/>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4099" name="Rectangle 7">
            <a:extLst>
              <a:ext uri="{FF2B5EF4-FFF2-40B4-BE49-F238E27FC236}">
                <a16:creationId xmlns:a16="http://schemas.microsoft.com/office/drawing/2014/main" id="{6C428BE5-34FE-319A-FA40-1C8F02511838}"/>
              </a:ext>
            </a:extLst>
          </p:cNvPr>
          <p:cNvSpPr>
            <a:spLocks noChangeArrowheads="1"/>
          </p:cNvSpPr>
          <p:nvPr/>
        </p:nvSpPr>
        <p:spPr bwMode="auto">
          <a:xfrm>
            <a:off x="4430713" y="1038225"/>
            <a:ext cx="3416300" cy="5038725"/>
          </a:xfrm>
          <a:prstGeom prst="rect">
            <a:avLst/>
          </a:prstGeom>
          <a:solidFill>
            <a:srgbClr val="262626"/>
          </a:solidFill>
          <a:ln w="12701">
            <a:solidFill>
              <a:srgbClr val="172C51"/>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4100" name="Rectangle 6">
            <a:extLst>
              <a:ext uri="{FF2B5EF4-FFF2-40B4-BE49-F238E27FC236}">
                <a16:creationId xmlns:a16="http://schemas.microsoft.com/office/drawing/2014/main" id="{4945773C-75C6-BEAF-B2D6-56A0A754FD7E}"/>
              </a:ext>
            </a:extLst>
          </p:cNvPr>
          <p:cNvSpPr>
            <a:spLocks noChangeArrowheads="1"/>
          </p:cNvSpPr>
          <p:nvPr/>
        </p:nvSpPr>
        <p:spPr bwMode="auto">
          <a:xfrm>
            <a:off x="933450" y="1031875"/>
            <a:ext cx="3417888" cy="5040313"/>
          </a:xfrm>
          <a:prstGeom prst="rect">
            <a:avLst/>
          </a:prstGeom>
          <a:solidFill>
            <a:srgbClr val="0D0D0D"/>
          </a:solidFill>
          <a:ln w="12701">
            <a:solidFill>
              <a:srgbClr val="172C51"/>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 name="Title 1">
            <a:extLst>
              <a:ext uri="{FF2B5EF4-FFF2-40B4-BE49-F238E27FC236}">
                <a16:creationId xmlns:a16="http://schemas.microsoft.com/office/drawing/2014/main" id="{4A5F7773-300A-1124-EF74-293AFE784913}"/>
              </a:ext>
            </a:extLst>
          </p:cNvPr>
          <p:cNvSpPr txBox="1">
            <a:spLocks noGrp="1"/>
          </p:cNvSpPr>
          <p:nvPr>
            <p:ph type="title"/>
          </p:nvPr>
        </p:nvSpPr>
        <p:spPr>
          <a:xfrm>
            <a:off x="4351338" y="0"/>
            <a:ext cx="10690225" cy="1371600"/>
          </a:xfrm>
        </p:spPr>
        <p:txBody>
          <a:bodyPr/>
          <a:lstStyle/>
          <a:p>
            <a:pPr eaLnBrk="1" fontAlgn="auto">
              <a:spcBef>
                <a:spcPts val="0"/>
              </a:spcBef>
              <a:spcAft>
                <a:spcPts val="0"/>
              </a:spcAft>
              <a:defRPr/>
            </a:pPr>
            <a:r>
              <a:rPr>
                <a:solidFill>
                  <a:srgbClr val="FFFFFF"/>
                </a:solidFill>
              </a:rPr>
              <a:t>Options</a:t>
            </a:r>
          </a:p>
        </p:txBody>
      </p:sp>
      <p:sp>
        <p:nvSpPr>
          <p:cNvPr id="6" name="TextBox 7">
            <a:extLst>
              <a:ext uri="{FF2B5EF4-FFF2-40B4-BE49-F238E27FC236}">
                <a16:creationId xmlns:a16="http://schemas.microsoft.com/office/drawing/2014/main" id="{8D1873B6-8333-3200-0729-0FC18FF9183C}"/>
              </a:ext>
            </a:extLst>
          </p:cNvPr>
          <p:cNvSpPr txBox="1"/>
          <p:nvPr/>
        </p:nvSpPr>
        <p:spPr>
          <a:xfrm>
            <a:off x="985838" y="1041400"/>
            <a:ext cx="3363912" cy="5062538"/>
          </a:xfrm>
          <a:prstGeom prst="rect">
            <a:avLst/>
          </a:prstGeom>
          <a:noFill/>
          <a:ln cap="flat">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700" b="1" i="0" u="none" strike="noStrike" kern="0" cap="none" spc="0" normalizeH="0" baseline="0" noProof="0" dirty="0">
                <a:ln>
                  <a:noFill/>
                </a:ln>
                <a:solidFill>
                  <a:srgbClr val="FFFFFF"/>
                </a:solidFill>
                <a:effectLst/>
                <a:uLnTx/>
                <a:uFillTx/>
                <a:latin typeface="Univers Condensed"/>
                <a:ea typeface="+mn-ea"/>
                <a:cs typeface="+mn-cs"/>
              </a:rPr>
              <a:t>Maintain the Status Quo</a:t>
            </a:r>
            <a:endParaRPr kumimoji="0" lang="en-US" sz="1700" b="0" i="0" u="none" strike="noStrike" kern="0" cap="none" spc="0" normalizeH="0" baseline="0" noProof="0" dirty="0">
              <a:ln>
                <a:noFill/>
              </a:ln>
              <a:solidFill>
                <a:srgbClr val="FFFFFF"/>
              </a:solidFill>
              <a:effectLst/>
              <a:uLnTx/>
              <a:uFillTx/>
              <a:latin typeface="Univers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00" b="0" i="1" u="none" strike="noStrike" kern="0" cap="none" spc="0" normalizeH="0" baseline="0" noProof="0" dirty="0">
              <a:ln>
                <a:noFill/>
              </a:ln>
              <a:solidFill>
                <a:srgbClr val="FFFFFF"/>
              </a:solidFill>
              <a:effectLst/>
              <a:uLnTx/>
              <a:uFillTx/>
              <a:latin typeface="Univers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700" b="1" i="1" u="none" strike="noStrike" kern="0" cap="none" spc="0" normalizeH="0" baseline="0" noProof="0" dirty="0">
                <a:ln>
                  <a:noFill/>
                </a:ln>
                <a:solidFill>
                  <a:srgbClr val="FFFFFF"/>
                </a:solidFill>
                <a:effectLst/>
                <a:uLnTx/>
                <a:uFillTx/>
                <a:latin typeface="Univers Condensed"/>
                <a:ea typeface="+mn-ea"/>
                <a:cs typeface="+mn-cs"/>
              </a:rPr>
              <a:t>Positives:</a:t>
            </a:r>
            <a:r>
              <a:rPr kumimoji="0" lang="en-US" sz="1700" b="0" i="0" u="none" strike="noStrike" kern="0" cap="none" spc="0" normalizeH="0" baseline="0" noProof="0" dirty="0">
                <a:ln>
                  <a:noFill/>
                </a:ln>
                <a:solidFill>
                  <a:srgbClr val="FFFFFF"/>
                </a:solidFill>
                <a:effectLst/>
                <a:uLnTx/>
                <a:uFillTx/>
                <a:latin typeface="Univers Condensed"/>
                <a:ea typeface="+mn-ea"/>
                <a:cs typeface="+mn-cs"/>
              </a:rPr>
              <a:t> Avoids friction with Israel.</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00" b="0" i="0" u="none" strike="noStrike" kern="0" cap="none" spc="0" normalizeH="0" baseline="0" noProof="0" dirty="0">
              <a:ln>
                <a:noFill/>
              </a:ln>
              <a:solidFill>
                <a:srgbClr val="FFFFFF"/>
              </a:solidFill>
              <a:effectLst/>
              <a:uLnTx/>
              <a:uFillTx/>
              <a:latin typeface="Univers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700" b="1" i="1" u="none" strike="noStrike" kern="0" cap="none" spc="0" normalizeH="0" baseline="0" noProof="0" dirty="0">
                <a:ln>
                  <a:noFill/>
                </a:ln>
                <a:solidFill>
                  <a:srgbClr val="FFFFFF"/>
                </a:solidFill>
                <a:effectLst/>
                <a:uLnTx/>
                <a:uFillTx/>
                <a:latin typeface="Univers Condensed"/>
                <a:ea typeface="+mn-ea"/>
                <a:cs typeface="+mn-cs"/>
              </a:rPr>
              <a:t>Negatives:</a:t>
            </a:r>
            <a:r>
              <a:rPr kumimoji="0" lang="en-US" sz="1700" b="0" i="0" u="none" strike="noStrike" kern="0" cap="none" spc="0" normalizeH="0" baseline="0" noProof="0" dirty="0">
                <a:ln>
                  <a:noFill/>
                </a:ln>
                <a:solidFill>
                  <a:srgbClr val="FFFFFF"/>
                </a:solidFill>
                <a:effectLst/>
                <a:uLnTx/>
                <a:uFillTx/>
                <a:latin typeface="Univers Condensed"/>
                <a:ea typeface="+mn-ea"/>
                <a:cs typeface="+mn-cs"/>
              </a:rPr>
              <a:t> Rising domestic dissatisfaction and international criticism; leaves U.S. personnel vulnerable to AI-targeting.</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00" b="0" i="1" u="none" strike="noStrike" kern="0" cap="none" spc="0" normalizeH="0" baseline="0" noProof="0" dirty="0">
              <a:ln>
                <a:noFill/>
              </a:ln>
              <a:solidFill>
                <a:srgbClr val="FFFFFF"/>
              </a:solidFill>
              <a:effectLst/>
              <a:uLnTx/>
              <a:uFillTx/>
              <a:latin typeface="Univers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700" b="1" i="1" u="none" strike="noStrike" kern="0" cap="none" spc="0" normalizeH="0" baseline="0" noProof="0" dirty="0">
                <a:ln>
                  <a:noFill/>
                </a:ln>
                <a:solidFill>
                  <a:srgbClr val="FFFFFF"/>
                </a:solidFill>
                <a:effectLst/>
                <a:uLnTx/>
                <a:uFillTx/>
                <a:latin typeface="Univers Condensed"/>
                <a:ea typeface="+mn-ea"/>
                <a:cs typeface="+mn-cs"/>
              </a:rPr>
              <a:t>Mitigating negatives:</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700" b="0" i="0" u="none" strike="noStrike" kern="0" cap="none" spc="0" normalizeH="0" baseline="0" noProof="0" dirty="0">
                <a:ln>
                  <a:noFill/>
                </a:ln>
                <a:solidFill>
                  <a:srgbClr val="FFFFFF"/>
                </a:solidFill>
                <a:effectLst/>
                <a:uLnTx/>
                <a:uFillTx/>
                <a:latin typeface="Univers Condensed"/>
                <a:ea typeface="+mn-ea"/>
                <a:cs typeface="+mn-cs"/>
              </a:rPr>
              <a:t>Avoid public statements, quietly distance the U.S. from Israel’s attacks, and maintain a neutral stance.</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700" b="0" i="0" u="none" strike="noStrike" kern="0" cap="none" spc="0" normalizeH="0" baseline="0" noProof="0" dirty="0">
                <a:ln>
                  <a:noFill/>
                </a:ln>
                <a:solidFill>
                  <a:srgbClr val="FFFFFF"/>
                </a:solidFill>
                <a:effectLst/>
                <a:uLnTx/>
                <a:uFillTx/>
                <a:latin typeface="Univers Condensed"/>
                <a:ea typeface="+mn-ea"/>
                <a:cs typeface="+mn-cs"/>
              </a:rPr>
              <a:t>Speak out against the use of AI-targeting. Emphasize respect for Israel’s autonomy and avoid directly criticizing Israel, only the specific action of AI-targeting.</a:t>
            </a:r>
          </a:p>
        </p:txBody>
      </p:sp>
      <p:sp>
        <p:nvSpPr>
          <p:cNvPr id="7" name="TextBox 9">
            <a:extLst>
              <a:ext uri="{FF2B5EF4-FFF2-40B4-BE49-F238E27FC236}">
                <a16:creationId xmlns:a16="http://schemas.microsoft.com/office/drawing/2014/main" id="{B193FA79-07DF-EC20-DF92-6859AC093E54}"/>
              </a:ext>
            </a:extLst>
          </p:cNvPr>
          <p:cNvSpPr txBox="1"/>
          <p:nvPr/>
        </p:nvSpPr>
        <p:spPr>
          <a:xfrm>
            <a:off x="4394200" y="1035050"/>
            <a:ext cx="3611563" cy="5062538"/>
          </a:xfrm>
          <a:prstGeom prst="rect">
            <a:avLst/>
          </a:prstGeom>
          <a:noFill/>
          <a:ln cap="flat">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700" b="1" i="0" u="none" strike="noStrike" kern="0" cap="none" spc="0" normalizeH="0" baseline="0" noProof="0" dirty="0">
                <a:ln>
                  <a:noFill/>
                </a:ln>
                <a:solidFill>
                  <a:srgbClr val="FFFFFF"/>
                </a:solidFill>
                <a:effectLst/>
                <a:uLnTx/>
                <a:uFillTx/>
                <a:latin typeface="Univers Condensed"/>
                <a:ea typeface="+mn-ea"/>
                <a:cs typeface="+mn-cs"/>
              </a:rPr>
              <a:t>Lead Development of an International Framework for AI in Warfare</a:t>
            </a:r>
            <a:endParaRPr kumimoji="0" lang="en-US" sz="1700" b="0" i="0" u="none" strike="noStrike" kern="0" cap="none" spc="0" normalizeH="0" baseline="0" noProof="0" dirty="0">
              <a:ln>
                <a:noFill/>
              </a:ln>
              <a:solidFill>
                <a:srgbClr val="FFFFFF"/>
              </a:solidFill>
              <a:effectLst/>
              <a:uLnTx/>
              <a:uFillTx/>
              <a:latin typeface="Univers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00" b="0" i="1" u="none" strike="noStrike" kern="0" cap="none" spc="0" normalizeH="0" baseline="0" noProof="0" dirty="0">
              <a:ln>
                <a:noFill/>
              </a:ln>
              <a:solidFill>
                <a:srgbClr val="FFFFFF"/>
              </a:solidFill>
              <a:effectLst/>
              <a:uLnTx/>
              <a:uFillTx/>
              <a:latin typeface="Univers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700" b="1" i="1" u="none" strike="noStrike" kern="0" cap="none" spc="0" normalizeH="0" baseline="0" noProof="0" dirty="0">
                <a:ln>
                  <a:noFill/>
                </a:ln>
                <a:solidFill>
                  <a:srgbClr val="FFFFFF"/>
                </a:solidFill>
                <a:effectLst/>
                <a:uLnTx/>
                <a:uFillTx/>
                <a:latin typeface="Univers Condensed"/>
                <a:ea typeface="+mn-ea"/>
                <a:cs typeface="+mn-cs"/>
              </a:rPr>
              <a:t>Positives:</a:t>
            </a:r>
            <a:r>
              <a:rPr kumimoji="0" lang="en-US" sz="1700" b="0" i="0" u="none" strike="noStrike" kern="0" cap="none" spc="0" normalizeH="0" baseline="0" noProof="0" dirty="0">
                <a:ln>
                  <a:noFill/>
                </a:ln>
                <a:solidFill>
                  <a:srgbClr val="FFFFFF"/>
                </a:solidFill>
                <a:effectLst/>
                <a:uLnTx/>
                <a:uFillTx/>
                <a:latin typeface="Univers Condensed"/>
                <a:ea typeface="+mn-ea"/>
                <a:cs typeface="+mn-cs"/>
              </a:rPr>
              <a:t> Asserts U.S. international leadership; aligns with domestic and international concerns; establishes norms for accountability and human oversight - reduces potential for similar systems to be used against the U.S.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00" b="0" i="1" u="none" strike="noStrike" kern="0" cap="none" spc="0" normalizeH="0" baseline="0" noProof="0" dirty="0">
              <a:ln>
                <a:noFill/>
              </a:ln>
              <a:solidFill>
                <a:srgbClr val="FFFFFF"/>
              </a:solidFill>
              <a:effectLst/>
              <a:uLnTx/>
              <a:uFillTx/>
              <a:latin typeface="Univers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700" b="1" i="1" u="none" strike="noStrike" kern="0" cap="none" spc="0" normalizeH="0" baseline="0" noProof="0" dirty="0">
                <a:ln>
                  <a:noFill/>
                </a:ln>
                <a:solidFill>
                  <a:srgbClr val="FFFFFF"/>
                </a:solidFill>
                <a:effectLst/>
                <a:uLnTx/>
                <a:uFillTx/>
                <a:latin typeface="Univers Condensed"/>
                <a:ea typeface="+mn-ea"/>
                <a:cs typeface="+mn-cs"/>
              </a:rPr>
              <a:t>Negatives:</a:t>
            </a:r>
            <a:r>
              <a:rPr kumimoji="0" lang="en-US" sz="1700" b="0" i="0" u="none" strike="noStrike" kern="0" cap="none" spc="0" normalizeH="0" baseline="0" noProof="0" dirty="0">
                <a:ln>
                  <a:noFill/>
                </a:ln>
                <a:solidFill>
                  <a:srgbClr val="FFFFFF"/>
                </a:solidFill>
                <a:effectLst/>
                <a:uLnTx/>
                <a:uFillTx/>
                <a:latin typeface="Univers Condensed"/>
                <a:ea typeface="+mn-ea"/>
                <a:cs typeface="+mn-cs"/>
              </a:rPr>
              <a:t> Opposes Israel and risks conflict with an important ally.</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00" b="0" i="1" u="none" strike="noStrike" kern="0" cap="none" spc="0" normalizeH="0" baseline="0" noProof="0" dirty="0">
              <a:ln>
                <a:noFill/>
              </a:ln>
              <a:solidFill>
                <a:srgbClr val="FFFFFF"/>
              </a:solidFill>
              <a:effectLst/>
              <a:uLnTx/>
              <a:uFillTx/>
              <a:latin typeface="Univers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700" b="0" i="1" u="none" strike="noStrike" kern="0" cap="none" spc="0" normalizeH="0" baseline="0" noProof="0" dirty="0">
                <a:ln>
                  <a:noFill/>
                </a:ln>
                <a:solidFill>
                  <a:srgbClr val="FFFFFF"/>
                </a:solidFill>
                <a:effectLst/>
                <a:uLnTx/>
                <a:uFillTx/>
                <a:latin typeface="Univers Condensed"/>
                <a:ea typeface="+mn-ea"/>
                <a:cs typeface="+mn-cs"/>
              </a:rPr>
              <a:t>Mitigating negatives:</a:t>
            </a:r>
            <a:r>
              <a:rPr kumimoji="0" lang="en-US" sz="1700" b="0" i="0" u="none" strike="noStrike" kern="0" cap="none" spc="0" normalizeH="0" baseline="0" noProof="0" dirty="0">
                <a:ln>
                  <a:noFill/>
                </a:ln>
                <a:solidFill>
                  <a:srgbClr val="FFFFFF"/>
                </a:solidFill>
                <a:effectLst/>
                <a:uLnTx/>
                <a:uFillTx/>
                <a:latin typeface="Univers Condensed"/>
                <a:ea typeface="+mn-ea"/>
                <a:cs typeface="+mn-cs"/>
              </a:rPr>
              <a:t> </a:t>
            </a:r>
          </a:p>
          <a:p>
            <a:pPr marL="285750" marR="0" lvl="0" indent="-285750" algn="l" defTabSz="914400" rtl="0" eaLnBrk="1" fontAlgn="auto" latinLnBrk="0" hangingPunct="1">
              <a:lnSpc>
                <a:spcPct val="100000"/>
              </a:lnSpc>
              <a:spcBef>
                <a:spcPts val="0"/>
              </a:spcBef>
              <a:spcAft>
                <a:spcPts val="0"/>
              </a:spcAft>
              <a:buClrTx/>
              <a:buSzPct val="100000"/>
              <a:buFont typeface="Arial"/>
              <a:buChar char="•"/>
              <a:tabLst/>
              <a:defRPr sz="1800" b="0" i="0" u="none" strike="noStrike" kern="0" cap="none" spc="0" baseline="0">
                <a:solidFill>
                  <a:srgbClr val="000000"/>
                </a:solidFill>
                <a:uFillTx/>
              </a:defRPr>
            </a:pPr>
            <a:r>
              <a:rPr kumimoji="0" lang="en-US" sz="1700" b="0" i="0" u="none" strike="noStrike" kern="0" cap="none" spc="0" normalizeH="0" baseline="0" noProof="0" dirty="0">
                <a:ln>
                  <a:noFill/>
                </a:ln>
                <a:solidFill>
                  <a:srgbClr val="FFFFFF"/>
                </a:solidFill>
                <a:effectLst/>
                <a:uLnTx/>
                <a:uFillTx/>
                <a:latin typeface="Univers Condensed"/>
                <a:ea typeface="+mn-ea"/>
                <a:cs typeface="+mn-cs"/>
              </a:rPr>
              <a:t>Involve Israel early. </a:t>
            </a:r>
            <a:endParaRPr kumimoji="0" lang="en-US" sz="1700" b="0" i="0" u="none" strike="noStrike" kern="0" cap="none" spc="0" normalizeH="0" baseline="0" noProof="0" dirty="0">
              <a:ln>
                <a:noFill/>
              </a:ln>
              <a:solidFill>
                <a:srgbClr val="000000"/>
              </a:solidFill>
              <a:effectLst/>
              <a:uLnTx/>
              <a:uFillTx/>
              <a:latin typeface="Univers Condensed"/>
              <a:ea typeface="Calibri"/>
              <a:cs typeface="Calibri"/>
            </a:endParaRPr>
          </a:p>
          <a:p>
            <a:pPr marL="285750" marR="0" lvl="0" indent="-285750" algn="l" defTabSz="914400" rtl="0" eaLnBrk="1" fontAlgn="auto" latinLnBrk="0" hangingPunct="1">
              <a:lnSpc>
                <a:spcPct val="100000"/>
              </a:lnSpc>
              <a:spcBef>
                <a:spcPts val="0"/>
              </a:spcBef>
              <a:spcAft>
                <a:spcPts val="0"/>
              </a:spcAft>
              <a:buClrTx/>
              <a:buSzPct val="100000"/>
              <a:buFont typeface="Arial"/>
              <a:buChar char="•"/>
              <a:tabLst/>
              <a:defRPr sz="1800" b="0" i="0" u="none" strike="noStrike" kern="0" cap="none" spc="0" baseline="0">
                <a:solidFill>
                  <a:srgbClr val="000000"/>
                </a:solidFill>
                <a:uFillTx/>
              </a:defRPr>
            </a:pPr>
            <a:r>
              <a:rPr kumimoji="0" lang="en-US" sz="1700" b="0" i="0" u="none" strike="noStrike" kern="0" cap="none" spc="0" normalizeH="0" baseline="0" noProof="0" dirty="0">
                <a:ln>
                  <a:noFill/>
                </a:ln>
                <a:solidFill>
                  <a:srgbClr val="FFFFFF"/>
                </a:solidFill>
                <a:effectLst/>
                <a:uLnTx/>
                <a:uFillTx/>
                <a:latin typeface="Univers Condensed"/>
                <a:ea typeface="+mn-ea"/>
                <a:cs typeface="+mn-cs"/>
              </a:rPr>
              <a:t>Frame Israel’s position as one with expertise, since its targeting systems are more developed than any other nation.</a:t>
            </a:r>
            <a:endParaRPr kumimoji="0" lang="en-US" sz="1700" b="0" i="0" u="none" strike="noStrike" kern="0" cap="none" spc="0" normalizeH="0" baseline="0" noProof="0" dirty="0">
              <a:ln>
                <a:noFill/>
              </a:ln>
              <a:solidFill>
                <a:srgbClr val="000000"/>
              </a:solidFill>
              <a:effectLst/>
              <a:uLnTx/>
              <a:uFillTx/>
              <a:latin typeface="Univers Condensed"/>
              <a:ea typeface="Calibri"/>
              <a:cs typeface="Calibri"/>
            </a:endParaRPr>
          </a:p>
        </p:txBody>
      </p:sp>
      <p:sp>
        <p:nvSpPr>
          <p:cNvPr id="8" name="TextBox 10">
            <a:extLst>
              <a:ext uri="{FF2B5EF4-FFF2-40B4-BE49-F238E27FC236}">
                <a16:creationId xmlns:a16="http://schemas.microsoft.com/office/drawing/2014/main" id="{B0EE43F7-7762-D6C5-B653-B7932386C15B}"/>
              </a:ext>
            </a:extLst>
          </p:cNvPr>
          <p:cNvSpPr txBox="1"/>
          <p:nvPr/>
        </p:nvSpPr>
        <p:spPr>
          <a:xfrm>
            <a:off x="8008938" y="1047750"/>
            <a:ext cx="3213100" cy="5062538"/>
          </a:xfrm>
          <a:prstGeom prst="rect">
            <a:avLst/>
          </a:prstGeom>
          <a:noFill/>
          <a:ln cap="flat">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700" b="1" i="0" u="none" strike="noStrike" kern="0" cap="none" spc="0" normalizeH="0" baseline="0" noProof="0" dirty="0">
                <a:ln>
                  <a:noFill/>
                </a:ln>
                <a:solidFill>
                  <a:srgbClr val="FFFFFF"/>
                </a:solidFill>
                <a:effectLst/>
                <a:uLnTx/>
                <a:uFillTx/>
                <a:latin typeface="Univers Condensed"/>
                <a:ea typeface="+mn-ea"/>
                <a:cs typeface="+mn-cs"/>
              </a:rPr>
              <a:t>Strengthen U.S. Defenses Against AI-Targeting</a:t>
            </a:r>
            <a:endParaRPr kumimoji="0" lang="en-US" sz="1700" b="0" i="0" u="none" strike="noStrike" kern="0" cap="none" spc="0" normalizeH="0" baseline="0" noProof="0" dirty="0">
              <a:ln>
                <a:noFill/>
              </a:ln>
              <a:solidFill>
                <a:srgbClr val="FFFFFF"/>
              </a:solidFill>
              <a:effectLst/>
              <a:uLnTx/>
              <a:uFillTx/>
              <a:latin typeface="Univers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00" b="0" i="1" u="none" strike="noStrike" kern="0" cap="none" spc="0" normalizeH="0" baseline="0" noProof="0" dirty="0">
              <a:ln>
                <a:noFill/>
              </a:ln>
              <a:solidFill>
                <a:srgbClr val="FFFFFF"/>
              </a:solidFill>
              <a:effectLst/>
              <a:uLnTx/>
              <a:uFillTx/>
              <a:latin typeface="Univers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700" b="1" i="1" u="none" strike="noStrike" kern="0" cap="none" spc="0" normalizeH="0" baseline="0" noProof="0" dirty="0">
                <a:ln>
                  <a:noFill/>
                </a:ln>
                <a:solidFill>
                  <a:srgbClr val="FFFFFF"/>
                </a:solidFill>
                <a:effectLst/>
                <a:uLnTx/>
                <a:uFillTx/>
                <a:latin typeface="Univers Condensed"/>
                <a:ea typeface="+mn-ea"/>
                <a:cs typeface="+mn-cs"/>
              </a:rPr>
              <a:t>Positives:</a:t>
            </a:r>
            <a:r>
              <a:rPr kumimoji="0" lang="en-US" sz="1700" b="1" i="0" u="none" strike="noStrike" kern="0" cap="none" spc="0" normalizeH="0" baseline="0" noProof="0" dirty="0">
                <a:ln>
                  <a:noFill/>
                </a:ln>
                <a:solidFill>
                  <a:srgbClr val="FFFFFF"/>
                </a:solidFill>
                <a:effectLst/>
                <a:uLnTx/>
                <a:uFillTx/>
                <a:latin typeface="Univers Condensed"/>
                <a:ea typeface="+mn-ea"/>
                <a:cs typeface="+mn-cs"/>
              </a:rPr>
              <a:t> </a:t>
            </a:r>
            <a:r>
              <a:rPr kumimoji="0" lang="en-US" sz="1700" b="0" i="0" u="none" strike="noStrike" kern="0" cap="none" spc="0" normalizeH="0" baseline="0" noProof="0" dirty="0">
                <a:ln>
                  <a:noFill/>
                </a:ln>
                <a:solidFill>
                  <a:srgbClr val="FFFFFF"/>
                </a:solidFill>
                <a:effectLst/>
                <a:uLnTx/>
                <a:uFillTx/>
                <a:latin typeface="Univers Condensed"/>
                <a:ea typeface="+mn-ea"/>
                <a:cs typeface="+mn-cs"/>
              </a:rPr>
              <a:t>Addresses vulnerabilities identified in congressional hearings and our interviews; enhances personnel protection; politically uncontroversial.</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00" b="1" i="1" u="none" strike="noStrike" kern="0" cap="none" spc="0" normalizeH="0" baseline="0" noProof="0" dirty="0">
              <a:ln>
                <a:noFill/>
              </a:ln>
              <a:solidFill>
                <a:srgbClr val="FFFFFF"/>
              </a:solidFill>
              <a:effectLst/>
              <a:uLnTx/>
              <a:uFillTx/>
              <a:latin typeface="Univers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700" b="1" i="1" u="none" strike="noStrike" kern="0" cap="none" spc="0" normalizeH="0" baseline="0" noProof="0" dirty="0">
                <a:ln>
                  <a:noFill/>
                </a:ln>
                <a:solidFill>
                  <a:srgbClr val="FFFFFF"/>
                </a:solidFill>
                <a:effectLst/>
                <a:uLnTx/>
                <a:uFillTx/>
                <a:latin typeface="Univers Condensed"/>
                <a:ea typeface="+mn-ea"/>
                <a:cs typeface="+mn-cs"/>
              </a:rPr>
              <a:t>Negatives:</a:t>
            </a:r>
            <a:r>
              <a:rPr kumimoji="0" lang="en-US" sz="1700" b="0" i="0" u="none" strike="noStrike" kern="0" cap="none" spc="0" normalizeH="0" baseline="0" noProof="0" dirty="0">
                <a:ln>
                  <a:noFill/>
                </a:ln>
                <a:solidFill>
                  <a:srgbClr val="FFFFFF"/>
                </a:solidFill>
                <a:effectLst/>
                <a:uLnTx/>
                <a:uFillTx/>
                <a:latin typeface="Univers Condensed"/>
                <a:ea typeface="+mn-ea"/>
                <a:cs typeface="+mn-cs"/>
              </a:rPr>
              <a:t> Requires resources and coordination.</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00" b="0" i="1" u="none" strike="noStrike" kern="0" cap="none" spc="0" normalizeH="0" baseline="0" noProof="0" dirty="0">
              <a:ln>
                <a:noFill/>
              </a:ln>
              <a:solidFill>
                <a:srgbClr val="FFFFFF"/>
              </a:solidFill>
              <a:effectLst/>
              <a:uLnTx/>
              <a:uFillTx/>
              <a:latin typeface="Univers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700" b="1" i="1" u="none" strike="noStrike" kern="0" cap="none" spc="0" normalizeH="0" baseline="0" noProof="0" dirty="0">
                <a:ln>
                  <a:noFill/>
                </a:ln>
                <a:solidFill>
                  <a:srgbClr val="FFFFFF"/>
                </a:solidFill>
                <a:effectLst/>
                <a:uLnTx/>
                <a:uFillTx/>
                <a:latin typeface="Univers Condensed"/>
                <a:ea typeface="+mn-ea"/>
                <a:cs typeface="+mn-cs"/>
              </a:rPr>
              <a:t>Mitigating negatives:</a:t>
            </a:r>
            <a:r>
              <a:rPr kumimoji="0" lang="en-US" sz="1700" b="1" i="0" u="none" strike="noStrike" kern="0" cap="none" spc="0" normalizeH="0" baseline="0" noProof="0" dirty="0">
                <a:ln>
                  <a:noFill/>
                </a:ln>
                <a:solidFill>
                  <a:srgbClr val="FFFFFF"/>
                </a:solidFill>
                <a:effectLst/>
                <a:uLnTx/>
                <a:uFillTx/>
                <a:latin typeface="Univers Condensed"/>
                <a:ea typeface="+mn-ea"/>
                <a:cs typeface="+mn-cs"/>
              </a:rPr>
              <a:t> </a:t>
            </a:r>
          </a:p>
          <a:p>
            <a:pPr marL="285750" marR="0" lvl="0" indent="-285750" algn="l" defTabSz="914400" rtl="0" eaLnBrk="1" fontAlgn="auto" latinLnBrk="0" hangingPunct="1">
              <a:lnSpc>
                <a:spcPct val="100000"/>
              </a:lnSpc>
              <a:spcBef>
                <a:spcPts val="0"/>
              </a:spcBef>
              <a:spcAft>
                <a:spcPts val="0"/>
              </a:spcAft>
              <a:buClrTx/>
              <a:buSzPct val="100000"/>
              <a:buFont typeface="Arial"/>
              <a:buChar char="•"/>
              <a:tabLst/>
              <a:defRPr sz="1800" b="0" i="0" u="none" strike="noStrike" kern="0" cap="none" spc="0" baseline="0">
                <a:solidFill>
                  <a:srgbClr val="000000"/>
                </a:solidFill>
                <a:uFillTx/>
              </a:defRPr>
            </a:pPr>
            <a:r>
              <a:rPr kumimoji="0" lang="en-US" sz="1700" b="0" i="0" u="none" strike="noStrike" kern="0" cap="none" spc="0" normalizeH="0" baseline="0" noProof="0" dirty="0">
                <a:ln>
                  <a:noFill/>
                </a:ln>
                <a:solidFill>
                  <a:srgbClr val="FFFFFF"/>
                </a:solidFill>
                <a:effectLst/>
                <a:uLnTx/>
                <a:uFillTx/>
                <a:latin typeface="Univers Condensed"/>
                <a:ea typeface="+mn-ea"/>
                <a:cs typeface="+mn-cs"/>
              </a:rPr>
              <a:t>Leverage existing infrastructure and guidelines. </a:t>
            </a:r>
            <a:endParaRPr kumimoji="0" lang="en-US" sz="1700" b="0" i="0" u="none" strike="noStrike" kern="0" cap="none" spc="0" normalizeH="0" baseline="0" noProof="0" dirty="0">
              <a:ln>
                <a:noFill/>
              </a:ln>
              <a:solidFill>
                <a:srgbClr val="000000"/>
              </a:solidFill>
              <a:effectLst/>
              <a:uLnTx/>
              <a:uFillTx/>
              <a:latin typeface="Univers Condensed"/>
              <a:ea typeface="Calibri"/>
              <a:cs typeface="Calibri"/>
            </a:endParaRPr>
          </a:p>
          <a:p>
            <a:pPr marL="285750" marR="0" lvl="0" indent="-285750" algn="l" defTabSz="914400" rtl="0" eaLnBrk="1" fontAlgn="auto" latinLnBrk="0" hangingPunct="1">
              <a:lnSpc>
                <a:spcPct val="100000"/>
              </a:lnSpc>
              <a:spcBef>
                <a:spcPts val="0"/>
              </a:spcBef>
              <a:spcAft>
                <a:spcPts val="0"/>
              </a:spcAft>
              <a:buClrTx/>
              <a:buSzPct val="100000"/>
              <a:buFont typeface="Arial"/>
              <a:buChar char="•"/>
              <a:tabLst/>
              <a:defRPr sz="1800" b="0" i="0" u="none" strike="noStrike" kern="0" cap="none" spc="0" baseline="0">
                <a:solidFill>
                  <a:srgbClr val="000000"/>
                </a:solidFill>
                <a:uFillTx/>
              </a:defRPr>
            </a:pPr>
            <a:r>
              <a:rPr kumimoji="0" lang="en-US" sz="1700" b="0" i="0" u="none" strike="noStrike" kern="0" cap="none" spc="0" normalizeH="0" baseline="0" noProof="0" dirty="0">
                <a:ln>
                  <a:noFill/>
                </a:ln>
                <a:solidFill>
                  <a:srgbClr val="FFFFFF"/>
                </a:solidFill>
                <a:effectLst/>
                <a:uLnTx/>
                <a:uFillTx/>
                <a:latin typeface="Univers Condensed"/>
                <a:ea typeface="+mn-ea"/>
                <a:cs typeface="+mn-cs"/>
              </a:rPr>
              <a:t>Ensure a gradual and well-researched implementation process.</a:t>
            </a:r>
            <a:endParaRPr kumimoji="0" lang="en-US" sz="1700" b="0" i="0" u="none" strike="noStrike" kern="0" cap="none" spc="0" normalizeH="0" baseline="0" noProof="0" dirty="0">
              <a:ln>
                <a:noFill/>
              </a:ln>
              <a:solidFill>
                <a:srgbClr val="000000"/>
              </a:solidFill>
              <a:effectLst/>
              <a:uLnTx/>
              <a:uFillTx/>
              <a:latin typeface="Univers Condensed"/>
              <a:ea typeface="Calibri"/>
              <a:cs typeface="Calibri"/>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FA44-048B-F0B6-4668-27B1971D12B4}"/>
              </a:ext>
            </a:extLst>
          </p:cNvPr>
          <p:cNvSpPr txBox="1">
            <a:spLocks noGrp="1"/>
          </p:cNvSpPr>
          <p:nvPr>
            <p:ph type="title"/>
          </p:nvPr>
        </p:nvSpPr>
        <p:spPr>
          <a:xfrm>
            <a:off x="2654300" y="0"/>
            <a:ext cx="10691813" cy="1128713"/>
          </a:xfrm>
        </p:spPr>
        <p:txBody>
          <a:bodyPr/>
          <a:lstStyle/>
          <a:p>
            <a:pPr eaLnBrk="1" fontAlgn="auto">
              <a:spcBef>
                <a:spcPts val="0"/>
              </a:spcBef>
              <a:spcAft>
                <a:spcPts val="0"/>
              </a:spcAft>
              <a:defRPr/>
            </a:pPr>
            <a:r>
              <a:rPr>
                <a:solidFill>
                  <a:srgbClr val="FFFFFF"/>
                </a:solidFill>
              </a:rPr>
              <a:t>Our Recommendations</a:t>
            </a:r>
          </a:p>
        </p:txBody>
      </p:sp>
      <p:sp>
        <p:nvSpPr>
          <p:cNvPr id="3" name="Content Placeholder 2">
            <a:extLst>
              <a:ext uri="{FF2B5EF4-FFF2-40B4-BE49-F238E27FC236}">
                <a16:creationId xmlns:a16="http://schemas.microsoft.com/office/drawing/2014/main" id="{0FFE846E-46B4-9677-A86E-43298041E39E}"/>
              </a:ext>
            </a:extLst>
          </p:cNvPr>
          <p:cNvSpPr txBox="1">
            <a:spLocks noGrp="1"/>
          </p:cNvSpPr>
          <p:nvPr>
            <p:ph idx="1"/>
          </p:nvPr>
        </p:nvSpPr>
        <p:spPr>
          <a:xfrm>
            <a:off x="715963" y="1131888"/>
            <a:ext cx="5181600" cy="3441700"/>
          </a:xfrm>
        </p:spPr>
        <p:txBody>
          <a:bodyPr>
            <a:normAutofit/>
          </a:bodyPr>
          <a:lstStyle/>
          <a:p>
            <a:pPr marL="0" indent="0" eaLnBrk="1" fontAlgn="auto">
              <a:lnSpc>
                <a:spcPct val="100000"/>
              </a:lnSpc>
              <a:spcAft>
                <a:spcPts val="0"/>
              </a:spcAft>
              <a:buFont typeface="Arial" pitchFamily="34"/>
              <a:buNone/>
              <a:defRPr/>
            </a:pPr>
            <a:r>
              <a:rPr>
                <a:solidFill>
                  <a:srgbClr val="FFFFFF"/>
                </a:solidFill>
                <a:latin typeface="Univers Condensed"/>
              </a:rPr>
              <a:t>Recommendation 1:</a:t>
            </a:r>
          </a:p>
          <a:p>
            <a:pPr marL="0" indent="0" eaLnBrk="1" fontAlgn="auto">
              <a:lnSpc>
                <a:spcPct val="100000"/>
              </a:lnSpc>
              <a:spcAft>
                <a:spcPts val="0"/>
              </a:spcAft>
              <a:buFont typeface="Arial" pitchFamily="34"/>
              <a:buNone/>
              <a:defRPr/>
            </a:pPr>
            <a:r>
              <a:rPr>
                <a:solidFill>
                  <a:srgbClr val="FFFFFF"/>
                </a:solidFill>
                <a:latin typeface="Univers Condensed"/>
              </a:rPr>
              <a:t>Launch a U.S.-led effort to develop international guidelines for AI-enabled targeting that includes Israel and key allies.</a:t>
            </a:r>
          </a:p>
          <a:p>
            <a:pPr marL="0" indent="0" eaLnBrk="1" fontAlgn="auto">
              <a:lnSpc>
                <a:spcPct val="100000"/>
              </a:lnSpc>
              <a:spcAft>
                <a:spcPts val="0"/>
              </a:spcAft>
              <a:buFont typeface="Arial" pitchFamily="34"/>
              <a:buNone/>
              <a:defRPr/>
            </a:pPr>
            <a:endParaRPr>
              <a:solidFill>
                <a:srgbClr val="FFFFFF"/>
              </a:solidFill>
              <a:latin typeface="Univers Condensed"/>
            </a:endParaRPr>
          </a:p>
          <a:p>
            <a:pPr marL="0" indent="0" eaLnBrk="1" fontAlgn="auto">
              <a:lnSpc>
                <a:spcPct val="100000"/>
              </a:lnSpc>
              <a:spcAft>
                <a:spcPts val="0"/>
              </a:spcAft>
              <a:buFont typeface="Arial" pitchFamily="34"/>
              <a:buNone/>
              <a:defRPr/>
            </a:pPr>
            <a:r>
              <a:rPr>
                <a:solidFill>
                  <a:srgbClr val="FFFFFF"/>
                </a:solidFill>
                <a:latin typeface="Univers Condensed"/>
              </a:rPr>
              <a:t>…begin by discussing with allies, including Israel, potential frameworks for international law.</a:t>
            </a:r>
          </a:p>
          <a:p>
            <a:pPr eaLnBrk="1" fontAlgn="auto">
              <a:lnSpc>
                <a:spcPct val="100000"/>
              </a:lnSpc>
              <a:spcAft>
                <a:spcPts val="0"/>
              </a:spcAft>
              <a:buFont typeface="Arial" pitchFamily="34"/>
              <a:buChar char="•"/>
              <a:defRPr/>
            </a:pPr>
            <a:endParaRPr>
              <a:solidFill>
                <a:srgbClr val="FFFFFF"/>
              </a:solidFill>
            </a:endParaRPr>
          </a:p>
        </p:txBody>
      </p:sp>
      <p:sp>
        <p:nvSpPr>
          <p:cNvPr id="4" name="Content Placeholder 3">
            <a:extLst>
              <a:ext uri="{FF2B5EF4-FFF2-40B4-BE49-F238E27FC236}">
                <a16:creationId xmlns:a16="http://schemas.microsoft.com/office/drawing/2014/main" id="{D9F3601F-EB35-477C-686C-121A5CE50D55}"/>
              </a:ext>
            </a:extLst>
          </p:cNvPr>
          <p:cNvSpPr txBox="1">
            <a:spLocks noGrp="1" noChangeArrowheads="1"/>
          </p:cNvSpPr>
          <p:nvPr>
            <p:ph idx="2"/>
          </p:nvPr>
        </p:nvSpPr>
        <p:spPr>
          <a:xfrm>
            <a:off x="6172200" y="1131888"/>
            <a:ext cx="5181600" cy="3521075"/>
          </a:xfrm>
        </p:spPr>
        <p:txBody>
          <a:bodyPr/>
          <a:lstStyle/>
          <a:p>
            <a:pPr marL="0" indent="0" eaLnBrk="1">
              <a:lnSpc>
                <a:spcPct val="100000"/>
              </a:lnSpc>
              <a:buFont typeface="Arial" panose="020B0604020202020204" pitchFamily="34" charset="0"/>
              <a:buNone/>
            </a:pPr>
            <a:r>
              <a:rPr altLang="en-US">
                <a:solidFill>
                  <a:srgbClr val="FFFFFF"/>
                </a:solidFill>
                <a:latin typeface="Univers Condensed" panose="020F0502020204030204" pitchFamily="34" charset="0"/>
              </a:rPr>
              <a:t>Recommendation 2:</a:t>
            </a:r>
          </a:p>
          <a:p>
            <a:pPr marL="0" indent="0" eaLnBrk="1">
              <a:lnSpc>
                <a:spcPct val="100000"/>
              </a:lnSpc>
              <a:buFont typeface="Arial" panose="020B0604020202020204" pitchFamily="34" charset="0"/>
              <a:buNone/>
            </a:pPr>
            <a:r>
              <a:rPr altLang="en-US">
                <a:solidFill>
                  <a:srgbClr val="FFFFFF"/>
                </a:solidFill>
                <a:latin typeface="Univers Condensed" panose="020F0502020204030204" pitchFamily="34" charset="0"/>
              </a:rPr>
              <a:t>Coordinate with government agencies to strengthen U.S. defenses against AI-enabled data exploitation, improving the protection of U.S. personnel. </a:t>
            </a:r>
          </a:p>
          <a:p>
            <a:pPr marL="0" indent="0" eaLnBrk="1">
              <a:lnSpc>
                <a:spcPct val="100000"/>
              </a:lnSpc>
              <a:buFont typeface="Arial" panose="020B0604020202020204" pitchFamily="34" charset="0"/>
              <a:buNone/>
            </a:pPr>
            <a:endParaRPr altLang="en-US">
              <a:latin typeface="Univers Condensed" panose="020F0502020204030204" pitchFamily="34" charset="0"/>
            </a:endParaRPr>
          </a:p>
          <a:p>
            <a:pPr marL="0" indent="0" eaLnBrk="1">
              <a:lnSpc>
                <a:spcPct val="100000"/>
              </a:lnSpc>
              <a:buFont typeface="Arial" panose="020B0604020202020204" pitchFamily="34" charset="0"/>
              <a:buNone/>
            </a:pPr>
            <a:r>
              <a:rPr altLang="en-US">
                <a:solidFill>
                  <a:srgbClr val="FFFFFF"/>
                </a:solidFill>
                <a:latin typeface="Univers Condensed" panose="020F0502020204030204" pitchFamily="34" charset="0"/>
              </a:rPr>
              <a:t>… begin by investigating the strengths and weaknesses of current guidelines set forth by agencies like CISA and NIST, as well as executive orders regarding data protection.</a:t>
            </a:r>
          </a:p>
        </p:txBody>
      </p:sp>
      <p:sp>
        <p:nvSpPr>
          <p:cNvPr id="5" name="TextBox 4">
            <a:extLst>
              <a:ext uri="{FF2B5EF4-FFF2-40B4-BE49-F238E27FC236}">
                <a16:creationId xmlns:a16="http://schemas.microsoft.com/office/drawing/2014/main" id="{5D40C815-76D3-A82D-FF95-F4167E8415A6}"/>
              </a:ext>
            </a:extLst>
          </p:cNvPr>
          <p:cNvSpPr txBox="1">
            <a:spLocks noChangeArrowheads="1"/>
          </p:cNvSpPr>
          <p:nvPr/>
        </p:nvSpPr>
        <p:spPr bwMode="auto">
          <a:xfrm>
            <a:off x="2657475" y="5330825"/>
            <a:ext cx="7483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Univers Condensed" panose="020F0502020204030204" pitchFamily="34" charset="0"/>
                <a:ea typeface="+mn-ea"/>
                <a:cs typeface="+mn-cs"/>
              </a:rPr>
              <a:t>With your approval, we kindly request that you forward these recommendations to the President.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1000"/>
                                        <p:tgtEl>
                                          <p:spTgt spid="4">
                                            <p:txEl>
                                              <p:pRg st="1" end="1"/>
                                            </p:txEl>
                                          </p:spTgt>
                                        </p:tgtEl>
                                      </p:cBhvr>
                                    </p:animEffect>
                                    <p:anim calcmode="lin" valueType="num">
                                      <p:cBhvr>
                                        <p:cTn id="3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1000"/>
                                        <p:tgtEl>
                                          <p:spTgt spid="4">
                                            <p:txEl>
                                              <p:pRg st="3" end="3"/>
                                            </p:txEl>
                                          </p:spTgt>
                                        </p:tgtEl>
                                      </p:cBhvr>
                                    </p:animEffect>
                                    <p:anim calcmode="lin" valueType="num">
                                      <p:cBhvr>
                                        <p:cTn id="3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1000"/>
                                        <p:tgtEl>
                                          <p:spTgt spid="5">
                                            <p:txEl>
                                              <p:pRg st="0" end="0"/>
                                            </p:txEl>
                                          </p:spTgt>
                                        </p:tgtEl>
                                      </p:cBhvr>
                                    </p:animEffect>
                                    <p:anim calcmode="lin" valueType="num">
                                      <p:cBhvr>
                                        <p:cTn id="4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DD654-E51A-19F3-70CA-C58B2C90CABA}"/>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91312B0-FCD5-D5BF-0D1F-A02B054DE394}"/>
              </a:ext>
            </a:extLst>
          </p:cNvPr>
          <p:cNvGraphicFramePr>
            <a:graphicFrameLocks noGrp="1"/>
          </p:cNvGraphicFramePr>
          <p:nvPr/>
        </p:nvGraphicFramePr>
        <p:xfrm>
          <a:off x="2387972" y="1732037"/>
          <a:ext cx="8127999" cy="4145280"/>
        </p:xfrm>
        <a:graphic>
          <a:graphicData uri="http://schemas.openxmlformats.org/drawingml/2006/table">
            <a:tbl>
              <a:tblPr firstRow="1" bandRow="1">
                <a:tableStyleId>{2D5ABB26-0587-4C30-8999-92F81FD0307C}</a:tableStyleId>
              </a:tblPr>
              <a:tblGrid>
                <a:gridCol w="2194913">
                  <a:extLst>
                    <a:ext uri="{9D8B030D-6E8A-4147-A177-3AD203B41FA5}">
                      <a16:colId xmlns:a16="http://schemas.microsoft.com/office/drawing/2014/main" val="3283020734"/>
                    </a:ext>
                  </a:extLst>
                </a:gridCol>
                <a:gridCol w="1273629">
                  <a:extLst>
                    <a:ext uri="{9D8B030D-6E8A-4147-A177-3AD203B41FA5}">
                      <a16:colId xmlns:a16="http://schemas.microsoft.com/office/drawing/2014/main" val="707317213"/>
                    </a:ext>
                  </a:extLst>
                </a:gridCol>
                <a:gridCol w="4659457">
                  <a:extLst>
                    <a:ext uri="{9D8B030D-6E8A-4147-A177-3AD203B41FA5}">
                      <a16:colId xmlns:a16="http://schemas.microsoft.com/office/drawing/2014/main" val="2775553635"/>
                    </a:ext>
                  </a:extLst>
                </a:gridCol>
              </a:tblGrid>
              <a:tr h="370840">
                <a:tc>
                  <a:txBody>
                    <a:bodyPr/>
                    <a:lstStyle/>
                    <a:p>
                      <a:r>
                        <a:rPr lang="en-US" sz="2800" dirty="0"/>
                        <a:t>Horse</a:t>
                      </a:r>
                    </a:p>
                  </a:txBody>
                  <a:tcPr/>
                </a:tc>
                <a:tc>
                  <a:txBody>
                    <a:bodyPr/>
                    <a:lstStyle/>
                    <a:p>
                      <a:r>
                        <a:rPr lang="en-US" sz="2800" dirty="0"/>
                        <a:t>1</a:t>
                      </a:r>
                    </a:p>
                  </a:txBody>
                  <a:tcPr/>
                </a:tc>
                <a:tc>
                  <a:txBody>
                    <a:bodyPr/>
                    <a:lstStyle/>
                    <a:p>
                      <a:r>
                        <a:rPr lang="en-US" sz="2800" dirty="0"/>
                        <a:t>Bobby – Mo</a:t>
                      </a:r>
                    </a:p>
                  </a:txBody>
                  <a:tcPr/>
                </a:tc>
                <a:extLst>
                  <a:ext uri="{0D108BD9-81ED-4DB2-BD59-A6C34878D82A}">
                    <a16:rowId xmlns:a16="http://schemas.microsoft.com/office/drawing/2014/main" val="310160388"/>
                  </a:ext>
                </a:extLst>
              </a:tr>
              <a:tr h="370840">
                <a:tc>
                  <a:txBody>
                    <a:bodyPr/>
                    <a:lstStyle/>
                    <a:p>
                      <a:r>
                        <a:rPr lang="en-US" sz="2800" dirty="0"/>
                        <a:t>Dog</a:t>
                      </a:r>
                    </a:p>
                  </a:txBody>
                  <a:tcPr/>
                </a:tc>
                <a:tc>
                  <a:txBody>
                    <a:bodyPr/>
                    <a:lstStyle/>
                    <a:p>
                      <a:r>
                        <a:rPr lang="en-US" sz="2800" dirty="0"/>
                        <a:t>2</a:t>
                      </a:r>
                    </a:p>
                  </a:txBody>
                  <a:tcPr/>
                </a:tc>
                <a:tc>
                  <a:txBody>
                    <a:bodyPr/>
                    <a:lstStyle/>
                    <a:p>
                      <a:r>
                        <a:rPr lang="en-US" sz="2800" dirty="0"/>
                        <a:t>Alex – Syarra</a:t>
                      </a:r>
                    </a:p>
                  </a:txBody>
                  <a:tcPr/>
                </a:tc>
                <a:extLst>
                  <a:ext uri="{0D108BD9-81ED-4DB2-BD59-A6C34878D82A}">
                    <a16:rowId xmlns:a16="http://schemas.microsoft.com/office/drawing/2014/main" val="996457191"/>
                  </a:ext>
                </a:extLst>
              </a:tr>
              <a:tr h="370840">
                <a:tc>
                  <a:txBody>
                    <a:bodyPr/>
                    <a:lstStyle/>
                    <a:p>
                      <a:r>
                        <a:rPr lang="en-US" sz="2800" dirty="0"/>
                        <a:t>Unicorn</a:t>
                      </a:r>
                    </a:p>
                  </a:txBody>
                  <a:tcPr/>
                </a:tc>
                <a:tc>
                  <a:txBody>
                    <a:bodyPr/>
                    <a:lstStyle/>
                    <a:p>
                      <a:r>
                        <a:rPr lang="en-US" sz="2800" dirty="0"/>
                        <a:t>3</a:t>
                      </a:r>
                    </a:p>
                  </a:txBody>
                  <a:tcPr/>
                </a:tc>
                <a:tc>
                  <a:txBody>
                    <a:bodyPr/>
                    <a:lstStyle/>
                    <a:p>
                      <a:r>
                        <a:rPr lang="en-US" sz="2800" dirty="0"/>
                        <a:t>Kiana – Maeve</a:t>
                      </a:r>
                    </a:p>
                  </a:txBody>
                  <a:tcPr/>
                </a:tc>
                <a:extLst>
                  <a:ext uri="{0D108BD9-81ED-4DB2-BD59-A6C34878D82A}">
                    <a16:rowId xmlns:a16="http://schemas.microsoft.com/office/drawing/2014/main" val="397957576"/>
                  </a:ext>
                </a:extLst>
              </a:tr>
              <a:tr h="370840">
                <a:tc>
                  <a:txBody>
                    <a:bodyPr/>
                    <a:lstStyle/>
                    <a:p>
                      <a:r>
                        <a:rPr lang="en-US" sz="2800" dirty="0"/>
                        <a:t>Tiger</a:t>
                      </a:r>
                    </a:p>
                  </a:txBody>
                  <a:tcPr/>
                </a:tc>
                <a:tc>
                  <a:txBody>
                    <a:bodyPr/>
                    <a:lstStyle/>
                    <a:p>
                      <a:r>
                        <a:rPr lang="en-US" sz="2800" dirty="0"/>
                        <a:t>4</a:t>
                      </a:r>
                    </a:p>
                  </a:txBody>
                  <a:tcPr/>
                </a:tc>
                <a:tc>
                  <a:txBody>
                    <a:bodyPr/>
                    <a:lstStyle/>
                    <a:p>
                      <a:r>
                        <a:rPr lang="en-US" sz="2800" dirty="0"/>
                        <a:t>Priya – Sarina</a:t>
                      </a:r>
                    </a:p>
                  </a:txBody>
                  <a:tcPr/>
                </a:tc>
                <a:extLst>
                  <a:ext uri="{0D108BD9-81ED-4DB2-BD59-A6C34878D82A}">
                    <a16:rowId xmlns:a16="http://schemas.microsoft.com/office/drawing/2014/main" val="507067577"/>
                  </a:ext>
                </a:extLst>
              </a:tr>
              <a:tr h="370840">
                <a:tc>
                  <a:txBody>
                    <a:bodyPr/>
                    <a:lstStyle/>
                    <a:p>
                      <a:r>
                        <a:rPr lang="en-US" sz="2800" dirty="0"/>
                        <a:t>Cat</a:t>
                      </a:r>
                    </a:p>
                  </a:txBody>
                  <a:tcPr/>
                </a:tc>
                <a:tc>
                  <a:txBody>
                    <a:bodyPr/>
                    <a:lstStyle/>
                    <a:p>
                      <a:r>
                        <a:rPr lang="en-US" sz="2800" dirty="0"/>
                        <a:t>5</a:t>
                      </a:r>
                    </a:p>
                  </a:txBody>
                  <a:tcPr/>
                </a:tc>
                <a:tc>
                  <a:txBody>
                    <a:bodyPr/>
                    <a:lstStyle/>
                    <a:p>
                      <a:r>
                        <a:rPr lang="en-US" sz="2800" dirty="0"/>
                        <a:t>Esme – Camille</a:t>
                      </a:r>
                    </a:p>
                  </a:txBody>
                  <a:tcPr/>
                </a:tc>
                <a:extLst>
                  <a:ext uri="{0D108BD9-81ED-4DB2-BD59-A6C34878D82A}">
                    <a16:rowId xmlns:a16="http://schemas.microsoft.com/office/drawing/2014/main" val="3489713192"/>
                  </a:ext>
                </a:extLst>
              </a:tr>
              <a:tr h="370840">
                <a:tc>
                  <a:txBody>
                    <a:bodyPr/>
                    <a:lstStyle/>
                    <a:p>
                      <a:r>
                        <a:rPr lang="en-US" sz="2800" dirty="0"/>
                        <a:t>Bird</a:t>
                      </a:r>
                    </a:p>
                  </a:txBody>
                  <a:tcPr/>
                </a:tc>
                <a:tc>
                  <a:txBody>
                    <a:bodyPr/>
                    <a:lstStyle/>
                    <a:p>
                      <a:r>
                        <a:rPr lang="en-US" sz="2800" dirty="0"/>
                        <a:t>6</a:t>
                      </a:r>
                    </a:p>
                  </a:txBody>
                  <a:tcPr/>
                </a:tc>
                <a:tc>
                  <a:txBody>
                    <a:bodyPr/>
                    <a:lstStyle/>
                    <a:p>
                      <a:r>
                        <a:rPr lang="en-US" sz="2800" dirty="0"/>
                        <a:t>Erik – Richard</a:t>
                      </a:r>
                    </a:p>
                  </a:txBody>
                  <a:tcPr/>
                </a:tc>
                <a:extLst>
                  <a:ext uri="{0D108BD9-81ED-4DB2-BD59-A6C34878D82A}">
                    <a16:rowId xmlns:a16="http://schemas.microsoft.com/office/drawing/2014/main" val="578379665"/>
                  </a:ext>
                </a:extLst>
              </a:tr>
              <a:tr h="370840">
                <a:tc>
                  <a:txBody>
                    <a:bodyPr/>
                    <a:lstStyle/>
                    <a:p>
                      <a:r>
                        <a:rPr lang="en-US" sz="2800" dirty="0"/>
                        <a:t>Seal</a:t>
                      </a:r>
                    </a:p>
                  </a:txBody>
                  <a:tcPr/>
                </a:tc>
                <a:tc>
                  <a:txBody>
                    <a:bodyPr/>
                    <a:lstStyle/>
                    <a:p>
                      <a:r>
                        <a:rPr lang="en-US" sz="2800" dirty="0"/>
                        <a:t>7</a:t>
                      </a:r>
                    </a:p>
                  </a:txBody>
                  <a:tcPr/>
                </a:tc>
                <a:tc>
                  <a:txBody>
                    <a:bodyPr/>
                    <a:lstStyle/>
                    <a:p>
                      <a:r>
                        <a:rPr lang="en-US" sz="2800" dirty="0"/>
                        <a:t>Skye – Maisie</a:t>
                      </a:r>
                    </a:p>
                  </a:txBody>
                  <a:tcPr/>
                </a:tc>
                <a:extLst>
                  <a:ext uri="{0D108BD9-81ED-4DB2-BD59-A6C34878D82A}">
                    <a16:rowId xmlns:a16="http://schemas.microsoft.com/office/drawing/2014/main" val="3568642199"/>
                  </a:ext>
                </a:extLst>
              </a:tr>
              <a:tr h="370840">
                <a:tc>
                  <a:txBody>
                    <a:bodyPr/>
                    <a:lstStyle/>
                    <a:p>
                      <a:r>
                        <a:rPr lang="en-US" sz="2800" dirty="0"/>
                        <a:t>Lion</a:t>
                      </a:r>
                    </a:p>
                  </a:txBody>
                  <a:tcPr/>
                </a:tc>
                <a:tc>
                  <a:txBody>
                    <a:bodyPr/>
                    <a:lstStyle/>
                    <a:p>
                      <a:r>
                        <a:rPr lang="en-US" sz="2800" dirty="0"/>
                        <a:t>8</a:t>
                      </a:r>
                    </a:p>
                  </a:txBody>
                  <a:tcPr/>
                </a:tc>
                <a:tc>
                  <a:txBody>
                    <a:bodyPr/>
                    <a:lstStyle/>
                    <a:p>
                      <a:r>
                        <a:rPr lang="en-US" sz="2800" dirty="0"/>
                        <a:t>Gabby - Katelyn</a:t>
                      </a:r>
                    </a:p>
                  </a:txBody>
                  <a:tcPr/>
                </a:tc>
                <a:extLst>
                  <a:ext uri="{0D108BD9-81ED-4DB2-BD59-A6C34878D82A}">
                    <a16:rowId xmlns:a16="http://schemas.microsoft.com/office/drawing/2014/main" val="3773764799"/>
                  </a:ext>
                </a:extLst>
              </a:tr>
            </a:tbl>
          </a:graphicData>
        </a:graphic>
      </p:graphicFrame>
      <p:sp>
        <p:nvSpPr>
          <p:cNvPr id="3" name="Rectangle: Rounded Corners 2">
            <a:extLst>
              <a:ext uri="{FF2B5EF4-FFF2-40B4-BE49-F238E27FC236}">
                <a16:creationId xmlns:a16="http://schemas.microsoft.com/office/drawing/2014/main" id="{B4C40389-8280-FF2D-A1B5-69EA7E5FAB51}"/>
              </a:ext>
            </a:extLst>
          </p:cNvPr>
          <p:cNvSpPr/>
          <p:nvPr/>
        </p:nvSpPr>
        <p:spPr>
          <a:xfrm>
            <a:off x="2109216" y="4959139"/>
            <a:ext cx="7694812"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house with columns and a flag&#10;&#10;AI-generated content may be incorrect.">
            <a:extLst>
              <a:ext uri="{FF2B5EF4-FFF2-40B4-BE49-F238E27FC236}">
                <a16:creationId xmlns:a16="http://schemas.microsoft.com/office/drawing/2014/main" id="{660D51EA-B6E7-B21B-48F8-8E645E43B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92" y="316831"/>
            <a:ext cx="1574574" cy="1097280"/>
          </a:xfrm>
          <a:prstGeom prst="rect">
            <a:avLst/>
          </a:prstGeom>
        </p:spPr>
      </p:pic>
      <p:pic>
        <p:nvPicPr>
          <p:cNvPr id="5" name="Picture 4">
            <a:extLst>
              <a:ext uri="{FF2B5EF4-FFF2-40B4-BE49-F238E27FC236}">
                <a16:creationId xmlns:a16="http://schemas.microsoft.com/office/drawing/2014/main" id="{FCFC6D07-3F05-8F8C-86E8-7F9EF0731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67" y="1683269"/>
            <a:ext cx="1099424" cy="1097280"/>
          </a:xfrm>
          <a:prstGeom prst="rect">
            <a:avLst/>
          </a:prstGeom>
        </p:spPr>
      </p:pic>
    </p:spTree>
    <p:extLst>
      <p:ext uri="{BB962C8B-B14F-4D97-AF65-F5344CB8AC3E}">
        <p14:creationId xmlns:p14="http://schemas.microsoft.com/office/powerpoint/2010/main" val="2434051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929401" y="1198933"/>
            <a:ext cx="10333200" cy="2736800"/>
          </a:xfrm>
          <a:prstGeom prst="rect">
            <a:avLst/>
          </a:prstGeom>
        </p:spPr>
        <p:txBody>
          <a:bodyPr spcFirstLastPara="1" wrap="square" lIns="121900" tIns="121900" rIns="121900" bIns="121900" anchor="b" anchorCtr="0">
            <a:normAutofit/>
          </a:bodyPr>
          <a:lstStyle/>
          <a:p>
            <a:pPr>
              <a:buSzPts val="990"/>
            </a:pPr>
            <a:r>
              <a:rPr lang="en" sz="5840">
                <a:solidFill>
                  <a:schemeClr val="lt1"/>
                </a:solidFill>
                <a:latin typeface="Times New Roman"/>
                <a:ea typeface="Times New Roman"/>
                <a:cs typeface="Times New Roman"/>
                <a:sym typeface="Times New Roman"/>
              </a:rPr>
              <a:t>Addressing Declining Birth Rates in the United States</a:t>
            </a:r>
            <a:endParaRPr sz="5840">
              <a:solidFill>
                <a:schemeClr val="lt1"/>
              </a:solidFill>
              <a:latin typeface="Times New Roman"/>
              <a:ea typeface="Times New Roman"/>
              <a:cs typeface="Times New Roman"/>
              <a:sym typeface="Times New Roman"/>
            </a:endParaRPr>
          </a:p>
        </p:txBody>
      </p:sp>
      <p:sp>
        <p:nvSpPr>
          <p:cNvPr id="55" name="Google Shape;55;p13"/>
          <p:cNvSpPr txBox="1">
            <a:spLocks noGrp="1"/>
          </p:cNvSpPr>
          <p:nvPr>
            <p:ph type="subTitle" idx="1"/>
          </p:nvPr>
        </p:nvSpPr>
        <p:spPr>
          <a:xfrm>
            <a:off x="415600" y="4007300"/>
            <a:ext cx="11360800" cy="1056800"/>
          </a:xfrm>
          <a:prstGeom prst="rect">
            <a:avLst/>
          </a:prstGeom>
        </p:spPr>
        <p:txBody>
          <a:bodyPr spcFirstLastPara="1" wrap="square" lIns="121900" tIns="121900" rIns="121900" bIns="121900" anchor="t" anchorCtr="0">
            <a:normAutofit/>
          </a:bodyPr>
          <a:lstStyle/>
          <a:p>
            <a:pPr marL="0" indent="0"/>
            <a:r>
              <a:rPr lang="en" sz="2933">
                <a:solidFill>
                  <a:schemeClr val="lt1"/>
                </a:solidFill>
                <a:latin typeface="Times New Roman"/>
                <a:ea typeface="Times New Roman"/>
                <a:cs typeface="Times New Roman"/>
                <a:sym typeface="Times New Roman"/>
              </a:rPr>
              <a:t>Skye Faison &amp; Maisie Heisey</a:t>
            </a:r>
            <a:endParaRPr sz="2933">
              <a:solidFill>
                <a:schemeClr val="lt1"/>
              </a:solidFill>
              <a:latin typeface="Times New Roman"/>
              <a:ea typeface="Times New Roman"/>
              <a:cs typeface="Times New Roman"/>
              <a:sym typeface="Times New Roman"/>
            </a:endParaRPr>
          </a:p>
        </p:txBody>
      </p:sp>
      <p:sp>
        <p:nvSpPr>
          <p:cNvPr id="56" name="Google Shape;56;p13"/>
          <p:cNvSpPr txBox="1"/>
          <p:nvPr/>
        </p:nvSpPr>
        <p:spPr>
          <a:xfrm>
            <a:off x="0" y="6381800"/>
            <a:ext cx="6370400" cy="42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Times New Roman"/>
                <a:ea typeface="Times New Roman"/>
                <a:cs typeface="Times New Roman"/>
                <a:sym typeface="Times New Roman"/>
              </a:rPr>
              <a:t>Joint Economics Committee Staffers</a:t>
            </a:r>
            <a:endParaRPr sz="1867" kern="0">
              <a:solidFill>
                <a:srgbClr val="FFFFFF"/>
              </a:solidFill>
              <a:latin typeface="Times New Roman"/>
              <a:ea typeface="Times New Roman"/>
              <a:cs typeface="Times New Roman"/>
              <a:sym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Google Shape;62;p14"/>
          <p:cNvSpPr txBox="1">
            <a:spLocks noGrp="1"/>
          </p:cNvSpPr>
          <p:nvPr>
            <p:ph type="body" idx="1"/>
          </p:nvPr>
        </p:nvSpPr>
        <p:spPr>
          <a:xfrm>
            <a:off x="462858" y="485191"/>
            <a:ext cx="10628335" cy="4555200"/>
          </a:xfrm>
          <a:prstGeom prst="rect">
            <a:avLst/>
          </a:prstGeom>
        </p:spPr>
        <p:txBody>
          <a:bodyPr spcFirstLastPara="1" wrap="square" lIns="121900" tIns="121900" rIns="121900" bIns="121900" anchor="t" anchorCtr="0">
            <a:noAutofit/>
          </a:bodyPr>
          <a:lstStyle/>
          <a:p>
            <a:pPr marL="0" indent="0">
              <a:lnSpc>
                <a:spcPct val="100000"/>
              </a:lnSpc>
              <a:buNone/>
            </a:pPr>
            <a:r>
              <a:rPr lang="en" sz="2933" dirty="0">
                <a:solidFill>
                  <a:schemeClr val="lt1"/>
                </a:solidFill>
                <a:latin typeface="Times New Roman"/>
                <a:ea typeface="Times New Roman"/>
                <a:cs typeface="Times New Roman"/>
                <a:sym typeface="Times New Roman"/>
              </a:rPr>
              <a:t>Birth Rates are Rapidly Declining and Negatively Impacting the U.S. Economy</a:t>
            </a:r>
            <a:endParaRPr lang="en" sz="2933" dirty="0">
              <a:solidFill>
                <a:schemeClr val="lt1"/>
              </a:solidFill>
              <a:latin typeface="Times New Roman"/>
              <a:ea typeface="Times New Roman"/>
              <a:cs typeface="Times New Roman"/>
            </a:endParaRPr>
          </a:p>
          <a:p>
            <a:pPr>
              <a:lnSpc>
                <a:spcPct val="200000"/>
              </a:lnSpc>
              <a:spcBef>
                <a:spcPts val="1600"/>
              </a:spcBef>
              <a:buClr>
                <a:schemeClr val="lt1"/>
              </a:buClr>
              <a:buFont typeface="Times New Roman"/>
              <a:buChar char="●"/>
            </a:pPr>
            <a:r>
              <a:rPr lang="en" sz="2933" dirty="0">
                <a:solidFill>
                  <a:schemeClr val="lt1"/>
                </a:solidFill>
                <a:latin typeface="Times New Roman"/>
                <a:cs typeface="Times New Roman"/>
              </a:rPr>
              <a:t>Cultural shift</a:t>
            </a:r>
            <a:endParaRPr lang="en" sz="2933">
              <a:solidFill>
                <a:schemeClr val="lt1"/>
              </a:solidFill>
              <a:latin typeface="Times New Roman"/>
            </a:endParaRPr>
          </a:p>
          <a:p>
            <a:pPr>
              <a:lnSpc>
                <a:spcPct val="200000"/>
              </a:lnSpc>
              <a:spcBef>
                <a:spcPts val="1600"/>
              </a:spcBef>
              <a:buClr>
                <a:schemeClr val="lt1"/>
              </a:buClr>
              <a:buFont typeface="Times New Roman"/>
              <a:buChar char="●"/>
            </a:pPr>
            <a:r>
              <a:rPr lang="en" sz="2933" dirty="0">
                <a:solidFill>
                  <a:schemeClr val="lt1"/>
                </a:solidFill>
                <a:latin typeface="Times New Roman"/>
                <a:ea typeface="Times New Roman"/>
                <a:cs typeface="Times New Roman"/>
              </a:rPr>
              <a:t>Work-life balance </a:t>
            </a:r>
          </a:p>
          <a:p>
            <a:pPr>
              <a:lnSpc>
                <a:spcPct val="200000"/>
              </a:lnSpc>
              <a:spcBef>
                <a:spcPts val="1600"/>
              </a:spcBef>
              <a:buClr>
                <a:schemeClr val="lt1"/>
              </a:buClr>
              <a:buFont typeface="Times New Roman"/>
              <a:buChar char="●"/>
            </a:pPr>
            <a:r>
              <a:rPr lang="en" sz="2933" dirty="0">
                <a:solidFill>
                  <a:schemeClr val="lt1"/>
                </a:solidFill>
                <a:latin typeface="Times New Roman"/>
                <a:ea typeface="Times New Roman"/>
                <a:cs typeface="Times New Roman"/>
              </a:rPr>
              <a:t>Cost of having children</a:t>
            </a:r>
          </a:p>
          <a:p>
            <a:pPr>
              <a:lnSpc>
                <a:spcPct val="200000"/>
              </a:lnSpc>
              <a:spcBef>
                <a:spcPts val="1600"/>
              </a:spcBef>
              <a:buClr>
                <a:schemeClr val="lt1"/>
              </a:buClr>
              <a:buFont typeface="Times New Roman"/>
              <a:buChar char="●"/>
            </a:pPr>
            <a:r>
              <a:rPr lang="en" sz="2933" dirty="0">
                <a:solidFill>
                  <a:schemeClr val="lt1"/>
                </a:solidFill>
                <a:latin typeface="Times New Roman"/>
                <a:ea typeface="Times New Roman"/>
                <a:cs typeface="Times New Roman"/>
              </a:rPr>
              <a:t>Less people = less economic contributors</a:t>
            </a:r>
          </a:p>
          <a:p>
            <a:pPr>
              <a:lnSpc>
                <a:spcPct val="114999"/>
              </a:lnSpc>
              <a:spcBef>
                <a:spcPts val="1600"/>
              </a:spcBef>
              <a:buClr>
                <a:schemeClr val="lt1"/>
              </a:buClr>
              <a:buFont typeface="Times New Roman"/>
              <a:buChar char="●"/>
            </a:pPr>
            <a:endParaRPr lang="en" dirty="0">
              <a:solidFill>
                <a:schemeClr val="lt1"/>
              </a:solidFill>
              <a:latin typeface="Times New Roman"/>
              <a:ea typeface="Times New Roman"/>
              <a:cs typeface="Times New Roman"/>
            </a:endParaRPr>
          </a:p>
          <a:p>
            <a:pPr>
              <a:lnSpc>
                <a:spcPct val="114999"/>
              </a:lnSpc>
              <a:spcBef>
                <a:spcPts val="1600"/>
              </a:spcBef>
              <a:buClr>
                <a:schemeClr val="lt1"/>
              </a:buClr>
              <a:buFont typeface="Times New Roman"/>
              <a:buChar char="●"/>
            </a:pPr>
            <a:endParaRPr lang="en" dirty="0">
              <a:solidFill>
                <a:schemeClr val="lt1"/>
              </a:solidFill>
              <a:latin typeface="Times New Roman"/>
              <a:ea typeface="Times New Roman"/>
              <a:cs typeface="Times New Roman"/>
            </a:endParaRPr>
          </a:p>
          <a:p>
            <a:pPr>
              <a:lnSpc>
                <a:spcPct val="114999"/>
              </a:lnSpc>
              <a:spcBef>
                <a:spcPts val="1600"/>
              </a:spcBef>
              <a:buClr>
                <a:schemeClr val="lt1"/>
              </a:buClr>
              <a:buFont typeface="Times New Roman"/>
              <a:buChar char="●"/>
            </a:pPr>
            <a:endParaRPr lang="en" dirty="0">
              <a:solidFill>
                <a:schemeClr val="lt1"/>
              </a:solidFill>
              <a:latin typeface="Times New Roman"/>
              <a:ea typeface="Times New Roman"/>
              <a:cs typeface="Times New Roman"/>
            </a:endParaRPr>
          </a:p>
          <a:p>
            <a:pPr>
              <a:lnSpc>
                <a:spcPct val="114999"/>
              </a:lnSpc>
              <a:spcBef>
                <a:spcPts val="1600"/>
              </a:spcBef>
              <a:buClr>
                <a:schemeClr val="lt1"/>
              </a:buClr>
              <a:buFont typeface="Times New Roman"/>
              <a:buChar char="●"/>
            </a:pPr>
            <a:endParaRPr lang="en" dirty="0">
              <a:solidFill>
                <a:schemeClr val="lt1"/>
              </a:solidFill>
              <a:latin typeface="Times New Roman"/>
              <a:ea typeface="Times New Roman"/>
              <a:cs typeface="Times New Roman"/>
            </a:endParaRPr>
          </a:p>
          <a:p>
            <a:pPr>
              <a:lnSpc>
                <a:spcPct val="114999"/>
              </a:lnSpc>
              <a:spcBef>
                <a:spcPts val="1600"/>
              </a:spcBef>
              <a:buClr>
                <a:schemeClr val="lt1"/>
              </a:buClr>
              <a:buFont typeface="Times New Roman"/>
              <a:buChar char="●"/>
            </a:pPr>
            <a:endParaRPr lang="en" dirty="0">
              <a:solidFill>
                <a:schemeClr val="lt1"/>
              </a:solidFill>
              <a:latin typeface="Times New Roman"/>
              <a:ea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p:nvPr/>
        </p:nvSpPr>
        <p:spPr>
          <a:xfrm>
            <a:off x="415600" y="4605033"/>
            <a:ext cx="11360800" cy="20036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FFFFFF"/>
              </a:solidFill>
              <a:latin typeface="Arial"/>
              <a:cs typeface="Arial"/>
              <a:sym typeface="Arial"/>
            </a:endParaRPr>
          </a:p>
        </p:txBody>
      </p:sp>
      <p:sp>
        <p:nvSpPr>
          <p:cNvPr id="68" name="Google Shape;68;p15"/>
          <p:cNvSpPr/>
          <p:nvPr/>
        </p:nvSpPr>
        <p:spPr>
          <a:xfrm>
            <a:off x="415600" y="2404184"/>
            <a:ext cx="11360800" cy="20036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FFFFFF"/>
              </a:solidFill>
              <a:latin typeface="Arial"/>
              <a:cs typeface="Arial"/>
              <a:sym typeface="Arial"/>
            </a:endParaRPr>
          </a:p>
        </p:txBody>
      </p:sp>
      <p:sp>
        <p:nvSpPr>
          <p:cNvPr id="69" name="Google Shape;69;p15"/>
          <p:cNvSpPr/>
          <p:nvPr/>
        </p:nvSpPr>
        <p:spPr>
          <a:xfrm>
            <a:off x="415600" y="203367"/>
            <a:ext cx="11360800" cy="20036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FFFFFF"/>
              </a:solidFill>
              <a:latin typeface="Arial"/>
              <a:cs typeface="Arial"/>
              <a:sym typeface="Arial"/>
            </a:endParaRPr>
          </a:p>
        </p:txBody>
      </p:sp>
      <p:sp>
        <p:nvSpPr>
          <p:cNvPr id="70" name="Google Shape;70;p15"/>
          <p:cNvSpPr txBox="1">
            <a:spLocks noGrp="1"/>
          </p:cNvSpPr>
          <p:nvPr>
            <p:ph type="body" idx="1"/>
          </p:nvPr>
        </p:nvSpPr>
        <p:spPr>
          <a:xfrm>
            <a:off x="534867" y="4722433"/>
            <a:ext cx="11360800" cy="1529200"/>
          </a:xfrm>
          <a:prstGeom prst="rect">
            <a:avLst/>
          </a:prstGeom>
        </p:spPr>
        <p:txBody>
          <a:bodyPr spcFirstLastPara="1" wrap="square" lIns="121900" tIns="121900" rIns="121900" bIns="121900" anchor="t" anchorCtr="0">
            <a:noAutofit/>
          </a:bodyPr>
          <a:lstStyle/>
          <a:p>
            <a:pPr marL="0" indent="0">
              <a:lnSpc>
                <a:spcPct val="102000"/>
              </a:lnSpc>
              <a:buNone/>
            </a:pPr>
            <a:r>
              <a:rPr lang="en" sz="2400" b="1" dirty="0">
                <a:solidFill>
                  <a:schemeClr val="lt1"/>
                </a:solidFill>
                <a:latin typeface="Times New Roman"/>
                <a:ea typeface="Times New Roman"/>
                <a:cs typeface="Times New Roman"/>
                <a:sym typeface="Times New Roman"/>
              </a:rPr>
              <a:t>Option 3: Financial Package</a:t>
            </a:r>
            <a:endParaRPr sz="2400" b="1" dirty="0">
              <a:solidFill>
                <a:schemeClr val="lt1"/>
              </a:solidFill>
              <a:latin typeface="Times New Roman"/>
              <a:ea typeface="Times New Roman"/>
              <a:cs typeface="Times New Roman"/>
              <a:sym typeface="Times New Roman"/>
            </a:endParaRPr>
          </a:p>
          <a:p>
            <a:pPr>
              <a:lnSpc>
                <a:spcPct val="102000"/>
              </a:lnSpc>
              <a:buClr>
                <a:schemeClr val="lt1"/>
              </a:buClr>
              <a:buFont typeface="Times New Roman"/>
              <a:buChar char="●"/>
            </a:pPr>
            <a:r>
              <a:rPr lang="en" sz="2400" dirty="0">
                <a:solidFill>
                  <a:schemeClr val="lt1"/>
                </a:solidFill>
                <a:latin typeface="Times New Roman"/>
                <a:ea typeface="Times New Roman"/>
                <a:cs typeface="Times New Roman"/>
                <a:sym typeface="Times New Roman"/>
              </a:rPr>
              <a:t>Federal standard for parental leave, partial coverage of fertility treatments, federal caps on childcare costs</a:t>
            </a:r>
            <a:endParaRPr sz="2400" dirty="0">
              <a:solidFill>
                <a:schemeClr val="lt1"/>
              </a:solidFill>
              <a:latin typeface="Times New Roman"/>
              <a:ea typeface="Times New Roman"/>
              <a:cs typeface="Times New Roman"/>
              <a:sym typeface="Times New Roman"/>
            </a:endParaRPr>
          </a:p>
          <a:p>
            <a:pPr>
              <a:lnSpc>
                <a:spcPct val="102000"/>
              </a:lnSpc>
              <a:buClr>
                <a:schemeClr val="lt1"/>
              </a:buClr>
              <a:buFont typeface="Times New Roman"/>
              <a:buChar char="●"/>
            </a:pPr>
            <a:r>
              <a:rPr lang="en" sz="2400" dirty="0">
                <a:solidFill>
                  <a:schemeClr val="lt1"/>
                </a:solidFill>
                <a:latin typeface="Times New Roman"/>
                <a:ea typeface="Times New Roman"/>
                <a:cs typeface="Times New Roman"/>
                <a:sym typeface="Times New Roman"/>
              </a:rPr>
              <a:t>Federal funding</a:t>
            </a:r>
            <a:endParaRPr sz="2400" dirty="0">
              <a:solidFill>
                <a:schemeClr val="lt1"/>
              </a:solidFill>
              <a:latin typeface="Times New Roman"/>
              <a:ea typeface="Times New Roman"/>
              <a:cs typeface="Times New Roman"/>
              <a:sym typeface="Times New Roman"/>
            </a:endParaRPr>
          </a:p>
          <a:p>
            <a:pPr marL="0" indent="0">
              <a:spcAft>
                <a:spcPts val="1600"/>
              </a:spcAft>
              <a:buNone/>
            </a:pPr>
            <a:endParaRPr sz="2000" dirty="0">
              <a:solidFill>
                <a:schemeClr val="lt1"/>
              </a:solidFill>
              <a:latin typeface="Times New Roman"/>
              <a:ea typeface="Times New Roman"/>
              <a:cs typeface="Times New Roman"/>
              <a:sym typeface="Times New Roman"/>
            </a:endParaRPr>
          </a:p>
        </p:txBody>
      </p:sp>
      <p:sp>
        <p:nvSpPr>
          <p:cNvPr id="71" name="Google Shape;71;p15"/>
          <p:cNvSpPr txBox="1">
            <a:spLocks noGrp="1"/>
          </p:cNvSpPr>
          <p:nvPr>
            <p:ph type="body" idx="1"/>
          </p:nvPr>
        </p:nvSpPr>
        <p:spPr>
          <a:xfrm>
            <a:off x="534867" y="2503017"/>
            <a:ext cx="11360800" cy="2102000"/>
          </a:xfrm>
          <a:prstGeom prst="rect">
            <a:avLst/>
          </a:prstGeom>
        </p:spPr>
        <p:txBody>
          <a:bodyPr spcFirstLastPara="1" wrap="square" lIns="121900" tIns="121900" rIns="121900" bIns="121900" anchor="t" anchorCtr="0">
            <a:normAutofit/>
          </a:bodyPr>
          <a:lstStyle/>
          <a:p>
            <a:pPr marL="0" indent="0">
              <a:lnSpc>
                <a:spcPct val="102000"/>
              </a:lnSpc>
              <a:buNone/>
            </a:pPr>
            <a:r>
              <a:rPr lang="en" sz="2400" b="1" dirty="0">
                <a:solidFill>
                  <a:schemeClr val="lt1"/>
                </a:solidFill>
                <a:latin typeface="Times New Roman"/>
                <a:ea typeface="Times New Roman"/>
                <a:cs typeface="Times New Roman"/>
                <a:sym typeface="Times New Roman"/>
              </a:rPr>
              <a:t>Option 2: Remote and Flexible Work Options</a:t>
            </a:r>
            <a:endParaRPr sz="2400" b="1" dirty="0">
              <a:solidFill>
                <a:schemeClr val="lt1"/>
              </a:solidFill>
              <a:latin typeface="Times New Roman"/>
              <a:ea typeface="Times New Roman"/>
              <a:cs typeface="Times New Roman"/>
              <a:sym typeface="Times New Roman"/>
            </a:endParaRPr>
          </a:p>
          <a:p>
            <a:pPr>
              <a:lnSpc>
                <a:spcPct val="102000"/>
              </a:lnSpc>
              <a:buClr>
                <a:schemeClr val="lt1"/>
              </a:buClr>
              <a:buFont typeface="Times New Roman"/>
              <a:buChar char="●"/>
            </a:pPr>
            <a:r>
              <a:rPr lang="en" sz="2400" dirty="0">
                <a:solidFill>
                  <a:schemeClr val="lt1"/>
                </a:solidFill>
                <a:latin typeface="Times New Roman"/>
                <a:ea typeface="Times New Roman"/>
                <a:cs typeface="Times New Roman"/>
                <a:sym typeface="Times New Roman"/>
              </a:rPr>
              <a:t>Easier access to childcare, low government cost, less pressure to choose between career and children</a:t>
            </a:r>
            <a:endParaRPr sz="2400" dirty="0">
              <a:solidFill>
                <a:schemeClr val="lt1"/>
              </a:solidFill>
              <a:latin typeface="Times New Roman"/>
              <a:ea typeface="Times New Roman"/>
              <a:cs typeface="Times New Roman"/>
              <a:sym typeface="Times New Roman"/>
            </a:endParaRPr>
          </a:p>
          <a:p>
            <a:pPr>
              <a:lnSpc>
                <a:spcPct val="102000"/>
              </a:lnSpc>
              <a:buClr>
                <a:schemeClr val="lt1"/>
              </a:buClr>
              <a:buFont typeface="Times New Roman"/>
              <a:buChar char="●"/>
            </a:pPr>
            <a:r>
              <a:rPr lang="en" sz="2400" dirty="0">
                <a:solidFill>
                  <a:schemeClr val="lt1"/>
                </a:solidFill>
                <a:latin typeface="Times New Roman"/>
                <a:ea typeface="Times New Roman"/>
                <a:cs typeface="Times New Roman"/>
                <a:sym typeface="Times New Roman"/>
              </a:rPr>
              <a:t>Productivity loss, employer disagreement</a:t>
            </a:r>
            <a:endParaRPr sz="2400" dirty="0">
              <a:solidFill>
                <a:schemeClr val="lt1"/>
              </a:solidFill>
              <a:latin typeface="Times New Roman"/>
              <a:ea typeface="Times New Roman"/>
              <a:cs typeface="Times New Roman"/>
              <a:sym typeface="Times New Roman"/>
            </a:endParaRPr>
          </a:p>
        </p:txBody>
      </p:sp>
      <p:sp>
        <p:nvSpPr>
          <p:cNvPr id="72" name="Google Shape;72;p15"/>
          <p:cNvSpPr txBox="1">
            <a:spLocks noGrp="1"/>
          </p:cNvSpPr>
          <p:nvPr>
            <p:ph type="body" idx="1"/>
          </p:nvPr>
        </p:nvSpPr>
        <p:spPr>
          <a:xfrm>
            <a:off x="534867" y="320767"/>
            <a:ext cx="11360800" cy="1768800"/>
          </a:xfrm>
          <a:prstGeom prst="rect">
            <a:avLst/>
          </a:prstGeom>
        </p:spPr>
        <p:txBody>
          <a:bodyPr spcFirstLastPara="1" wrap="square" lIns="121900" tIns="121900" rIns="121900" bIns="121900" anchor="t" anchorCtr="0">
            <a:normAutofit fontScale="25000" lnSpcReduction="20000"/>
          </a:bodyPr>
          <a:lstStyle/>
          <a:p>
            <a:pPr marL="0" indent="0">
              <a:lnSpc>
                <a:spcPct val="122000"/>
              </a:lnSpc>
              <a:buNone/>
            </a:pPr>
            <a:r>
              <a:rPr lang="en" sz="9600" b="1" dirty="0">
                <a:solidFill>
                  <a:schemeClr val="lt1"/>
                </a:solidFill>
                <a:latin typeface="Times New Roman"/>
                <a:ea typeface="Times New Roman"/>
                <a:cs typeface="Times New Roman"/>
                <a:sym typeface="Times New Roman"/>
              </a:rPr>
              <a:t>Option 1: Annual Immigration Caps</a:t>
            </a:r>
            <a:endParaRPr sz="9600" b="1" dirty="0">
              <a:solidFill>
                <a:schemeClr val="lt1"/>
              </a:solidFill>
              <a:latin typeface="Times New Roman"/>
              <a:ea typeface="Times New Roman"/>
              <a:cs typeface="Times New Roman"/>
              <a:sym typeface="Times New Roman"/>
            </a:endParaRPr>
          </a:p>
          <a:p>
            <a:pPr>
              <a:lnSpc>
                <a:spcPct val="122000"/>
              </a:lnSpc>
              <a:buClr>
                <a:schemeClr val="lt1"/>
              </a:buClr>
              <a:buSzPct val="100000"/>
              <a:buFont typeface="Times New Roman"/>
              <a:buChar char="●"/>
            </a:pPr>
            <a:r>
              <a:rPr lang="en" sz="9600" dirty="0">
                <a:solidFill>
                  <a:schemeClr val="lt1"/>
                </a:solidFill>
                <a:latin typeface="Times New Roman"/>
                <a:ea typeface="Times New Roman"/>
                <a:cs typeface="Times New Roman"/>
                <a:sym typeface="Times New Roman"/>
              </a:rPr>
              <a:t>Immediate workforce solution, adjusted based on labor need, contributes to  population stability</a:t>
            </a:r>
            <a:endParaRPr sz="9600" dirty="0">
              <a:solidFill>
                <a:schemeClr val="lt1"/>
              </a:solidFill>
              <a:latin typeface="Times New Roman"/>
              <a:ea typeface="Times New Roman"/>
              <a:cs typeface="Times New Roman"/>
              <a:sym typeface="Times New Roman"/>
            </a:endParaRPr>
          </a:p>
          <a:p>
            <a:pPr>
              <a:lnSpc>
                <a:spcPct val="122000"/>
              </a:lnSpc>
              <a:buClr>
                <a:schemeClr val="lt1"/>
              </a:buClr>
              <a:buSzPct val="100000"/>
              <a:buFont typeface="Times New Roman"/>
              <a:buChar char="●"/>
            </a:pPr>
            <a:r>
              <a:rPr lang="en" sz="9600" dirty="0">
                <a:solidFill>
                  <a:schemeClr val="lt1"/>
                </a:solidFill>
                <a:latin typeface="Times New Roman"/>
                <a:ea typeface="Times New Roman"/>
                <a:cs typeface="Times New Roman"/>
                <a:sym typeface="Times New Roman"/>
              </a:rPr>
              <a:t>Immigration is a polarizing issue</a:t>
            </a:r>
            <a:endParaRPr sz="9600" dirty="0">
              <a:solidFill>
                <a:schemeClr val="lt1"/>
              </a:solidFill>
              <a:latin typeface="Times New Roman"/>
              <a:ea typeface="Times New Roman"/>
              <a:cs typeface="Times New Roman"/>
              <a:sym typeface="Times New Roman"/>
            </a:endParaRPr>
          </a:p>
          <a:p>
            <a:pPr marL="0" indent="0">
              <a:spcAft>
                <a:spcPts val="1600"/>
              </a:spcAft>
              <a:buNone/>
            </a:pPr>
            <a:endParaRPr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0">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uiExpand="1" build="p"/>
      <p:bldP spid="71" grpId="0" uiExpand="1" build="p"/>
      <p:bldP spid="72"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415600" y="480732"/>
            <a:ext cx="11360800" cy="763600"/>
          </a:xfrm>
          <a:prstGeom prst="rect">
            <a:avLst/>
          </a:prstGeom>
        </p:spPr>
        <p:txBody>
          <a:bodyPr spcFirstLastPara="1" wrap="square" lIns="121900" tIns="121900" rIns="121900" bIns="121900" anchor="t" anchorCtr="0">
            <a:normAutofit/>
          </a:bodyPr>
          <a:lstStyle/>
          <a:p>
            <a:r>
              <a:rPr lang="en">
                <a:solidFill>
                  <a:schemeClr val="lt1"/>
                </a:solidFill>
                <a:latin typeface="Times New Roman"/>
                <a:ea typeface="Times New Roman"/>
                <a:cs typeface="Times New Roman"/>
                <a:sym typeface="Times New Roman"/>
              </a:rPr>
              <a:t>Recommendation: Financial Package</a:t>
            </a:r>
            <a:endParaRPr>
              <a:solidFill>
                <a:schemeClr val="lt1"/>
              </a:solidFill>
              <a:latin typeface="Times New Roman"/>
              <a:ea typeface="Times New Roman"/>
              <a:cs typeface="Times New Roman"/>
              <a:sym typeface="Times New Roman"/>
            </a:endParaRPr>
          </a:p>
        </p:txBody>
      </p:sp>
      <p:sp>
        <p:nvSpPr>
          <p:cNvPr id="3" name="TextBox 2">
            <a:extLst>
              <a:ext uri="{FF2B5EF4-FFF2-40B4-BE49-F238E27FC236}">
                <a16:creationId xmlns:a16="http://schemas.microsoft.com/office/drawing/2014/main" id="{2A9F4BF7-BD3D-A648-CA63-C4EBE052504E}"/>
              </a:ext>
            </a:extLst>
          </p:cNvPr>
          <p:cNvSpPr txBox="1"/>
          <p:nvPr/>
        </p:nvSpPr>
        <p:spPr>
          <a:xfrm>
            <a:off x="413487" y="1151860"/>
            <a:ext cx="6190511" cy="41043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1867" kern="0" dirty="0">
                <a:solidFill>
                  <a:srgbClr val="FFFFFF"/>
                </a:solidFill>
                <a:latin typeface="Times New Roman"/>
                <a:cs typeface="Arial"/>
                <a:sym typeface="Arial"/>
              </a:rPr>
              <a:t>Developed by the Joint Economic Committee</a:t>
            </a:r>
          </a:p>
        </p:txBody>
      </p:sp>
      <p:sp>
        <p:nvSpPr>
          <p:cNvPr id="8" name="TextBox 7">
            <a:extLst>
              <a:ext uri="{FF2B5EF4-FFF2-40B4-BE49-F238E27FC236}">
                <a16:creationId xmlns:a16="http://schemas.microsoft.com/office/drawing/2014/main" id="{6686676D-460D-D5B3-BCD4-E6DCEC757D9A}"/>
              </a:ext>
            </a:extLst>
          </p:cNvPr>
          <p:cNvSpPr txBox="1"/>
          <p:nvPr/>
        </p:nvSpPr>
        <p:spPr>
          <a:xfrm>
            <a:off x="2599069" y="2643373"/>
            <a:ext cx="6096000" cy="8617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2933" kern="0" dirty="0">
                <a:solidFill>
                  <a:srgbClr val="000000"/>
                </a:solidFill>
                <a:latin typeface="Times New Roman"/>
                <a:ea typeface="Arial"/>
                <a:cs typeface="Arial"/>
                <a:sym typeface="Arial"/>
              </a:rPr>
              <a:t>​</a:t>
            </a:r>
          </a:p>
          <a:p>
            <a:pPr algn="ctr" defTabSz="1219170">
              <a:buClr>
                <a:srgbClr val="000000"/>
              </a:buClr>
            </a:pPr>
            <a:endParaRPr lang="en-US" sz="1867" kern="0">
              <a:solidFill>
                <a:srgbClr val="000000"/>
              </a:solidFill>
              <a:latin typeface="Arial"/>
              <a:ea typeface="Arial"/>
              <a:cs typeface="Arial"/>
              <a:sym typeface="Arial"/>
            </a:endParaRPr>
          </a:p>
        </p:txBody>
      </p:sp>
      <p:sp>
        <p:nvSpPr>
          <p:cNvPr id="10" name="Google Shape;62;p14">
            <a:extLst>
              <a:ext uri="{FF2B5EF4-FFF2-40B4-BE49-F238E27FC236}">
                <a16:creationId xmlns:a16="http://schemas.microsoft.com/office/drawing/2014/main" id="{7432C014-6011-0054-2FBD-53E256AE7FF8}"/>
              </a:ext>
            </a:extLst>
          </p:cNvPr>
          <p:cNvSpPr txBox="1">
            <a:spLocks/>
          </p:cNvSpPr>
          <p:nvPr/>
        </p:nvSpPr>
        <p:spPr>
          <a:xfrm>
            <a:off x="415602" y="864157"/>
            <a:ext cx="11053636" cy="313752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defTabSz="1219170">
              <a:lnSpc>
                <a:spcPct val="100000"/>
              </a:lnSpc>
              <a:buClr>
                <a:srgbClr val="595959"/>
              </a:buClr>
              <a:buNone/>
            </a:pPr>
            <a:endParaRPr lang="en" sz="2933" kern="0" dirty="0">
              <a:solidFill>
                <a:srgbClr val="FFFFFF"/>
              </a:solidFill>
              <a:latin typeface="Times New Roman"/>
              <a:ea typeface="Times New Roman"/>
              <a:cs typeface="Times New Roman"/>
            </a:endParaRPr>
          </a:p>
          <a:p>
            <a:pPr marL="609585" indent="-457189" defTabSz="1219170">
              <a:lnSpc>
                <a:spcPct val="200000"/>
              </a:lnSpc>
              <a:spcBef>
                <a:spcPts val="1600"/>
              </a:spcBef>
              <a:buClr>
                <a:srgbClr val="FFFFFF"/>
              </a:buClr>
              <a:buFont typeface="Times New Roman"/>
              <a:buChar char="●"/>
            </a:pPr>
            <a:r>
              <a:rPr lang="en" sz="2933" kern="0" dirty="0">
                <a:solidFill>
                  <a:srgbClr val="FFFFFF"/>
                </a:solidFill>
                <a:latin typeface="Times New Roman"/>
                <a:cs typeface="Times New Roman"/>
              </a:rPr>
              <a:t>Step 1: Recommended parental leave is 12 weeks</a:t>
            </a:r>
          </a:p>
          <a:p>
            <a:pPr marL="609585" indent="-457189" defTabSz="1219170">
              <a:lnSpc>
                <a:spcPct val="200000"/>
              </a:lnSpc>
              <a:spcBef>
                <a:spcPts val="1600"/>
              </a:spcBef>
              <a:buClr>
                <a:srgbClr val="FFFFFF"/>
              </a:buClr>
              <a:buFont typeface="Times New Roman"/>
              <a:buChar char="●"/>
            </a:pPr>
            <a:r>
              <a:rPr lang="en" sz="2933" kern="0" dirty="0">
                <a:solidFill>
                  <a:srgbClr val="FFFFFF"/>
                </a:solidFill>
                <a:latin typeface="Times New Roman"/>
                <a:ea typeface="Times New Roman"/>
                <a:cs typeface="Times New Roman"/>
              </a:rPr>
              <a:t>Step 2: Medicaid covers up to 1/3 of fertility treatment cost</a:t>
            </a:r>
          </a:p>
          <a:p>
            <a:pPr marL="609585" indent="-457189" defTabSz="1219170">
              <a:lnSpc>
                <a:spcPct val="200000"/>
              </a:lnSpc>
              <a:spcBef>
                <a:spcPts val="1600"/>
              </a:spcBef>
              <a:buClr>
                <a:srgbClr val="FFFFFF"/>
              </a:buClr>
              <a:buFont typeface="Times New Roman"/>
              <a:buChar char="●"/>
            </a:pPr>
            <a:r>
              <a:rPr lang="en" sz="2933" kern="0" dirty="0">
                <a:solidFill>
                  <a:srgbClr val="FFFFFF"/>
                </a:solidFill>
                <a:latin typeface="Times New Roman"/>
                <a:ea typeface="Times New Roman"/>
                <a:cs typeface="Times New Roman"/>
              </a:rPr>
              <a:t>Step 3: Cap on cost of childcare at 8 percent of household income</a:t>
            </a:r>
          </a:p>
          <a:p>
            <a:pPr marL="152396" indent="0" defTabSz="1219170">
              <a:lnSpc>
                <a:spcPct val="200000"/>
              </a:lnSpc>
              <a:spcBef>
                <a:spcPts val="1600"/>
              </a:spcBef>
              <a:buClr>
                <a:srgbClr val="FFFFFF"/>
              </a:buClr>
              <a:buNone/>
            </a:pPr>
            <a:endParaRPr lang="en" sz="1600" kern="0" dirty="0">
              <a:solidFill>
                <a:srgbClr val="000000"/>
              </a:solidFill>
              <a:ea typeface="Times New Roman"/>
            </a:endParaRPr>
          </a:p>
          <a:p>
            <a:pPr marL="152396" indent="0" defTabSz="1219170">
              <a:lnSpc>
                <a:spcPct val="114999"/>
              </a:lnSpc>
              <a:spcBef>
                <a:spcPts val="1600"/>
              </a:spcBef>
              <a:buClr>
                <a:srgbClr val="FFFFFF"/>
              </a:buClr>
              <a:buNone/>
            </a:pPr>
            <a:endParaRPr lang="en" sz="2400" kern="0" dirty="0">
              <a:solidFill>
                <a:srgbClr val="FFFFFF"/>
              </a:solidFill>
              <a:latin typeface="Times New Roman"/>
              <a:ea typeface="Times New Roman"/>
              <a:cs typeface="Times New Roman"/>
            </a:endParaRPr>
          </a:p>
          <a:p>
            <a:pPr marL="609585" indent="-457189" defTabSz="1219170">
              <a:lnSpc>
                <a:spcPct val="114999"/>
              </a:lnSpc>
              <a:spcBef>
                <a:spcPts val="1600"/>
              </a:spcBef>
              <a:buClr>
                <a:srgbClr val="FFFFFF"/>
              </a:buClr>
              <a:buFont typeface="Times New Roman"/>
              <a:buChar char="●"/>
            </a:pPr>
            <a:endParaRPr lang="en" sz="2400" kern="0" dirty="0">
              <a:solidFill>
                <a:srgbClr val="FFFFFF"/>
              </a:solidFill>
              <a:latin typeface="Times New Roman"/>
              <a:ea typeface="Times New Roman"/>
              <a:cs typeface="Times New Roman"/>
            </a:endParaRPr>
          </a:p>
          <a:p>
            <a:pPr marL="609585" indent="-457189" defTabSz="1219170">
              <a:lnSpc>
                <a:spcPct val="114999"/>
              </a:lnSpc>
              <a:spcBef>
                <a:spcPts val="1600"/>
              </a:spcBef>
              <a:buClr>
                <a:srgbClr val="FFFFFF"/>
              </a:buClr>
              <a:buFont typeface="Times New Roman"/>
              <a:buChar char="●"/>
            </a:pPr>
            <a:endParaRPr lang="en" sz="2400" kern="0" dirty="0">
              <a:solidFill>
                <a:srgbClr val="FFFFFF"/>
              </a:solidFill>
              <a:latin typeface="Times New Roman"/>
              <a:ea typeface="Times New Roman"/>
              <a:cs typeface="Times New Roman"/>
            </a:endParaRPr>
          </a:p>
        </p:txBody>
      </p:sp>
      <p:sp>
        <p:nvSpPr>
          <p:cNvPr id="2" name="TextBox 1">
            <a:extLst>
              <a:ext uri="{FF2B5EF4-FFF2-40B4-BE49-F238E27FC236}">
                <a16:creationId xmlns:a16="http://schemas.microsoft.com/office/drawing/2014/main" id="{0BD01872-180D-AEA3-4217-3A470FE5C9D4}"/>
              </a:ext>
            </a:extLst>
          </p:cNvPr>
          <p:cNvSpPr txBox="1"/>
          <p:nvPr/>
        </p:nvSpPr>
        <p:spPr>
          <a:xfrm>
            <a:off x="413489" y="5257209"/>
            <a:ext cx="11199627" cy="9439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 sz="2667" kern="0" dirty="0">
                <a:solidFill>
                  <a:srgbClr val="FFFFFF"/>
                </a:solidFill>
                <a:latin typeface="Times New Roman"/>
                <a:cs typeface="Times New Roman"/>
                <a:sym typeface="Arial"/>
              </a:rPr>
              <a:t>Addresses major barriers to parenthood, increases participation in labor force, raises tax revenues over time to offset federal funding</a:t>
            </a:r>
            <a:endParaRPr lang="en-US" sz="1867" kern="0" dirty="0">
              <a:solidFill>
                <a:srgbClr val="FFFFFF"/>
              </a:solidFill>
              <a:latin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DD0A2-956A-E929-F618-20DA4E611A44}"/>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F465280-3665-BE74-EB34-B81CDFCED80E}"/>
              </a:ext>
            </a:extLst>
          </p:cNvPr>
          <p:cNvGraphicFramePr>
            <a:graphicFrameLocks noGrp="1"/>
          </p:cNvGraphicFramePr>
          <p:nvPr/>
        </p:nvGraphicFramePr>
        <p:xfrm>
          <a:off x="2387972" y="1732037"/>
          <a:ext cx="8127999" cy="4145280"/>
        </p:xfrm>
        <a:graphic>
          <a:graphicData uri="http://schemas.openxmlformats.org/drawingml/2006/table">
            <a:tbl>
              <a:tblPr firstRow="1" bandRow="1">
                <a:tableStyleId>{2D5ABB26-0587-4C30-8999-92F81FD0307C}</a:tableStyleId>
              </a:tblPr>
              <a:tblGrid>
                <a:gridCol w="2194913">
                  <a:extLst>
                    <a:ext uri="{9D8B030D-6E8A-4147-A177-3AD203B41FA5}">
                      <a16:colId xmlns:a16="http://schemas.microsoft.com/office/drawing/2014/main" val="3283020734"/>
                    </a:ext>
                  </a:extLst>
                </a:gridCol>
                <a:gridCol w="1273629">
                  <a:extLst>
                    <a:ext uri="{9D8B030D-6E8A-4147-A177-3AD203B41FA5}">
                      <a16:colId xmlns:a16="http://schemas.microsoft.com/office/drawing/2014/main" val="707317213"/>
                    </a:ext>
                  </a:extLst>
                </a:gridCol>
                <a:gridCol w="4659457">
                  <a:extLst>
                    <a:ext uri="{9D8B030D-6E8A-4147-A177-3AD203B41FA5}">
                      <a16:colId xmlns:a16="http://schemas.microsoft.com/office/drawing/2014/main" val="2775553635"/>
                    </a:ext>
                  </a:extLst>
                </a:gridCol>
              </a:tblGrid>
              <a:tr h="370840">
                <a:tc>
                  <a:txBody>
                    <a:bodyPr/>
                    <a:lstStyle/>
                    <a:p>
                      <a:r>
                        <a:rPr lang="en-US" sz="2800" dirty="0"/>
                        <a:t>Horse</a:t>
                      </a:r>
                    </a:p>
                  </a:txBody>
                  <a:tcPr/>
                </a:tc>
                <a:tc>
                  <a:txBody>
                    <a:bodyPr/>
                    <a:lstStyle/>
                    <a:p>
                      <a:r>
                        <a:rPr lang="en-US" sz="2800" dirty="0"/>
                        <a:t>1</a:t>
                      </a:r>
                    </a:p>
                  </a:txBody>
                  <a:tcPr/>
                </a:tc>
                <a:tc>
                  <a:txBody>
                    <a:bodyPr/>
                    <a:lstStyle/>
                    <a:p>
                      <a:r>
                        <a:rPr lang="en-US" sz="2800" dirty="0"/>
                        <a:t>Bobby – Mo</a:t>
                      </a:r>
                    </a:p>
                  </a:txBody>
                  <a:tcPr/>
                </a:tc>
                <a:extLst>
                  <a:ext uri="{0D108BD9-81ED-4DB2-BD59-A6C34878D82A}">
                    <a16:rowId xmlns:a16="http://schemas.microsoft.com/office/drawing/2014/main" val="310160388"/>
                  </a:ext>
                </a:extLst>
              </a:tr>
              <a:tr h="370840">
                <a:tc>
                  <a:txBody>
                    <a:bodyPr/>
                    <a:lstStyle/>
                    <a:p>
                      <a:r>
                        <a:rPr lang="en-US" sz="2800" dirty="0"/>
                        <a:t>Dog</a:t>
                      </a:r>
                    </a:p>
                  </a:txBody>
                  <a:tcPr/>
                </a:tc>
                <a:tc>
                  <a:txBody>
                    <a:bodyPr/>
                    <a:lstStyle/>
                    <a:p>
                      <a:r>
                        <a:rPr lang="en-US" sz="2800" dirty="0"/>
                        <a:t>2</a:t>
                      </a:r>
                    </a:p>
                  </a:txBody>
                  <a:tcPr/>
                </a:tc>
                <a:tc>
                  <a:txBody>
                    <a:bodyPr/>
                    <a:lstStyle/>
                    <a:p>
                      <a:r>
                        <a:rPr lang="en-US" sz="2800" dirty="0"/>
                        <a:t>Alex – Syarra</a:t>
                      </a:r>
                    </a:p>
                  </a:txBody>
                  <a:tcPr/>
                </a:tc>
                <a:extLst>
                  <a:ext uri="{0D108BD9-81ED-4DB2-BD59-A6C34878D82A}">
                    <a16:rowId xmlns:a16="http://schemas.microsoft.com/office/drawing/2014/main" val="996457191"/>
                  </a:ext>
                </a:extLst>
              </a:tr>
              <a:tr h="370840">
                <a:tc>
                  <a:txBody>
                    <a:bodyPr/>
                    <a:lstStyle/>
                    <a:p>
                      <a:r>
                        <a:rPr lang="en-US" sz="2800" dirty="0"/>
                        <a:t>Unicorn</a:t>
                      </a:r>
                    </a:p>
                  </a:txBody>
                  <a:tcPr/>
                </a:tc>
                <a:tc>
                  <a:txBody>
                    <a:bodyPr/>
                    <a:lstStyle/>
                    <a:p>
                      <a:r>
                        <a:rPr lang="en-US" sz="2800" dirty="0"/>
                        <a:t>3</a:t>
                      </a:r>
                    </a:p>
                  </a:txBody>
                  <a:tcPr/>
                </a:tc>
                <a:tc>
                  <a:txBody>
                    <a:bodyPr/>
                    <a:lstStyle/>
                    <a:p>
                      <a:r>
                        <a:rPr lang="en-US" sz="2800" dirty="0"/>
                        <a:t>Kiana – Maeve</a:t>
                      </a:r>
                    </a:p>
                  </a:txBody>
                  <a:tcPr/>
                </a:tc>
                <a:extLst>
                  <a:ext uri="{0D108BD9-81ED-4DB2-BD59-A6C34878D82A}">
                    <a16:rowId xmlns:a16="http://schemas.microsoft.com/office/drawing/2014/main" val="397957576"/>
                  </a:ext>
                </a:extLst>
              </a:tr>
              <a:tr h="370840">
                <a:tc>
                  <a:txBody>
                    <a:bodyPr/>
                    <a:lstStyle/>
                    <a:p>
                      <a:r>
                        <a:rPr lang="en-US" sz="2800" dirty="0"/>
                        <a:t>Tiger</a:t>
                      </a:r>
                    </a:p>
                  </a:txBody>
                  <a:tcPr/>
                </a:tc>
                <a:tc>
                  <a:txBody>
                    <a:bodyPr/>
                    <a:lstStyle/>
                    <a:p>
                      <a:r>
                        <a:rPr lang="en-US" sz="2800" dirty="0"/>
                        <a:t>4</a:t>
                      </a:r>
                    </a:p>
                  </a:txBody>
                  <a:tcPr/>
                </a:tc>
                <a:tc>
                  <a:txBody>
                    <a:bodyPr/>
                    <a:lstStyle/>
                    <a:p>
                      <a:r>
                        <a:rPr lang="en-US" sz="2800" dirty="0"/>
                        <a:t>Priya – Sarina</a:t>
                      </a:r>
                    </a:p>
                  </a:txBody>
                  <a:tcPr/>
                </a:tc>
                <a:extLst>
                  <a:ext uri="{0D108BD9-81ED-4DB2-BD59-A6C34878D82A}">
                    <a16:rowId xmlns:a16="http://schemas.microsoft.com/office/drawing/2014/main" val="507067577"/>
                  </a:ext>
                </a:extLst>
              </a:tr>
              <a:tr h="370840">
                <a:tc>
                  <a:txBody>
                    <a:bodyPr/>
                    <a:lstStyle/>
                    <a:p>
                      <a:r>
                        <a:rPr lang="en-US" sz="2800" dirty="0"/>
                        <a:t>Cat</a:t>
                      </a:r>
                    </a:p>
                  </a:txBody>
                  <a:tcPr/>
                </a:tc>
                <a:tc>
                  <a:txBody>
                    <a:bodyPr/>
                    <a:lstStyle/>
                    <a:p>
                      <a:r>
                        <a:rPr lang="en-US" sz="2800" dirty="0"/>
                        <a:t>5</a:t>
                      </a:r>
                    </a:p>
                  </a:txBody>
                  <a:tcPr/>
                </a:tc>
                <a:tc>
                  <a:txBody>
                    <a:bodyPr/>
                    <a:lstStyle/>
                    <a:p>
                      <a:r>
                        <a:rPr lang="en-US" sz="2800" dirty="0"/>
                        <a:t>Esme – Camille</a:t>
                      </a:r>
                    </a:p>
                  </a:txBody>
                  <a:tcPr/>
                </a:tc>
                <a:extLst>
                  <a:ext uri="{0D108BD9-81ED-4DB2-BD59-A6C34878D82A}">
                    <a16:rowId xmlns:a16="http://schemas.microsoft.com/office/drawing/2014/main" val="3489713192"/>
                  </a:ext>
                </a:extLst>
              </a:tr>
              <a:tr h="370840">
                <a:tc>
                  <a:txBody>
                    <a:bodyPr/>
                    <a:lstStyle/>
                    <a:p>
                      <a:r>
                        <a:rPr lang="en-US" sz="2800" dirty="0"/>
                        <a:t>Bird</a:t>
                      </a:r>
                    </a:p>
                  </a:txBody>
                  <a:tcPr/>
                </a:tc>
                <a:tc>
                  <a:txBody>
                    <a:bodyPr/>
                    <a:lstStyle/>
                    <a:p>
                      <a:r>
                        <a:rPr lang="en-US" sz="2800" dirty="0"/>
                        <a:t>6</a:t>
                      </a:r>
                    </a:p>
                  </a:txBody>
                  <a:tcPr/>
                </a:tc>
                <a:tc>
                  <a:txBody>
                    <a:bodyPr/>
                    <a:lstStyle/>
                    <a:p>
                      <a:r>
                        <a:rPr lang="en-US" sz="2800" dirty="0"/>
                        <a:t>Erik – Richard</a:t>
                      </a:r>
                    </a:p>
                  </a:txBody>
                  <a:tcPr/>
                </a:tc>
                <a:extLst>
                  <a:ext uri="{0D108BD9-81ED-4DB2-BD59-A6C34878D82A}">
                    <a16:rowId xmlns:a16="http://schemas.microsoft.com/office/drawing/2014/main" val="578379665"/>
                  </a:ext>
                </a:extLst>
              </a:tr>
              <a:tr h="370840">
                <a:tc>
                  <a:txBody>
                    <a:bodyPr/>
                    <a:lstStyle/>
                    <a:p>
                      <a:r>
                        <a:rPr lang="en-US" sz="2800" dirty="0"/>
                        <a:t>Seal</a:t>
                      </a:r>
                    </a:p>
                  </a:txBody>
                  <a:tcPr/>
                </a:tc>
                <a:tc>
                  <a:txBody>
                    <a:bodyPr/>
                    <a:lstStyle/>
                    <a:p>
                      <a:r>
                        <a:rPr lang="en-US" sz="2800" dirty="0"/>
                        <a:t>7</a:t>
                      </a:r>
                    </a:p>
                  </a:txBody>
                  <a:tcPr/>
                </a:tc>
                <a:tc>
                  <a:txBody>
                    <a:bodyPr/>
                    <a:lstStyle/>
                    <a:p>
                      <a:r>
                        <a:rPr lang="en-US" sz="2800" dirty="0"/>
                        <a:t>Skye – Maisie</a:t>
                      </a:r>
                    </a:p>
                  </a:txBody>
                  <a:tcPr/>
                </a:tc>
                <a:extLst>
                  <a:ext uri="{0D108BD9-81ED-4DB2-BD59-A6C34878D82A}">
                    <a16:rowId xmlns:a16="http://schemas.microsoft.com/office/drawing/2014/main" val="3568642199"/>
                  </a:ext>
                </a:extLst>
              </a:tr>
              <a:tr h="370840">
                <a:tc>
                  <a:txBody>
                    <a:bodyPr/>
                    <a:lstStyle/>
                    <a:p>
                      <a:r>
                        <a:rPr lang="en-US" sz="2800" dirty="0"/>
                        <a:t>Lion</a:t>
                      </a:r>
                    </a:p>
                  </a:txBody>
                  <a:tcPr/>
                </a:tc>
                <a:tc>
                  <a:txBody>
                    <a:bodyPr/>
                    <a:lstStyle/>
                    <a:p>
                      <a:r>
                        <a:rPr lang="en-US" sz="2800" dirty="0"/>
                        <a:t>8</a:t>
                      </a:r>
                    </a:p>
                  </a:txBody>
                  <a:tcPr/>
                </a:tc>
                <a:tc>
                  <a:txBody>
                    <a:bodyPr/>
                    <a:lstStyle/>
                    <a:p>
                      <a:r>
                        <a:rPr lang="en-US" sz="2800" dirty="0"/>
                        <a:t>Gabby - Katelyn</a:t>
                      </a:r>
                    </a:p>
                  </a:txBody>
                  <a:tcPr/>
                </a:tc>
                <a:extLst>
                  <a:ext uri="{0D108BD9-81ED-4DB2-BD59-A6C34878D82A}">
                    <a16:rowId xmlns:a16="http://schemas.microsoft.com/office/drawing/2014/main" val="3773764799"/>
                  </a:ext>
                </a:extLst>
              </a:tr>
            </a:tbl>
          </a:graphicData>
        </a:graphic>
      </p:graphicFrame>
      <p:sp>
        <p:nvSpPr>
          <p:cNvPr id="3" name="Rectangle: Rounded Corners 2">
            <a:extLst>
              <a:ext uri="{FF2B5EF4-FFF2-40B4-BE49-F238E27FC236}">
                <a16:creationId xmlns:a16="http://schemas.microsoft.com/office/drawing/2014/main" id="{DCA7617F-578A-A379-8701-1E18E937FD99}"/>
              </a:ext>
            </a:extLst>
          </p:cNvPr>
          <p:cNvSpPr/>
          <p:nvPr/>
        </p:nvSpPr>
        <p:spPr>
          <a:xfrm>
            <a:off x="2109216" y="5400008"/>
            <a:ext cx="7694812"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house with columns and a flag&#10;&#10;AI-generated content may be incorrect.">
            <a:extLst>
              <a:ext uri="{FF2B5EF4-FFF2-40B4-BE49-F238E27FC236}">
                <a16:creationId xmlns:a16="http://schemas.microsoft.com/office/drawing/2014/main" id="{F9576981-999D-E1A2-D200-F4575D349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92" y="316831"/>
            <a:ext cx="1574574" cy="1097280"/>
          </a:xfrm>
          <a:prstGeom prst="rect">
            <a:avLst/>
          </a:prstGeom>
        </p:spPr>
      </p:pic>
      <p:pic>
        <p:nvPicPr>
          <p:cNvPr id="5" name="Picture 4">
            <a:extLst>
              <a:ext uri="{FF2B5EF4-FFF2-40B4-BE49-F238E27FC236}">
                <a16:creationId xmlns:a16="http://schemas.microsoft.com/office/drawing/2014/main" id="{FB333A84-4EDC-E808-FDE6-F72910F4E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67" y="1683269"/>
            <a:ext cx="1099424" cy="1097280"/>
          </a:xfrm>
          <a:prstGeom prst="rect">
            <a:avLst/>
          </a:prstGeom>
        </p:spPr>
      </p:pic>
    </p:spTree>
    <p:extLst>
      <p:ext uri="{BB962C8B-B14F-4D97-AF65-F5344CB8AC3E}">
        <p14:creationId xmlns:p14="http://schemas.microsoft.com/office/powerpoint/2010/main" val="2823452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840" r="-9840"/>
            </a:stretch>
          </a:blipFill>
        </p:spPr>
        <p:txBody>
          <a:bodyPr/>
          <a:lstStyle/>
          <a:p>
            <a:endParaRPr lang="en-US" sz="1200"/>
          </a:p>
        </p:txBody>
      </p:sp>
      <p:sp>
        <p:nvSpPr>
          <p:cNvPr id="3" name="Freeform 3"/>
          <p:cNvSpPr/>
          <p:nvPr/>
        </p:nvSpPr>
        <p:spPr>
          <a:xfrm>
            <a:off x="10252865" y="5540976"/>
            <a:ext cx="1253335" cy="631225"/>
          </a:xfrm>
          <a:custGeom>
            <a:avLst/>
            <a:gdLst/>
            <a:ahLst/>
            <a:cxnLst/>
            <a:rect l="l" t="t" r="r" b="b"/>
            <a:pathLst>
              <a:path w="1880002" h="946837">
                <a:moveTo>
                  <a:pt x="0" y="0"/>
                </a:moveTo>
                <a:lnTo>
                  <a:pt x="1880002" y="0"/>
                </a:lnTo>
                <a:lnTo>
                  <a:pt x="1880002" y="946837"/>
                </a:lnTo>
                <a:lnTo>
                  <a:pt x="0" y="9468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591206" y="634104"/>
            <a:ext cx="531622" cy="471694"/>
          </a:xfrm>
          <a:custGeom>
            <a:avLst/>
            <a:gdLst/>
            <a:ahLst/>
            <a:cxnLst/>
            <a:rect l="l" t="t" r="r" b="b"/>
            <a:pathLst>
              <a:path w="797433" h="707541">
                <a:moveTo>
                  <a:pt x="0" y="0"/>
                </a:moveTo>
                <a:lnTo>
                  <a:pt x="797433" y="0"/>
                </a:lnTo>
                <a:lnTo>
                  <a:pt x="797433" y="707541"/>
                </a:lnTo>
                <a:lnTo>
                  <a:pt x="0" y="707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5" name="TextBox 5"/>
          <p:cNvSpPr txBox="1"/>
          <p:nvPr/>
        </p:nvSpPr>
        <p:spPr>
          <a:xfrm>
            <a:off x="5256980" y="4262717"/>
            <a:ext cx="6249220" cy="267894"/>
          </a:xfrm>
          <a:prstGeom prst="rect">
            <a:avLst/>
          </a:prstGeom>
        </p:spPr>
        <p:txBody>
          <a:bodyPr lIns="0" tIns="0" rIns="0" bIns="0" rtlCol="0" anchor="t">
            <a:spAutoFit/>
          </a:bodyPr>
          <a:lstStyle/>
          <a:p>
            <a:pPr algn="r">
              <a:lnSpc>
                <a:spcPts val="1832"/>
              </a:lnSpc>
              <a:spcBef>
                <a:spcPct val="0"/>
              </a:spcBef>
            </a:pPr>
            <a:r>
              <a:rPr lang="en-US" sz="2800" spc="-145" dirty="0">
                <a:solidFill>
                  <a:srgbClr val="000000"/>
                </a:solidFill>
                <a:latin typeface="Archivo Black"/>
                <a:ea typeface="Archivo Black"/>
                <a:cs typeface="Archivo Black"/>
                <a:sym typeface="Archivo Black"/>
              </a:rPr>
              <a:t>Gabriella Gabel and Katelyn Kosloff</a:t>
            </a:r>
          </a:p>
        </p:txBody>
      </p:sp>
      <p:sp>
        <p:nvSpPr>
          <p:cNvPr id="6" name="TextBox 6"/>
          <p:cNvSpPr txBox="1"/>
          <p:nvPr/>
        </p:nvSpPr>
        <p:spPr>
          <a:xfrm>
            <a:off x="1312468" y="869951"/>
            <a:ext cx="3764029" cy="231217"/>
          </a:xfrm>
          <a:prstGeom prst="rect">
            <a:avLst/>
          </a:prstGeom>
        </p:spPr>
        <p:txBody>
          <a:bodyPr wrap="square" lIns="0" tIns="0" rIns="0" bIns="0" rtlCol="0" anchor="t">
            <a:spAutoFit/>
          </a:bodyPr>
          <a:lstStyle/>
          <a:p>
            <a:pPr>
              <a:lnSpc>
                <a:spcPts val="1680"/>
              </a:lnSpc>
            </a:pPr>
            <a:r>
              <a:rPr lang="en-US" dirty="0">
                <a:solidFill>
                  <a:srgbClr val="545454"/>
                </a:solidFill>
                <a:latin typeface="Garet Light"/>
                <a:ea typeface="Garet Light"/>
                <a:cs typeface="Garet Light"/>
                <a:sym typeface="Garet Light"/>
              </a:rPr>
              <a:t>For the National Security Council</a:t>
            </a:r>
          </a:p>
        </p:txBody>
      </p:sp>
      <p:sp>
        <p:nvSpPr>
          <p:cNvPr id="7" name="TextBox 7"/>
          <p:cNvSpPr txBox="1"/>
          <p:nvPr/>
        </p:nvSpPr>
        <p:spPr>
          <a:xfrm>
            <a:off x="4323903" y="2525806"/>
            <a:ext cx="7182297" cy="1464760"/>
          </a:xfrm>
          <a:prstGeom prst="rect">
            <a:avLst/>
          </a:prstGeom>
        </p:spPr>
        <p:txBody>
          <a:bodyPr lIns="0" tIns="0" rIns="0" bIns="0" rtlCol="0" anchor="t">
            <a:spAutoFit/>
          </a:bodyPr>
          <a:lstStyle/>
          <a:p>
            <a:pPr algn="r">
              <a:lnSpc>
                <a:spcPts val="3685"/>
              </a:lnSpc>
              <a:spcBef>
                <a:spcPct val="0"/>
              </a:spcBef>
            </a:pPr>
            <a:r>
              <a:rPr lang="en-US" sz="4800" b="1" spc="-373" dirty="0">
                <a:solidFill>
                  <a:srgbClr val="000000"/>
                </a:solidFill>
                <a:latin typeface="Archivo Black"/>
                <a:ea typeface="Archivo Black"/>
                <a:cs typeface="Archivo Black"/>
                <a:sym typeface="Archivo Black"/>
              </a:rPr>
              <a:t>ADJUSTING U.S. POLICY TOWARD ISRAEL IN THE POST-NETANYAHU ERA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64" b="-3364"/>
            </a:stretch>
          </a:blipFill>
        </p:spPr>
        <p:txBody>
          <a:bodyPr/>
          <a:lstStyle/>
          <a:p>
            <a:endParaRPr lang="en-US" sz="1200"/>
          </a:p>
        </p:txBody>
      </p:sp>
      <p:sp>
        <p:nvSpPr>
          <p:cNvPr id="3" name="TextBox 3"/>
          <p:cNvSpPr txBox="1"/>
          <p:nvPr/>
        </p:nvSpPr>
        <p:spPr>
          <a:xfrm>
            <a:off x="6294048" y="2584856"/>
            <a:ext cx="5212152" cy="3219407"/>
          </a:xfrm>
          <a:prstGeom prst="rect">
            <a:avLst/>
          </a:prstGeom>
        </p:spPr>
        <p:txBody>
          <a:bodyPr lIns="0" tIns="0" rIns="0" bIns="0" rtlCol="0" anchor="t">
            <a:spAutoFit/>
          </a:bodyPr>
          <a:lstStyle/>
          <a:p>
            <a:pPr algn="r">
              <a:lnSpc>
                <a:spcPts val="2333"/>
              </a:lnSpc>
            </a:pPr>
            <a:r>
              <a:rPr lang="en-US" sz="2000" dirty="0">
                <a:solidFill>
                  <a:srgbClr val="000000"/>
                </a:solidFill>
                <a:latin typeface="Garet"/>
                <a:ea typeface="Garet"/>
                <a:cs typeface="Garet"/>
                <a:sym typeface="Garet"/>
              </a:rPr>
              <a:t>U.S.–Israel relations are entering a volatile period marked by political uncertainty in Israel, regional reactions to the 20-point peace plan, and rising domestic polarization in the United States. Our analysis shows that the status quo weakens U.S. leverage, risks regional escalation, and undermines American credibility. We recommend a calibrated strategy combining targeted conditionality, multilateral enforcement, and a shift toward treating Israel as a “normal ally” to protect U.S. interests and stabilize the region.</a:t>
            </a:r>
          </a:p>
        </p:txBody>
      </p:sp>
      <p:sp>
        <p:nvSpPr>
          <p:cNvPr id="4" name="TextBox 4"/>
          <p:cNvSpPr txBox="1"/>
          <p:nvPr/>
        </p:nvSpPr>
        <p:spPr>
          <a:xfrm>
            <a:off x="6703938" y="1858380"/>
            <a:ext cx="4802262" cy="506229"/>
          </a:xfrm>
          <a:prstGeom prst="rect">
            <a:avLst/>
          </a:prstGeom>
        </p:spPr>
        <p:txBody>
          <a:bodyPr lIns="0" tIns="0" rIns="0" bIns="0" rtlCol="0" anchor="t">
            <a:spAutoFit/>
          </a:bodyPr>
          <a:lstStyle/>
          <a:p>
            <a:pPr algn="r">
              <a:lnSpc>
                <a:spcPts val="3872"/>
              </a:lnSpc>
              <a:spcBef>
                <a:spcPct val="0"/>
              </a:spcBef>
            </a:pPr>
            <a:r>
              <a:rPr lang="en-US" sz="3872" b="1" spc="-305" dirty="0">
                <a:solidFill>
                  <a:srgbClr val="000000"/>
                </a:solidFill>
                <a:latin typeface="Archivo Black"/>
                <a:ea typeface="Archivo Black"/>
                <a:cs typeface="Archivo Black"/>
                <a:sym typeface="Archivo Black"/>
              </a:rPr>
              <a:t>BLUF</a:t>
            </a:r>
          </a:p>
        </p:txBody>
      </p:sp>
      <p:sp>
        <p:nvSpPr>
          <p:cNvPr id="5" name="TextBox 5"/>
          <p:cNvSpPr txBox="1"/>
          <p:nvPr/>
        </p:nvSpPr>
        <p:spPr>
          <a:xfrm>
            <a:off x="8625479" y="654050"/>
            <a:ext cx="2880721" cy="233205"/>
          </a:xfrm>
          <a:prstGeom prst="rect">
            <a:avLst/>
          </a:prstGeom>
        </p:spPr>
        <p:txBody>
          <a:bodyPr lIns="0" tIns="0" rIns="0" bIns="0" rtlCol="0" anchor="t">
            <a:spAutoFit/>
          </a:bodyPr>
          <a:lstStyle/>
          <a:p>
            <a:pPr algn="r">
              <a:lnSpc>
                <a:spcPts val="1959"/>
              </a:lnSpc>
            </a:pPr>
            <a:r>
              <a:rPr lang="en-US" sz="1399" b="1">
                <a:solidFill>
                  <a:srgbClr val="000000"/>
                </a:solidFill>
                <a:latin typeface="Garet Bold"/>
                <a:ea typeface="Garet Bold"/>
                <a:cs typeface="Garet Bold"/>
                <a:sym typeface="Garet Bold"/>
              </a:rPr>
              <a:t>02/10</a:t>
            </a:r>
          </a:p>
        </p:txBody>
      </p:sp>
      <p:grpSp>
        <p:nvGrpSpPr>
          <p:cNvPr id="6" name="Group 6"/>
          <p:cNvGrpSpPr/>
          <p:nvPr/>
        </p:nvGrpSpPr>
        <p:grpSpPr>
          <a:xfrm>
            <a:off x="685800" y="509694"/>
            <a:ext cx="5105400" cy="4227416"/>
            <a:chOff x="0" y="-38100"/>
            <a:chExt cx="10210799" cy="8454832"/>
          </a:xfrm>
        </p:grpSpPr>
        <p:sp>
          <p:nvSpPr>
            <p:cNvPr id="7" name="TextBox 7"/>
            <p:cNvSpPr txBox="1"/>
            <p:nvPr/>
          </p:nvSpPr>
          <p:spPr>
            <a:xfrm>
              <a:off x="1053100" y="-38100"/>
              <a:ext cx="6193203" cy="538608"/>
            </a:xfrm>
            <a:prstGeom prst="rect">
              <a:avLst/>
            </a:prstGeom>
          </p:spPr>
          <p:txBody>
            <a:bodyPr lIns="0" tIns="0" rIns="0" bIns="0" rtlCol="0" anchor="t">
              <a:spAutoFit/>
            </a:bodyPr>
            <a:lstStyle/>
            <a:p>
              <a:pPr>
                <a:lnSpc>
                  <a:spcPts val="2053"/>
                </a:lnSpc>
              </a:pPr>
              <a:r>
                <a:rPr lang="en-US" b="1" dirty="0">
                  <a:solidFill>
                    <a:srgbClr val="000000"/>
                  </a:solidFill>
                  <a:latin typeface="Garet Bold"/>
                  <a:ea typeface="Garet Bold"/>
                  <a:cs typeface="Garet Bold"/>
                  <a:sym typeface="Garet Bold"/>
                </a:rPr>
                <a:t>Underlying Causes and Trends:</a:t>
              </a:r>
            </a:p>
          </p:txBody>
        </p:sp>
        <p:sp>
          <p:nvSpPr>
            <p:cNvPr id="8" name="TextBox 8"/>
            <p:cNvSpPr txBox="1"/>
            <p:nvPr/>
          </p:nvSpPr>
          <p:spPr>
            <a:xfrm>
              <a:off x="67900" y="-38100"/>
              <a:ext cx="623562" cy="443328"/>
            </a:xfrm>
            <a:prstGeom prst="rect">
              <a:avLst/>
            </a:prstGeom>
          </p:spPr>
          <p:txBody>
            <a:bodyPr lIns="0" tIns="0" rIns="0" bIns="0" rtlCol="0" anchor="t">
              <a:spAutoFit/>
            </a:bodyPr>
            <a:lstStyle/>
            <a:p>
              <a:pPr algn="r">
                <a:lnSpc>
                  <a:spcPts val="1867"/>
                </a:lnSpc>
              </a:pPr>
              <a:r>
                <a:rPr lang="en-US" sz="1333" b="1" dirty="0">
                  <a:solidFill>
                    <a:srgbClr val="000000"/>
                  </a:solidFill>
                  <a:latin typeface="Garet Bold"/>
                  <a:ea typeface="Garet Bold"/>
                  <a:cs typeface="Garet Bold"/>
                  <a:sym typeface="Garet Bold"/>
                </a:rPr>
                <a:t>01</a:t>
              </a:r>
            </a:p>
          </p:txBody>
        </p:sp>
        <p:sp>
          <p:nvSpPr>
            <p:cNvPr id="9" name="TextBox 9"/>
            <p:cNvSpPr txBox="1"/>
            <p:nvPr/>
          </p:nvSpPr>
          <p:spPr>
            <a:xfrm>
              <a:off x="0" y="619726"/>
              <a:ext cx="10210799" cy="7797006"/>
            </a:xfrm>
            <a:prstGeom prst="rect">
              <a:avLst/>
            </a:prstGeom>
          </p:spPr>
          <p:txBody>
            <a:bodyPr wrap="square" lIns="0" tIns="0" rIns="0" bIns="0" rtlCol="0" anchor="t">
              <a:spAutoFit/>
            </a:bodyPr>
            <a:lstStyle/>
            <a:p>
              <a:pPr marL="287882" lvl="1" indent="-143941" algn="just">
                <a:lnSpc>
                  <a:spcPts val="1867"/>
                </a:lnSpc>
                <a:buFont typeface="Arial"/>
                <a:buChar char="•"/>
              </a:pPr>
              <a:r>
                <a:rPr lang="en-US" sz="1600" dirty="0">
                  <a:solidFill>
                    <a:srgbClr val="000000"/>
                  </a:solidFill>
                  <a:latin typeface="Garet"/>
                  <a:ea typeface="Garet"/>
                  <a:cs typeface="Garet"/>
                  <a:sym typeface="Garet"/>
                </a:rPr>
                <a:t>Netanyahu’s weakening position and long-term radicalization within Israeli politics limit the impact of leadership transition.</a:t>
              </a:r>
            </a:p>
            <a:p>
              <a:pPr marL="287882" lvl="1" indent="-143941" algn="just">
                <a:lnSpc>
                  <a:spcPts val="1867"/>
                </a:lnSpc>
                <a:buFont typeface="Arial"/>
                <a:buChar char="•"/>
              </a:pPr>
              <a:r>
                <a:rPr lang="en-US" sz="1600" dirty="0">
                  <a:solidFill>
                    <a:srgbClr val="000000"/>
                  </a:solidFill>
                  <a:latin typeface="Garet"/>
                  <a:ea typeface="Garet"/>
                  <a:cs typeface="Garet"/>
                  <a:sym typeface="Garet"/>
                </a:rPr>
                <a:t>Regional actors support the 20-point peace plan only if the U.S. enforces it, making credibility contingent on follow-through.</a:t>
              </a:r>
            </a:p>
            <a:p>
              <a:pPr marL="287882" lvl="1" indent="-143941" algn="just">
                <a:lnSpc>
                  <a:spcPts val="1867"/>
                </a:lnSpc>
                <a:buFont typeface="Arial"/>
                <a:buChar char="•"/>
              </a:pPr>
              <a:r>
                <a:rPr lang="en-US" sz="1600" dirty="0">
                  <a:solidFill>
                    <a:srgbClr val="000000"/>
                  </a:solidFill>
                  <a:latin typeface="Garet"/>
                  <a:ea typeface="Garet"/>
                  <a:cs typeface="Garet"/>
                  <a:sym typeface="Garet"/>
                </a:rPr>
                <a:t>Domestic polarization on Israel and Middle East policy reduces bipartisan space for U.S. diplomacy.</a:t>
              </a:r>
            </a:p>
            <a:p>
              <a:pPr marL="287882" lvl="1" indent="-143941" algn="just">
                <a:lnSpc>
                  <a:spcPts val="1867"/>
                </a:lnSpc>
                <a:buFont typeface="Arial"/>
                <a:buChar char="•"/>
              </a:pPr>
              <a:r>
                <a:rPr lang="en-US" sz="1600" dirty="0">
                  <a:solidFill>
                    <a:srgbClr val="000000"/>
                  </a:solidFill>
                  <a:latin typeface="Garet"/>
                  <a:ea typeface="Garet"/>
                  <a:cs typeface="Garet"/>
                  <a:sym typeface="Garet"/>
                </a:rPr>
                <a:t>Structural drivers: U.S. military aid → significant but inconsistently used leverage; rising regional escalation risks; strained alliances after Israeli actions in Qatar.</a:t>
              </a:r>
            </a:p>
            <a:p>
              <a:pPr marL="287882" lvl="1" indent="-143941" algn="just">
                <a:lnSpc>
                  <a:spcPts val="1867"/>
                </a:lnSpc>
                <a:buFont typeface="Arial"/>
                <a:buChar char="•"/>
              </a:pPr>
              <a:r>
                <a:rPr lang="en-US" sz="1600" dirty="0">
                  <a:solidFill>
                    <a:srgbClr val="000000"/>
                  </a:solidFill>
                  <a:latin typeface="Garet"/>
                  <a:ea typeface="Garet"/>
                  <a:cs typeface="Garet"/>
                  <a:sym typeface="Garet"/>
                </a:rPr>
                <a:t>Global scrutiny: genocide findings + growing recognition of Palestinian statehood complicate U.S. alignment with Israel.</a:t>
              </a:r>
            </a:p>
            <a:p>
              <a:pPr marL="287882" lvl="1" indent="-143941" algn="just">
                <a:lnSpc>
                  <a:spcPts val="1867"/>
                </a:lnSpc>
                <a:buFont typeface="Arial"/>
                <a:buChar char="•"/>
              </a:pPr>
              <a:r>
                <a:rPr lang="en-US" sz="1600" dirty="0">
                  <a:solidFill>
                    <a:srgbClr val="000000"/>
                  </a:solidFill>
                  <a:latin typeface="Garet"/>
                  <a:ea typeface="Garet"/>
                  <a:cs typeface="Garet"/>
                  <a:sym typeface="Garet"/>
                </a:rPr>
                <a:t>Public fatigue with Middle East involvement narrows the Administration’s freedom of action.</a:t>
              </a:r>
            </a:p>
          </p:txBody>
        </p:sp>
      </p:grpSp>
      <p:grpSp>
        <p:nvGrpSpPr>
          <p:cNvPr id="10" name="Group 10"/>
          <p:cNvGrpSpPr/>
          <p:nvPr/>
        </p:nvGrpSpPr>
        <p:grpSpPr>
          <a:xfrm>
            <a:off x="685800" y="4711391"/>
            <a:ext cx="5587669" cy="1796262"/>
            <a:chOff x="0" y="-38100"/>
            <a:chExt cx="11175338" cy="3592524"/>
          </a:xfrm>
        </p:grpSpPr>
        <p:sp>
          <p:nvSpPr>
            <p:cNvPr id="11" name="TextBox 11"/>
            <p:cNvSpPr txBox="1"/>
            <p:nvPr/>
          </p:nvSpPr>
          <p:spPr>
            <a:xfrm>
              <a:off x="0" y="-38100"/>
              <a:ext cx="623562" cy="443328"/>
            </a:xfrm>
            <a:prstGeom prst="rect">
              <a:avLst/>
            </a:prstGeom>
          </p:spPr>
          <p:txBody>
            <a:bodyPr lIns="0" tIns="0" rIns="0" bIns="0" rtlCol="0" anchor="t">
              <a:spAutoFit/>
            </a:bodyPr>
            <a:lstStyle/>
            <a:p>
              <a:pPr algn="r">
                <a:lnSpc>
                  <a:spcPts val="1867"/>
                </a:lnSpc>
              </a:pPr>
              <a:r>
                <a:rPr lang="en-US" sz="1333" b="1">
                  <a:solidFill>
                    <a:srgbClr val="000000"/>
                  </a:solidFill>
                  <a:latin typeface="Garet Bold"/>
                  <a:ea typeface="Garet Bold"/>
                  <a:cs typeface="Garet Bold"/>
                  <a:sym typeface="Garet Bold"/>
                </a:rPr>
                <a:t>02</a:t>
              </a:r>
            </a:p>
          </p:txBody>
        </p:sp>
        <p:sp>
          <p:nvSpPr>
            <p:cNvPr id="12" name="TextBox 12"/>
            <p:cNvSpPr txBox="1"/>
            <p:nvPr/>
          </p:nvSpPr>
          <p:spPr>
            <a:xfrm>
              <a:off x="902886" y="-38100"/>
              <a:ext cx="8912498" cy="489622"/>
            </a:xfrm>
            <a:prstGeom prst="rect">
              <a:avLst/>
            </a:prstGeom>
          </p:spPr>
          <p:txBody>
            <a:bodyPr lIns="0" tIns="0" rIns="0" bIns="0" rtlCol="0" anchor="t">
              <a:spAutoFit/>
            </a:bodyPr>
            <a:lstStyle/>
            <a:p>
              <a:pPr>
                <a:lnSpc>
                  <a:spcPts val="2053"/>
                </a:lnSpc>
              </a:pPr>
              <a:r>
                <a:rPr lang="en-US" sz="1466" b="1" dirty="0">
                  <a:solidFill>
                    <a:srgbClr val="000000"/>
                  </a:solidFill>
                  <a:latin typeface="Garet Bold"/>
                  <a:ea typeface="Garet Bold"/>
                  <a:cs typeface="Garet Bold"/>
                  <a:sym typeface="Garet Bold"/>
                </a:rPr>
                <a:t>Likely Outcomes Without Policy Adjustment:</a:t>
              </a:r>
            </a:p>
          </p:txBody>
        </p:sp>
        <p:sp>
          <p:nvSpPr>
            <p:cNvPr id="13" name="TextBox 13"/>
            <p:cNvSpPr txBox="1"/>
            <p:nvPr/>
          </p:nvSpPr>
          <p:spPr>
            <a:xfrm>
              <a:off x="0" y="662094"/>
              <a:ext cx="11175338" cy="2892330"/>
            </a:xfrm>
            <a:prstGeom prst="rect">
              <a:avLst/>
            </a:prstGeom>
          </p:spPr>
          <p:txBody>
            <a:bodyPr lIns="0" tIns="0" rIns="0" bIns="0" rtlCol="0" anchor="t">
              <a:spAutoFit/>
            </a:bodyPr>
            <a:lstStyle/>
            <a:p>
              <a:pPr marL="287882" lvl="1" indent="-143941">
                <a:lnSpc>
                  <a:spcPts val="1867"/>
                </a:lnSpc>
                <a:spcBef>
                  <a:spcPct val="0"/>
                </a:spcBef>
                <a:buFont typeface="Arial"/>
                <a:buChar char="•"/>
              </a:pPr>
              <a:r>
                <a:rPr lang="en-US" sz="1600" dirty="0">
                  <a:solidFill>
                    <a:srgbClr val="000000"/>
                  </a:solidFill>
                  <a:latin typeface="Garet"/>
                  <a:ea typeface="Garet"/>
                  <a:cs typeface="Garet"/>
                  <a:sym typeface="Garet"/>
                </a:rPr>
                <a:t>Continued Israeli escalation with Iran, risking collapse of the peace plan.</a:t>
              </a:r>
            </a:p>
            <a:p>
              <a:pPr marL="287882" lvl="1" indent="-143941">
                <a:lnSpc>
                  <a:spcPts val="1867"/>
                </a:lnSpc>
                <a:spcBef>
                  <a:spcPct val="0"/>
                </a:spcBef>
                <a:buFont typeface="Arial"/>
                <a:buChar char="•"/>
              </a:pPr>
              <a:r>
                <a:rPr lang="en-US" sz="1600" dirty="0">
                  <a:solidFill>
                    <a:srgbClr val="000000"/>
                  </a:solidFill>
                  <a:latin typeface="Garet"/>
                  <a:ea typeface="Garet"/>
                  <a:cs typeface="Garet"/>
                  <a:sym typeface="Garet"/>
                </a:rPr>
                <a:t>Waning U.S. credibility with Arab and European partners.</a:t>
              </a:r>
            </a:p>
            <a:p>
              <a:pPr marL="287882" lvl="1" indent="-143941">
                <a:lnSpc>
                  <a:spcPts val="1867"/>
                </a:lnSpc>
                <a:spcBef>
                  <a:spcPct val="0"/>
                </a:spcBef>
                <a:buFont typeface="Arial"/>
                <a:buChar char="•"/>
              </a:pPr>
              <a:r>
                <a:rPr lang="en-US" sz="1600" dirty="0">
                  <a:solidFill>
                    <a:srgbClr val="000000"/>
                  </a:solidFill>
                  <a:latin typeface="Garet"/>
                  <a:ea typeface="Garet"/>
                  <a:cs typeface="Garet"/>
                  <a:sym typeface="Garet"/>
                </a:rPr>
                <a:t>Reduced influence over Israeli behavior post-Netanyahu.</a:t>
              </a:r>
            </a:p>
            <a:p>
              <a:pPr marL="287882" lvl="1" indent="-143941">
                <a:lnSpc>
                  <a:spcPts val="1867"/>
                </a:lnSpc>
                <a:spcBef>
                  <a:spcPct val="0"/>
                </a:spcBef>
                <a:buFont typeface="Arial"/>
                <a:buChar char="•"/>
              </a:pPr>
              <a:r>
                <a:rPr lang="en-US" sz="1600" dirty="0">
                  <a:solidFill>
                    <a:srgbClr val="000000"/>
                  </a:solidFill>
                  <a:latin typeface="Garet"/>
                  <a:ea typeface="Garet"/>
                  <a:cs typeface="Garet"/>
                  <a:sym typeface="Garet"/>
                </a:rPr>
                <a:t>Growing domestic costs for maintaining unconditional support.</a:t>
              </a:r>
            </a:p>
            <a:p>
              <a:pPr>
                <a:lnSpc>
                  <a:spcPts val="1867"/>
                </a:lnSpc>
                <a:spcBef>
                  <a:spcPct val="0"/>
                </a:spcBef>
              </a:pPr>
              <a:endParaRPr lang="en-US" sz="1333" dirty="0">
                <a:solidFill>
                  <a:srgbClr val="000000"/>
                </a:solidFill>
                <a:latin typeface="Garet"/>
                <a:ea typeface="Garet"/>
                <a:cs typeface="Garet"/>
                <a:sym typeface="Gare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B487FF-1A28-7A17-38BD-69110C7C77BE}"/>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44E7F87-08B5-4A56-24DD-ECE6DDE84693}"/>
              </a:ext>
            </a:extLst>
          </p:cNvPr>
          <p:cNvGraphicFramePr>
            <a:graphicFrameLocks noGrp="1"/>
          </p:cNvGraphicFramePr>
          <p:nvPr/>
        </p:nvGraphicFramePr>
        <p:xfrm>
          <a:off x="1861684" y="609600"/>
          <a:ext cx="7984063" cy="5638800"/>
        </p:xfrm>
        <a:graphic>
          <a:graphicData uri="http://schemas.openxmlformats.org/drawingml/2006/table">
            <a:tbl>
              <a:tblPr firstRow="1" bandRow="1">
                <a:tableStyleId>{2D5ABB26-0587-4C30-8999-92F81FD0307C}</a:tableStyleId>
              </a:tblPr>
              <a:tblGrid>
                <a:gridCol w="1557649">
                  <a:extLst>
                    <a:ext uri="{9D8B030D-6E8A-4147-A177-3AD203B41FA5}">
                      <a16:colId xmlns:a16="http://schemas.microsoft.com/office/drawing/2014/main" val="1981250102"/>
                    </a:ext>
                  </a:extLst>
                </a:gridCol>
                <a:gridCol w="3213207">
                  <a:extLst>
                    <a:ext uri="{9D8B030D-6E8A-4147-A177-3AD203B41FA5}">
                      <a16:colId xmlns:a16="http://schemas.microsoft.com/office/drawing/2014/main" val="855964014"/>
                    </a:ext>
                  </a:extLst>
                </a:gridCol>
                <a:gridCol w="3213207">
                  <a:extLst>
                    <a:ext uri="{9D8B030D-6E8A-4147-A177-3AD203B41FA5}">
                      <a16:colId xmlns:a16="http://schemas.microsoft.com/office/drawing/2014/main" val="2183396276"/>
                    </a:ext>
                  </a:extLst>
                </a:gridCol>
              </a:tblGrid>
              <a:tr h="370840">
                <a:tc gridSpan="3">
                  <a:txBody>
                    <a:bodyPr/>
                    <a:lstStyle/>
                    <a:p>
                      <a:pPr algn="ctr"/>
                      <a:r>
                        <a:rPr lang="en-US" sz="2400" dirty="0"/>
                        <a:t>DEPUTIES COMMITTEE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5384633"/>
                  </a:ext>
                </a:extLst>
              </a:tr>
              <a:tr h="370840">
                <a:tc>
                  <a:txBody>
                    <a:bodyPr/>
                    <a:lstStyle/>
                    <a:p>
                      <a:r>
                        <a:rPr lang="en-US" sz="24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9:05-9:25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Bobby – 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4816088"/>
                  </a:ext>
                </a:extLst>
              </a:tr>
              <a:tr h="370840">
                <a:tc>
                  <a:txBody>
                    <a:bodyPr/>
                    <a:lstStyle/>
                    <a:p>
                      <a:r>
                        <a:rPr lang="en-US" sz="24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9:30-9:50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Alex – Syarra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0540848"/>
                  </a:ext>
                </a:extLst>
              </a:tr>
              <a:tr h="370840">
                <a:tc>
                  <a:txBody>
                    <a:bodyPr/>
                    <a:lstStyle/>
                    <a:p>
                      <a:r>
                        <a:rPr lang="en-US" sz="24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9:55-10:15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Kiana – Maeve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0511979"/>
                  </a:ext>
                </a:extLst>
              </a:tr>
              <a:tr h="370840">
                <a:tc>
                  <a:txBody>
                    <a:bodyPr/>
                    <a:lstStyle/>
                    <a:p>
                      <a:r>
                        <a:rPr lang="en-US" sz="2400" dirty="0"/>
                        <a:t>10m 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10:15-10:25 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105533"/>
                  </a:ext>
                </a:extLst>
              </a:tr>
              <a:tr h="370840">
                <a:tc>
                  <a:txBody>
                    <a:bodyPr/>
                    <a:lstStyle/>
                    <a:p>
                      <a:r>
                        <a:rPr lang="en-US" sz="24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10:25-10:45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dirty="0"/>
                        <a:t>Priya – Sarina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4556278"/>
                  </a:ext>
                </a:extLst>
              </a:tr>
              <a:tr h="370840">
                <a:tc>
                  <a:txBody>
                    <a:bodyPr/>
                    <a:lstStyle/>
                    <a:p>
                      <a:r>
                        <a:rPr lang="en-US" sz="24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10:50-11:10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dirty="0"/>
                        <a:t>Esme – Camille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578223"/>
                  </a:ext>
                </a:extLst>
              </a:tr>
              <a:tr h="370840">
                <a:tc>
                  <a:txBody>
                    <a:bodyPr/>
                    <a:lstStyle/>
                    <a:p>
                      <a:r>
                        <a:rPr lang="en-US" sz="24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11:15-11:35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dirty="0"/>
                        <a:t>Erik – Richard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4471450"/>
                  </a:ext>
                </a:extLst>
              </a:tr>
              <a:tr h="370840">
                <a:tc>
                  <a:txBody>
                    <a:bodyPr/>
                    <a:lstStyle/>
                    <a:p>
                      <a:r>
                        <a:rPr lang="en-US" sz="2400" dirty="0"/>
                        <a:t>10m 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11:35-11:45 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1348573"/>
                  </a:ext>
                </a:extLst>
              </a:tr>
              <a:tr h="370840">
                <a:tc>
                  <a:txBody>
                    <a:bodyPr/>
                    <a:lstStyle/>
                    <a:p>
                      <a:r>
                        <a:rPr lang="en-US" sz="24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11:45-12:05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dirty="0"/>
                        <a:t>Skye – Maisie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8912270"/>
                  </a:ext>
                </a:extLst>
              </a:tr>
              <a:tr h="370840">
                <a:tc>
                  <a:txBody>
                    <a:bodyPr/>
                    <a:lstStyle/>
                    <a:p>
                      <a:r>
                        <a:rPr lang="en-US" sz="24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12:10-12:30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dirty="0"/>
                        <a:t>Gabby - Katelyn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0885685"/>
                  </a:ext>
                </a:extLst>
              </a:tr>
            </a:tbl>
          </a:graphicData>
        </a:graphic>
      </p:graphicFrame>
    </p:spTree>
    <p:extLst>
      <p:ext uri="{BB962C8B-B14F-4D97-AF65-F5344CB8AC3E}">
        <p14:creationId xmlns:p14="http://schemas.microsoft.com/office/powerpoint/2010/main" val="4163797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64" b="-3364"/>
            </a:stretch>
          </a:blipFill>
        </p:spPr>
        <p:txBody>
          <a:bodyPr/>
          <a:lstStyle/>
          <a:p>
            <a:endParaRPr lang="en-US" sz="1200"/>
          </a:p>
        </p:txBody>
      </p:sp>
      <p:sp>
        <p:nvSpPr>
          <p:cNvPr id="3" name="Freeform 3"/>
          <p:cNvSpPr/>
          <p:nvPr/>
        </p:nvSpPr>
        <p:spPr>
          <a:xfrm>
            <a:off x="-471091" y="1039767"/>
            <a:ext cx="6083695" cy="4778467"/>
          </a:xfrm>
          <a:custGeom>
            <a:avLst/>
            <a:gdLst/>
            <a:ahLst/>
            <a:cxnLst/>
            <a:rect l="l" t="t" r="r" b="b"/>
            <a:pathLst>
              <a:path w="9125543" h="7167700">
                <a:moveTo>
                  <a:pt x="0" y="0"/>
                </a:moveTo>
                <a:lnTo>
                  <a:pt x="9125544" y="0"/>
                </a:lnTo>
                <a:lnTo>
                  <a:pt x="9125544" y="7167700"/>
                </a:lnTo>
                <a:lnTo>
                  <a:pt x="0" y="71677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9866209" y="0"/>
            <a:ext cx="2325791" cy="799227"/>
          </a:xfrm>
          <a:custGeom>
            <a:avLst/>
            <a:gdLst/>
            <a:ahLst/>
            <a:cxnLst/>
            <a:rect l="l" t="t" r="r" b="b"/>
            <a:pathLst>
              <a:path w="3488687" h="1198840">
                <a:moveTo>
                  <a:pt x="0" y="0"/>
                </a:moveTo>
                <a:lnTo>
                  <a:pt x="3488687" y="0"/>
                </a:lnTo>
                <a:lnTo>
                  <a:pt x="3488687" y="1198840"/>
                </a:lnTo>
                <a:lnTo>
                  <a:pt x="0" y="119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5" name="TextBox 5"/>
          <p:cNvSpPr txBox="1"/>
          <p:nvPr/>
        </p:nvSpPr>
        <p:spPr>
          <a:xfrm>
            <a:off x="1091231" y="1208405"/>
            <a:ext cx="2959051" cy="701667"/>
          </a:xfrm>
          <a:prstGeom prst="rect">
            <a:avLst/>
          </a:prstGeom>
        </p:spPr>
        <p:txBody>
          <a:bodyPr lIns="0" tIns="0" rIns="0" bIns="0" rtlCol="0" anchor="t">
            <a:spAutoFit/>
          </a:bodyPr>
          <a:lstStyle/>
          <a:p>
            <a:pPr algn="ctr">
              <a:lnSpc>
                <a:spcPts val="5973"/>
              </a:lnSpc>
              <a:spcBef>
                <a:spcPct val="0"/>
              </a:spcBef>
            </a:pPr>
            <a:r>
              <a:rPr lang="en-US" sz="4266">
                <a:solidFill>
                  <a:srgbClr val="FFFFFF"/>
                </a:solidFill>
                <a:latin typeface="Archivo Black"/>
                <a:ea typeface="Archivo Black"/>
                <a:cs typeface="Archivo Black"/>
                <a:sym typeface="Archivo Black"/>
              </a:rPr>
              <a:t>Pros/Cons</a:t>
            </a:r>
          </a:p>
        </p:txBody>
      </p:sp>
      <p:sp>
        <p:nvSpPr>
          <p:cNvPr id="6" name="TextBox 6"/>
          <p:cNvSpPr txBox="1"/>
          <p:nvPr/>
        </p:nvSpPr>
        <p:spPr>
          <a:xfrm>
            <a:off x="6083695" y="936884"/>
            <a:ext cx="5763392" cy="5889048"/>
          </a:xfrm>
          <a:prstGeom prst="rect">
            <a:avLst/>
          </a:prstGeom>
        </p:spPr>
        <p:txBody>
          <a:bodyPr wrap="square" lIns="0" tIns="0" rIns="0" bIns="0" rtlCol="0" anchor="t">
            <a:spAutoFit/>
          </a:bodyPr>
          <a:lstStyle/>
          <a:p>
            <a:pPr algn="r">
              <a:lnSpc>
                <a:spcPts val="1960"/>
              </a:lnSpc>
            </a:pPr>
            <a:r>
              <a:rPr lang="en-US" sz="1600" b="1" dirty="0">
                <a:solidFill>
                  <a:srgbClr val="000000"/>
                </a:solidFill>
                <a:latin typeface="Garet Bold"/>
                <a:ea typeface="Garet Bold"/>
                <a:cs typeface="Garet Bold"/>
                <a:sym typeface="Garet Bold"/>
              </a:rPr>
              <a:t>Option 1: Maintain Current Support</a:t>
            </a:r>
          </a:p>
          <a:p>
            <a:pPr algn="r">
              <a:lnSpc>
                <a:spcPts val="1960"/>
              </a:lnSpc>
            </a:pPr>
            <a:r>
              <a:rPr lang="en-US" sz="1600" u="sng" dirty="0">
                <a:solidFill>
                  <a:srgbClr val="000000"/>
                </a:solidFill>
                <a:latin typeface="Garet"/>
                <a:ea typeface="Garet"/>
                <a:cs typeface="Garet"/>
                <a:sym typeface="Garet"/>
              </a:rPr>
              <a:t>Pros</a:t>
            </a:r>
            <a:r>
              <a:rPr lang="en-US" sz="1600" dirty="0">
                <a:solidFill>
                  <a:srgbClr val="000000"/>
                </a:solidFill>
                <a:latin typeface="Garet"/>
                <a:ea typeface="Garet"/>
                <a:cs typeface="Garet"/>
                <a:sym typeface="Garet"/>
              </a:rPr>
              <a:t>: Preserves stability and deterrence; avoids tensions.</a:t>
            </a:r>
          </a:p>
          <a:p>
            <a:pPr algn="r">
              <a:lnSpc>
                <a:spcPts val="1960"/>
              </a:lnSpc>
            </a:pPr>
            <a:r>
              <a:rPr lang="en-US" sz="1600" u="sng" dirty="0">
                <a:solidFill>
                  <a:srgbClr val="000000"/>
                </a:solidFill>
                <a:latin typeface="Garet"/>
                <a:ea typeface="Garet"/>
                <a:cs typeface="Garet"/>
                <a:sym typeface="Garet"/>
              </a:rPr>
              <a:t>Cons</a:t>
            </a:r>
            <a:r>
              <a:rPr lang="en-US" sz="1600" dirty="0">
                <a:solidFill>
                  <a:srgbClr val="000000"/>
                </a:solidFill>
                <a:latin typeface="Garet"/>
                <a:ea typeface="Garet"/>
                <a:cs typeface="Garet"/>
                <a:sym typeface="Garet"/>
              </a:rPr>
              <a:t>: Undermines peace plan; signals unconditional alignment; weakens leverage.</a:t>
            </a:r>
          </a:p>
          <a:p>
            <a:pPr algn="r">
              <a:lnSpc>
                <a:spcPts val="1960"/>
              </a:lnSpc>
            </a:pPr>
            <a:r>
              <a:rPr lang="en-US" sz="1600" u="sng" dirty="0">
                <a:solidFill>
                  <a:srgbClr val="000000"/>
                </a:solidFill>
                <a:latin typeface="Garet"/>
                <a:ea typeface="Garet"/>
                <a:cs typeface="Garet"/>
                <a:sym typeface="Garet"/>
              </a:rPr>
              <a:t>Interagency</a:t>
            </a:r>
            <a:r>
              <a:rPr lang="en-US" sz="1600" dirty="0">
                <a:solidFill>
                  <a:srgbClr val="000000"/>
                </a:solidFill>
                <a:latin typeface="Garet"/>
                <a:ea typeface="Garet"/>
                <a:cs typeface="Garet"/>
                <a:sym typeface="Garet"/>
              </a:rPr>
              <a:t>: Supported by DoD, some congressional Republicans; opposed by State Dept and allies.</a:t>
            </a:r>
          </a:p>
          <a:p>
            <a:pPr algn="r">
              <a:lnSpc>
                <a:spcPts val="1960"/>
              </a:lnSpc>
            </a:pPr>
            <a:r>
              <a:rPr lang="en-US" sz="1600" b="1" dirty="0">
                <a:solidFill>
                  <a:srgbClr val="000000"/>
                </a:solidFill>
                <a:latin typeface="Garet Bold"/>
                <a:ea typeface="Garet Bold"/>
                <a:cs typeface="Garet Bold"/>
                <a:sym typeface="Garet Bold"/>
              </a:rPr>
              <a:t>Option 2: Targeted Conditionality on Military Aid</a:t>
            </a:r>
          </a:p>
          <a:p>
            <a:pPr algn="r">
              <a:lnSpc>
                <a:spcPts val="1960"/>
              </a:lnSpc>
            </a:pPr>
            <a:r>
              <a:rPr lang="en-US" sz="1600" u="sng" dirty="0">
                <a:solidFill>
                  <a:srgbClr val="000000"/>
                </a:solidFill>
                <a:latin typeface="Garet"/>
                <a:ea typeface="Garet"/>
                <a:cs typeface="Garet"/>
                <a:sym typeface="Garet"/>
              </a:rPr>
              <a:t>Pros</a:t>
            </a:r>
            <a:r>
              <a:rPr lang="en-US" sz="1600" dirty="0">
                <a:solidFill>
                  <a:srgbClr val="000000"/>
                </a:solidFill>
                <a:latin typeface="Garet"/>
                <a:ea typeface="Garet"/>
                <a:cs typeface="Garet"/>
                <a:sym typeface="Garet"/>
              </a:rPr>
              <a:t>: Uses U.S. leverage; encourages compliance; aligns with U.S. public opinion.</a:t>
            </a:r>
          </a:p>
          <a:p>
            <a:pPr algn="r">
              <a:lnSpc>
                <a:spcPts val="1960"/>
              </a:lnSpc>
            </a:pPr>
            <a:r>
              <a:rPr lang="en-US" sz="1600" u="sng" dirty="0">
                <a:solidFill>
                  <a:srgbClr val="000000"/>
                </a:solidFill>
                <a:latin typeface="Garet"/>
                <a:ea typeface="Garet"/>
                <a:cs typeface="Garet"/>
                <a:sym typeface="Garet"/>
              </a:rPr>
              <a:t>Cons</a:t>
            </a:r>
            <a:r>
              <a:rPr lang="en-US" sz="1600" dirty="0">
                <a:solidFill>
                  <a:srgbClr val="000000"/>
                </a:solidFill>
                <a:latin typeface="Garet"/>
                <a:ea typeface="Garet"/>
                <a:cs typeface="Garet"/>
                <a:sym typeface="Garet"/>
              </a:rPr>
              <a:t>: Israeli backlash; sensitivity regarding Iran deterrence.</a:t>
            </a:r>
          </a:p>
          <a:p>
            <a:pPr algn="r">
              <a:lnSpc>
                <a:spcPts val="1960"/>
              </a:lnSpc>
            </a:pPr>
            <a:r>
              <a:rPr lang="en-US" sz="1600" u="sng" dirty="0">
                <a:solidFill>
                  <a:srgbClr val="000000"/>
                </a:solidFill>
                <a:latin typeface="Garet"/>
                <a:ea typeface="Garet"/>
                <a:cs typeface="Garet"/>
                <a:sym typeface="Garet"/>
              </a:rPr>
              <a:t>Interagency</a:t>
            </a:r>
            <a:r>
              <a:rPr lang="en-US" sz="1600" dirty="0">
                <a:solidFill>
                  <a:srgbClr val="000000"/>
                </a:solidFill>
                <a:latin typeface="Garet"/>
                <a:ea typeface="Garet"/>
                <a:cs typeface="Garet"/>
                <a:sym typeface="Garet"/>
              </a:rPr>
              <a:t>: Supported by State Dept; opposed by DoD; manageable with phased rollout.</a:t>
            </a:r>
          </a:p>
          <a:p>
            <a:pPr algn="r">
              <a:lnSpc>
                <a:spcPts val="1960"/>
              </a:lnSpc>
            </a:pPr>
            <a:r>
              <a:rPr lang="en-US" sz="1600" b="1" dirty="0">
                <a:solidFill>
                  <a:srgbClr val="000000"/>
                </a:solidFill>
                <a:latin typeface="Garet Bold"/>
                <a:ea typeface="Garet Bold"/>
                <a:cs typeface="Garet Bold"/>
                <a:sym typeface="Garet Bold"/>
              </a:rPr>
              <a:t>Option 3: Multilateral Enforcement (UN + Gulf States)</a:t>
            </a:r>
          </a:p>
          <a:p>
            <a:pPr algn="r">
              <a:lnSpc>
                <a:spcPts val="1960"/>
              </a:lnSpc>
            </a:pPr>
            <a:r>
              <a:rPr lang="en-US" sz="1600" u="sng" dirty="0">
                <a:solidFill>
                  <a:srgbClr val="000000"/>
                </a:solidFill>
                <a:latin typeface="Garet"/>
                <a:ea typeface="Garet"/>
                <a:cs typeface="Garet"/>
                <a:sym typeface="Garet"/>
              </a:rPr>
              <a:t>Pros</a:t>
            </a:r>
            <a:r>
              <a:rPr lang="en-US" sz="1600" dirty="0">
                <a:solidFill>
                  <a:srgbClr val="000000"/>
                </a:solidFill>
                <a:latin typeface="Garet"/>
                <a:ea typeface="Garet"/>
                <a:cs typeface="Garet"/>
                <a:sym typeface="Garet"/>
              </a:rPr>
              <a:t>: Burden-sharing; boosts credibility; reduces U.S. political exposure.</a:t>
            </a:r>
          </a:p>
          <a:p>
            <a:pPr algn="r">
              <a:lnSpc>
                <a:spcPts val="1960"/>
              </a:lnSpc>
            </a:pPr>
            <a:r>
              <a:rPr lang="en-US" sz="1600" u="sng" dirty="0">
                <a:solidFill>
                  <a:srgbClr val="000000"/>
                </a:solidFill>
                <a:latin typeface="Garet"/>
                <a:ea typeface="Garet"/>
                <a:cs typeface="Garet"/>
                <a:sym typeface="Garet"/>
              </a:rPr>
              <a:t>Cons</a:t>
            </a:r>
            <a:r>
              <a:rPr lang="en-US" sz="1600" dirty="0">
                <a:solidFill>
                  <a:srgbClr val="000000"/>
                </a:solidFill>
                <a:latin typeface="Garet"/>
                <a:ea typeface="Garet"/>
                <a:cs typeface="Garet"/>
                <a:sym typeface="Garet"/>
              </a:rPr>
              <a:t>: Heavy coordination; Israel resists expanded UN role.</a:t>
            </a:r>
          </a:p>
          <a:p>
            <a:pPr algn="r">
              <a:lnSpc>
                <a:spcPts val="1960"/>
              </a:lnSpc>
            </a:pPr>
            <a:r>
              <a:rPr lang="en-US" sz="1600" u="sng" dirty="0">
                <a:solidFill>
                  <a:srgbClr val="000000"/>
                </a:solidFill>
                <a:latin typeface="Garet"/>
                <a:ea typeface="Garet"/>
                <a:cs typeface="Garet"/>
                <a:sym typeface="Garet"/>
              </a:rPr>
              <a:t>Interagency</a:t>
            </a:r>
            <a:r>
              <a:rPr lang="en-US" sz="1600" dirty="0">
                <a:solidFill>
                  <a:srgbClr val="000000"/>
                </a:solidFill>
                <a:latin typeface="Garet"/>
                <a:ea typeface="Garet"/>
                <a:cs typeface="Garet"/>
                <a:sym typeface="Garet"/>
              </a:rPr>
              <a:t>: Supported by State/USAID; mixed DoD.</a:t>
            </a:r>
          </a:p>
          <a:p>
            <a:pPr algn="r">
              <a:lnSpc>
                <a:spcPts val="1960"/>
              </a:lnSpc>
            </a:pPr>
            <a:r>
              <a:rPr lang="en-US" sz="1600" b="1" dirty="0">
                <a:solidFill>
                  <a:srgbClr val="000000"/>
                </a:solidFill>
                <a:latin typeface="Garet Bold"/>
                <a:ea typeface="Garet Bold"/>
                <a:cs typeface="Garet Bold"/>
                <a:sym typeface="Garet Bold"/>
              </a:rPr>
              <a:t>Option 4: Treat Israel as a “Normal Ally”</a:t>
            </a:r>
          </a:p>
          <a:p>
            <a:pPr algn="r">
              <a:lnSpc>
                <a:spcPts val="1960"/>
              </a:lnSpc>
            </a:pPr>
            <a:r>
              <a:rPr lang="en-US" sz="1600" u="sng" dirty="0">
                <a:solidFill>
                  <a:srgbClr val="000000"/>
                </a:solidFill>
                <a:latin typeface="Garet"/>
                <a:ea typeface="Garet"/>
                <a:cs typeface="Garet"/>
                <a:sym typeface="Garet"/>
              </a:rPr>
              <a:t>Pros</a:t>
            </a:r>
            <a:r>
              <a:rPr lang="en-US" sz="1600" dirty="0">
                <a:solidFill>
                  <a:srgbClr val="000000"/>
                </a:solidFill>
                <a:latin typeface="Garet"/>
                <a:ea typeface="Garet"/>
                <a:cs typeface="Garet"/>
                <a:sym typeface="Garet"/>
              </a:rPr>
              <a:t>: Restores U.S. autonomy; reduces domestic political costs; addresses polarization.</a:t>
            </a:r>
          </a:p>
          <a:p>
            <a:pPr algn="r">
              <a:lnSpc>
                <a:spcPts val="1960"/>
              </a:lnSpc>
            </a:pPr>
            <a:r>
              <a:rPr lang="en-US" sz="1600" u="sng" dirty="0">
                <a:solidFill>
                  <a:srgbClr val="000000"/>
                </a:solidFill>
                <a:latin typeface="Garet"/>
                <a:ea typeface="Garet"/>
                <a:cs typeface="Garet"/>
                <a:sym typeface="Garet"/>
              </a:rPr>
              <a:t>Cons</a:t>
            </a:r>
            <a:r>
              <a:rPr lang="en-US" sz="1600" dirty="0">
                <a:solidFill>
                  <a:srgbClr val="000000"/>
                </a:solidFill>
                <a:latin typeface="Garet"/>
                <a:ea typeface="Garet"/>
                <a:cs typeface="Garet"/>
                <a:sym typeface="Garet"/>
              </a:rPr>
              <a:t>: Politically sensitive in Congress; requires gradual shift.</a:t>
            </a:r>
          </a:p>
          <a:p>
            <a:pPr algn="r">
              <a:lnSpc>
                <a:spcPts val="1960"/>
              </a:lnSpc>
            </a:pPr>
            <a:r>
              <a:rPr lang="en-US" sz="1600" u="sng" dirty="0">
                <a:solidFill>
                  <a:srgbClr val="000000"/>
                </a:solidFill>
                <a:latin typeface="Garet"/>
                <a:ea typeface="Garet"/>
                <a:cs typeface="Garet"/>
                <a:sym typeface="Garet"/>
              </a:rPr>
              <a:t>Interagency</a:t>
            </a:r>
            <a:r>
              <a:rPr lang="en-US" sz="1600" dirty="0">
                <a:solidFill>
                  <a:srgbClr val="000000"/>
                </a:solidFill>
                <a:latin typeface="Garet"/>
                <a:ea typeface="Garet"/>
                <a:cs typeface="Garet"/>
                <a:sym typeface="Garet"/>
              </a:rPr>
              <a:t>: Quiet support from some; opposed by congressional Israel advocates.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64" b="-3364"/>
            </a:stretch>
          </a:blipFill>
        </p:spPr>
        <p:txBody>
          <a:bodyPr/>
          <a:lstStyle/>
          <a:p>
            <a:endParaRPr lang="en-US" sz="1200"/>
          </a:p>
        </p:txBody>
      </p:sp>
      <p:sp>
        <p:nvSpPr>
          <p:cNvPr id="3" name="Freeform 3"/>
          <p:cNvSpPr/>
          <p:nvPr/>
        </p:nvSpPr>
        <p:spPr>
          <a:xfrm>
            <a:off x="8970949" y="1255402"/>
            <a:ext cx="2535251" cy="991053"/>
          </a:xfrm>
          <a:custGeom>
            <a:avLst/>
            <a:gdLst/>
            <a:ahLst/>
            <a:cxnLst/>
            <a:rect l="l" t="t" r="r" b="b"/>
            <a:pathLst>
              <a:path w="3802877" h="1486579">
                <a:moveTo>
                  <a:pt x="0" y="0"/>
                </a:moveTo>
                <a:lnTo>
                  <a:pt x="3802877" y="0"/>
                </a:lnTo>
                <a:lnTo>
                  <a:pt x="3802877" y="1486579"/>
                </a:lnTo>
                <a:lnTo>
                  <a:pt x="0" y="14865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TextBox 4"/>
          <p:cNvSpPr txBox="1"/>
          <p:nvPr/>
        </p:nvSpPr>
        <p:spPr>
          <a:xfrm>
            <a:off x="6703938" y="2812476"/>
            <a:ext cx="4802262" cy="1006366"/>
          </a:xfrm>
          <a:prstGeom prst="rect">
            <a:avLst/>
          </a:prstGeom>
        </p:spPr>
        <p:txBody>
          <a:bodyPr lIns="0" tIns="0" rIns="0" bIns="0" rtlCol="0" anchor="t">
            <a:spAutoFit/>
          </a:bodyPr>
          <a:lstStyle/>
          <a:p>
            <a:pPr algn="r">
              <a:lnSpc>
                <a:spcPts val="3872"/>
              </a:lnSpc>
              <a:spcBef>
                <a:spcPct val="0"/>
              </a:spcBef>
            </a:pPr>
            <a:r>
              <a:rPr lang="en-US" sz="3872" b="1" spc="-305" dirty="0">
                <a:solidFill>
                  <a:srgbClr val="000000"/>
                </a:solidFill>
                <a:latin typeface="Archivo Black"/>
                <a:ea typeface="Archivo Black"/>
                <a:cs typeface="Archivo Black"/>
                <a:sym typeface="Archivo Black"/>
              </a:rPr>
              <a:t>Final</a:t>
            </a:r>
            <a:br>
              <a:rPr lang="en-US" sz="3872" b="1" spc="-305" dirty="0">
                <a:solidFill>
                  <a:srgbClr val="000000"/>
                </a:solidFill>
                <a:latin typeface="Archivo Black"/>
                <a:ea typeface="Archivo Black"/>
                <a:cs typeface="Archivo Black"/>
                <a:sym typeface="Archivo Black"/>
              </a:rPr>
            </a:br>
            <a:r>
              <a:rPr lang="en-US" sz="3872" b="1" spc="-305" dirty="0">
                <a:solidFill>
                  <a:srgbClr val="000000"/>
                </a:solidFill>
                <a:latin typeface="Archivo Black"/>
                <a:ea typeface="Archivo Black"/>
                <a:cs typeface="Archivo Black"/>
                <a:sym typeface="Archivo Black"/>
              </a:rPr>
              <a:t> Recommendation</a:t>
            </a:r>
          </a:p>
        </p:txBody>
      </p:sp>
      <p:sp>
        <p:nvSpPr>
          <p:cNvPr id="5" name="TextBox 5"/>
          <p:cNvSpPr txBox="1"/>
          <p:nvPr/>
        </p:nvSpPr>
        <p:spPr>
          <a:xfrm>
            <a:off x="8625479" y="654050"/>
            <a:ext cx="2880721" cy="233205"/>
          </a:xfrm>
          <a:prstGeom prst="rect">
            <a:avLst/>
          </a:prstGeom>
        </p:spPr>
        <p:txBody>
          <a:bodyPr lIns="0" tIns="0" rIns="0" bIns="0" rtlCol="0" anchor="t">
            <a:spAutoFit/>
          </a:bodyPr>
          <a:lstStyle/>
          <a:p>
            <a:pPr algn="r">
              <a:lnSpc>
                <a:spcPts val="1959"/>
              </a:lnSpc>
            </a:pPr>
            <a:r>
              <a:rPr lang="en-US" sz="1399" b="1">
                <a:solidFill>
                  <a:srgbClr val="000000"/>
                </a:solidFill>
                <a:latin typeface="Garet Bold"/>
                <a:ea typeface="Garet Bold"/>
                <a:cs typeface="Garet Bold"/>
                <a:sym typeface="Garet Bold"/>
              </a:rPr>
              <a:t>04/04</a:t>
            </a:r>
          </a:p>
        </p:txBody>
      </p:sp>
      <p:sp>
        <p:nvSpPr>
          <p:cNvPr id="6" name="TextBox 6"/>
          <p:cNvSpPr txBox="1"/>
          <p:nvPr/>
        </p:nvSpPr>
        <p:spPr>
          <a:xfrm>
            <a:off x="685800" y="413489"/>
            <a:ext cx="6152159" cy="4629472"/>
          </a:xfrm>
          <a:prstGeom prst="rect">
            <a:avLst/>
          </a:prstGeom>
        </p:spPr>
        <p:txBody>
          <a:bodyPr lIns="0" tIns="0" rIns="0" bIns="0" rtlCol="0" anchor="t">
            <a:spAutoFit/>
          </a:bodyPr>
          <a:lstStyle/>
          <a:p>
            <a:pPr algn="just">
              <a:lnSpc>
                <a:spcPts val="1932"/>
              </a:lnSpc>
            </a:pPr>
            <a:r>
              <a:rPr lang="en-US" b="1" dirty="0">
                <a:solidFill>
                  <a:srgbClr val="000000"/>
                </a:solidFill>
                <a:latin typeface="Garet Bold"/>
                <a:ea typeface="Garet Bold"/>
                <a:cs typeface="Garet Bold"/>
                <a:sym typeface="Garet Bold"/>
              </a:rPr>
              <a:t>We recommend a hybrid approach combining:</a:t>
            </a:r>
          </a:p>
          <a:p>
            <a:pPr marL="298013" lvl="1" indent="-149007" algn="just">
              <a:lnSpc>
                <a:spcPts val="1932"/>
              </a:lnSpc>
              <a:buAutoNum type="arabicPeriod"/>
            </a:pPr>
            <a:r>
              <a:rPr lang="en-US" dirty="0">
                <a:solidFill>
                  <a:srgbClr val="000000"/>
                </a:solidFill>
                <a:latin typeface="Garet"/>
                <a:ea typeface="Garet"/>
                <a:cs typeface="Garet"/>
                <a:sym typeface="Garet"/>
              </a:rPr>
              <a:t>Targeted conditionality on U.S. military assistance to ensure compliance with the 20-point peace plan.</a:t>
            </a:r>
          </a:p>
          <a:p>
            <a:pPr marL="298013" lvl="1" indent="-149007" algn="just">
              <a:lnSpc>
                <a:spcPts val="1932"/>
              </a:lnSpc>
              <a:buAutoNum type="arabicPeriod"/>
            </a:pPr>
            <a:r>
              <a:rPr lang="en-US" dirty="0">
                <a:solidFill>
                  <a:srgbClr val="000000"/>
                </a:solidFill>
                <a:latin typeface="Garet"/>
                <a:ea typeface="Garet"/>
                <a:cs typeface="Garet"/>
                <a:sym typeface="Garet"/>
              </a:rPr>
              <a:t>Multilateral enforcement mechanisms coordinated with the UN, Qatar, Saudi Arabia, and the UAE.</a:t>
            </a:r>
          </a:p>
          <a:p>
            <a:pPr marL="298013" lvl="1" indent="-149007" algn="just">
              <a:lnSpc>
                <a:spcPts val="1932"/>
              </a:lnSpc>
              <a:buAutoNum type="arabicPeriod"/>
            </a:pPr>
            <a:r>
              <a:rPr lang="en-US" dirty="0">
                <a:solidFill>
                  <a:srgbClr val="000000"/>
                </a:solidFill>
                <a:latin typeface="Garet"/>
                <a:ea typeface="Garet"/>
                <a:cs typeface="Garet"/>
                <a:sym typeface="Garet"/>
              </a:rPr>
              <a:t>A phased shift toward a “normal ally” framework to restore U.S. strategic autonomy and credibility.</a:t>
            </a:r>
          </a:p>
          <a:p>
            <a:pPr algn="just">
              <a:lnSpc>
                <a:spcPts val="1932"/>
              </a:lnSpc>
            </a:pPr>
            <a:endParaRPr lang="en-US" dirty="0">
              <a:solidFill>
                <a:srgbClr val="000000"/>
              </a:solidFill>
              <a:latin typeface="Garet"/>
              <a:ea typeface="Garet"/>
              <a:cs typeface="Garet"/>
              <a:sym typeface="Garet"/>
            </a:endParaRPr>
          </a:p>
          <a:p>
            <a:pPr algn="just">
              <a:lnSpc>
                <a:spcPts val="1932"/>
              </a:lnSpc>
            </a:pPr>
            <a:r>
              <a:rPr lang="en-US" b="1" dirty="0">
                <a:solidFill>
                  <a:srgbClr val="000000"/>
                </a:solidFill>
                <a:latin typeface="Garet Bold"/>
                <a:ea typeface="Garet Bold"/>
                <a:cs typeface="Garet Bold"/>
                <a:sym typeface="Garet Bold"/>
              </a:rPr>
              <a:t>Obstacles</a:t>
            </a:r>
          </a:p>
          <a:p>
            <a:pPr marL="298013" lvl="1" indent="-149007" algn="just">
              <a:lnSpc>
                <a:spcPts val="1932"/>
              </a:lnSpc>
              <a:buAutoNum type="arabicPeriod"/>
            </a:pPr>
            <a:r>
              <a:rPr lang="en-US" dirty="0">
                <a:solidFill>
                  <a:srgbClr val="000000"/>
                </a:solidFill>
                <a:latin typeface="Garet"/>
                <a:ea typeface="Garet"/>
                <a:cs typeface="Garet"/>
                <a:sym typeface="Garet"/>
              </a:rPr>
              <a:t>Israeli political backlash</a:t>
            </a:r>
          </a:p>
          <a:p>
            <a:pPr marL="298013" lvl="1" indent="-149007" algn="just">
              <a:lnSpc>
                <a:spcPts val="1932"/>
              </a:lnSpc>
              <a:buAutoNum type="arabicPeriod"/>
            </a:pPr>
            <a:r>
              <a:rPr lang="en-US" dirty="0">
                <a:solidFill>
                  <a:srgbClr val="000000"/>
                </a:solidFill>
                <a:latin typeface="Garet"/>
                <a:ea typeface="Garet"/>
                <a:cs typeface="Garet"/>
                <a:sym typeface="Garet"/>
              </a:rPr>
              <a:t>Congressional resistance from pro-Israel members</a:t>
            </a:r>
          </a:p>
          <a:p>
            <a:pPr marL="298013" lvl="1" indent="-149007" algn="just">
              <a:lnSpc>
                <a:spcPts val="1932"/>
              </a:lnSpc>
              <a:buAutoNum type="arabicPeriod"/>
            </a:pPr>
            <a:r>
              <a:rPr lang="en-US" dirty="0">
                <a:solidFill>
                  <a:srgbClr val="000000"/>
                </a:solidFill>
                <a:latin typeface="Garet"/>
                <a:ea typeface="Garet"/>
                <a:cs typeface="Garet"/>
                <a:sym typeface="Garet"/>
              </a:rPr>
              <a:t>Regional sensitivity around UN involvement</a:t>
            </a:r>
          </a:p>
          <a:p>
            <a:pPr algn="just">
              <a:lnSpc>
                <a:spcPts val="1932"/>
              </a:lnSpc>
            </a:pPr>
            <a:endParaRPr lang="en-US" dirty="0">
              <a:solidFill>
                <a:srgbClr val="000000"/>
              </a:solidFill>
              <a:latin typeface="Garet"/>
              <a:ea typeface="Garet"/>
              <a:cs typeface="Garet"/>
              <a:sym typeface="Garet"/>
            </a:endParaRPr>
          </a:p>
          <a:p>
            <a:pPr algn="just">
              <a:lnSpc>
                <a:spcPts val="1932"/>
              </a:lnSpc>
            </a:pPr>
            <a:r>
              <a:rPr lang="en-US" b="1" dirty="0">
                <a:solidFill>
                  <a:srgbClr val="000000"/>
                </a:solidFill>
                <a:latin typeface="Garet Bold"/>
                <a:ea typeface="Garet Bold"/>
                <a:cs typeface="Garet Bold"/>
                <a:sym typeface="Garet Bold"/>
              </a:rPr>
              <a:t>How to Overcome Them</a:t>
            </a:r>
          </a:p>
          <a:p>
            <a:pPr marL="298013" lvl="1" indent="-149007" algn="just">
              <a:lnSpc>
                <a:spcPts val="1932"/>
              </a:lnSpc>
              <a:buAutoNum type="arabicPeriod"/>
            </a:pPr>
            <a:r>
              <a:rPr lang="en-US" dirty="0">
                <a:solidFill>
                  <a:srgbClr val="000000"/>
                </a:solidFill>
                <a:latin typeface="Garet"/>
                <a:ea typeface="Garet"/>
                <a:cs typeface="Garet"/>
                <a:sym typeface="Garet"/>
              </a:rPr>
              <a:t>Implement conditionality gradually with clear security assurances</a:t>
            </a:r>
          </a:p>
          <a:p>
            <a:pPr marL="298013" lvl="1" indent="-149007" algn="just">
              <a:lnSpc>
                <a:spcPts val="1932"/>
              </a:lnSpc>
              <a:buAutoNum type="arabicPeriod"/>
            </a:pPr>
            <a:r>
              <a:rPr lang="en-US" dirty="0">
                <a:solidFill>
                  <a:srgbClr val="000000"/>
                </a:solidFill>
                <a:latin typeface="Garet"/>
                <a:ea typeface="Garet"/>
                <a:cs typeface="Garet"/>
                <a:sym typeface="Garet"/>
              </a:rPr>
              <a:t>Conduct quiet congressional outreach before public rollout</a:t>
            </a:r>
          </a:p>
          <a:p>
            <a:pPr marL="298013" lvl="1" indent="-149007" algn="just">
              <a:lnSpc>
                <a:spcPts val="1932"/>
              </a:lnSpc>
              <a:spcBef>
                <a:spcPct val="0"/>
              </a:spcBef>
              <a:buAutoNum type="arabicPeriod"/>
            </a:pPr>
            <a:r>
              <a:rPr lang="en-US" dirty="0">
                <a:solidFill>
                  <a:srgbClr val="000000"/>
                </a:solidFill>
                <a:latin typeface="Garet"/>
                <a:ea typeface="Garet"/>
                <a:cs typeface="Garet"/>
                <a:sym typeface="Garet"/>
              </a:rPr>
              <a:t>Coordinate closely with Gulf partners to distribute political and diplomatic costs</a:t>
            </a:r>
          </a:p>
        </p:txBody>
      </p:sp>
      <p:sp>
        <p:nvSpPr>
          <p:cNvPr id="7" name="TextBox 7"/>
          <p:cNvSpPr txBox="1"/>
          <p:nvPr/>
        </p:nvSpPr>
        <p:spPr>
          <a:xfrm>
            <a:off x="493237" y="5185208"/>
            <a:ext cx="11205525" cy="1401025"/>
          </a:xfrm>
          <a:prstGeom prst="rect">
            <a:avLst/>
          </a:prstGeom>
        </p:spPr>
        <p:txBody>
          <a:bodyPr lIns="0" tIns="0" rIns="0" bIns="0" rtlCol="0" anchor="t">
            <a:spAutoFit/>
          </a:bodyPr>
          <a:lstStyle/>
          <a:p>
            <a:pPr algn="just">
              <a:lnSpc>
                <a:spcPts val="2239"/>
              </a:lnSpc>
              <a:spcBef>
                <a:spcPct val="0"/>
              </a:spcBef>
            </a:pPr>
            <a:r>
              <a:rPr lang="en-US" b="1" dirty="0">
                <a:solidFill>
                  <a:srgbClr val="000000"/>
                </a:solidFill>
                <a:latin typeface="Garet Bold"/>
                <a:ea typeface="Garet Bold"/>
                <a:cs typeface="Garet Bold"/>
                <a:sym typeface="Garet Bold"/>
              </a:rPr>
              <a:t>Deputies Committee Ask</a:t>
            </a:r>
          </a:p>
          <a:p>
            <a:pPr algn="just">
              <a:lnSpc>
                <a:spcPts val="2239"/>
              </a:lnSpc>
              <a:spcBef>
                <a:spcPct val="0"/>
              </a:spcBef>
            </a:pPr>
            <a:endParaRPr lang="en-US" b="1" dirty="0">
              <a:solidFill>
                <a:srgbClr val="000000"/>
              </a:solidFill>
              <a:latin typeface="Garet Bold"/>
              <a:ea typeface="Garet Bold"/>
              <a:cs typeface="Garet Bold"/>
              <a:sym typeface="Garet Bold"/>
            </a:endParaRPr>
          </a:p>
          <a:p>
            <a:pPr algn="just">
              <a:lnSpc>
                <a:spcPts val="2239"/>
              </a:lnSpc>
              <a:spcBef>
                <a:spcPct val="0"/>
              </a:spcBef>
            </a:pPr>
            <a:r>
              <a:rPr lang="en-US" sz="2000" dirty="0">
                <a:solidFill>
                  <a:srgbClr val="000000"/>
                </a:solidFill>
                <a:latin typeface="Garet"/>
                <a:ea typeface="Garet"/>
                <a:cs typeface="Garet"/>
                <a:sym typeface="Garet"/>
              </a:rPr>
              <a:t>We request authorization to forward this strategy to the President as the recommended U.S. approach to managing Israel policy in the post-Netanyahu era.</a:t>
            </a:r>
          </a:p>
          <a:p>
            <a:pPr algn="just">
              <a:lnSpc>
                <a:spcPts val="2239"/>
              </a:lnSpc>
              <a:spcBef>
                <a:spcPct val="0"/>
              </a:spcBef>
            </a:pPr>
            <a:endParaRPr lang="en-US" dirty="0">
              <a:solidFill>
                <a:srgbClr val="000000"/>
              </a:solidFill>
              <a:latin typeface="Garet"/>
              <a:ea typeface="Garet"/>
              <a:cs typeface="Garet"/>
              <a:sym typeface="Gare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2020A-D954-082E-1305-6E41B27B321C}"/>
            </a:ext>
          </a:extLst>
        </p:cNvPr>
        <p:cNvGrpSpPr/>
        <p:nvPr/>
      </p:nvGrpSpPr>
      <p:grpSpPr>
        <a:xfrm>
          <a:off x="0" y="0"/>
          <a:ext cx="0" cy="0"/>
          <a:chOff x="0" y="0"/>
          <a:chExt cx="0" cy="0"/>
        </a:xfrm>
      </p:grpSpPr>
      <p:pic>
        <p:nvPicPr>
          <p:cNvPr id="7" name="Picture 6" descr="A white house with columns and a flag&#10;&#10;AI-generated content may be incorrect.">
            <a:extLst>
              <a:ext uri="{FF2B5EF4-FFF2-40B4-BE49-F238E27FC236}">
                <a16:creationId xmlns:a16="http://schemas.microsoft.com/office/drawing/2014/main" id="{B3413862-38FD-887D-8AA5-C26ADE498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015" y="2621119"/>
            <a:ext cx="3936428" cy="2743200"/>
          </a:xfrm>
          <a:prstGeom prst="rect">
            <a:avLst/>
          </a:prstGeom>
        </p:spPr>
      </p:pic>
      <p:pic>
        <p:nvPicPr>
          <p:cNvPr id="4" name="Picture 3">
            <a:extLst>
              <a:ext uri="{FF2B5EF4-FFF2-40B4-BE49-F238E27FC236}">
                <a16:creationId xmlns:a16="http://schemas.microsoft.com/office/drawing/2014/main" id="{CDECBFFA-9034-1C3F-1D1A-0F6A55EA1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5839" y="2621119"/>
            <a:ext cx="2656947" cy="2651760"/>
          </a:xfrm>
          <a:prstGeom prst="rect">
            <a:avLst/>
          </a:prstGeom>
        </p:spPr>
      </p:pic>
      <p:sp>
        <p:nvSpPr>
          <p:cNvPr id="3" name="TextBox 2">
            <a:extLst>
              <a:ext uri="{FF2B5EF4-FFF2-40B4-BE49-F238E27FC236}">
                <a16:creationId xmlns:a16="http://schemas.microsoft.com/office/drawing/2014/main" id="{F3BD3AE9-CF95-9CAE-22BF-8BAB718815D6}"/>
              </a:ext>
            </a:extLst>
          </p:cNvPr>
          <p:cNvSpPr txBox="1"/>
          <p:nvPr/>
        </p:nvSpPr>
        <p:spPr>
          <a:xfrm>
            <a:off x="3873244" y="780288"/>
            <a:ext cx="4445512" cy="646331"/>
          </a:xfrm>
          <a:prstGeom prst="rect">
            <a:avLst/>
          </a:prstGeom>
          <a:noFill/>
        </p:spPr>
        <p:txBody>
          <a:bodyPr wrap="none" rtlCol="0">
            <a:spAutoFit/>
          </a:bodyPr>
          <a:lstStyle/>
          <a:p>
            <a:r>
              <a:rPr lang="en-US" sz="3600" dirty="0"/>
              <a:t>CONGRATULATIONS!</a:t>
            </a:r>
          </a:p>
        </p:txBody>
      </p:sp>
    </p:spTree>
    <p:extLst>
      <p:ext uri="{BB962C8B-B14F-4D97-AF65-F5344CB8AC3E}">
        <p14:creationId xmlns:p14="http://schemas.microsoft.com/office/powerpoint/2010/main" val="86589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42A42A-1254-46C0-A467-EAC2A7F67E15}"/>
              </a:ext>
            </a:extLst>
          </p:cNvPr>
          <p:cNvSpPr txBox="1"/>
          <p:nvPr/>
        </p:nvSpPr>
        <p:spPr>
          <a:xfrm>
            <a:off x="5099573" y="1097841"/>
            <a:ext cx="1992853" cy="646331"/>
          </a:xfrm>
          <a:prstGeom prst="rect">
            <a:avLst/>
          </a:prstGeom>
          <a:noFill/>
        </p:spPr>
        <p:txBody>
          <a:bodyPr wrap="none" rtlCol="0">
            <a:spAutoFit/>
          </a:bodyPr>
          <a:lstStyle/>
          <a:p>
            <a:r>
              <a:rPr lang="en-US" sz="3600" dirty="0"/>
              <a:t>WRAPUP</a:t>
            </a:r>
          </a:p>
        </p:txBody>
      </p:sp>
      <p:pic>
        <p:nvPicPr>
          <p:cNvPr id="4" name="Picture 3" descr="A picture containing text, floor&#10;&#10;Description automatically generated">
            <a:extLst>
              <a:ext uri="{FF2B5EF4-FFF2-40B4-BE49-F238E27FC236}">
                <a16:creationId xmlns:a16="http://schemas.microsoft.com/office/drawing/2014/main" id="{8BA08303-38FB-4C66-9D6C-DC3DB08E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741" y="2486025"/>
            <a:ext cx="4572000" cy="3048000"/>
          </a:xfrm>
          <a:prstGeom prst="rect">
            <a:avLst/>
          </a:prstGeom>
        </p:spPr>
      </p:pic>
    </p:spTree>
    <p:extLst>
      <p:ext uri="{BB962C8B-B14F-4D97-AF65-F5344CB8AC3E}">
        <p14:creationId xmlns:p14="http://schemas.microsoft.com/office/powerpoint/2010/main" val="41059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4589D2-A0BE-4EEF-9BAD-933C212646B2}"/>
              </a:ext>
            </a:extLst>
          </p:cNvPr>
          <p:cNvSpPr txBox="1"/>
          <p:nvPr/>
        </p:nvSpPr>
        <p:spPr>
          <a:xfrm>
            <a:off x="1309310" y="808138"/>
            <a:ext cx="2521844" cy="523220"/>
          </a:xfrm>
          <a:prstGeom prst="rect">
            <a:avLst/>
          </a:prstGeom>
          <a:noFill/>
        </p:spPr>
        <p:txBody>
          <a:bodyPr wrap="none" rtlCol="0">
            <a:spAutoFit/>
          </a:bodyPr>
          <a:lstStyle/>
          <a:p>
            <a:r>
              <a:rPr lang="en-US" sz="2800" dirty="0"/>
              <a:t>Looking back …</a:t>
            </a:r>
          </a:p>
        </p:txBody>
      </p:sp>
      <p:sp>
        <p:nvSpPr>
          <p:cNvPr id="3" name="TextBox 2">
            <a:extLst>
              <a:ext uri="{FF2B5EF4-FFF2-40B4-BE49-F238E27FC236}">
                <a16:creationId xmlns:a16="http://schemas.microsoft.com/office/drawing/2014/main" id="{18097F7A-5E8E-45FE-8E4A-C77659E4998A}"/>
              </a:ext>
            </a:extLst>
          </p:cNvPr>
          <p:cNvSpPr txBox="1"/>
          <p:nvPr/>
        </p:nvSpPr>
        <p:spPr>
          <a:xfrm>
            <a:off x="4209678" y="808138"/>
            <a:ext cx="3578224" cy="523220"/>
          </a:xfrm>
          <a:prstGeom prst="rect">
            <a:avLst/>
          </a:prstGeom>
          <a:noFill/>
        </p:spPr>
        <p:txBody>
          <a:bodyPr wrap="none" rtlCol="0">
            <a:spAutoFit/>
          </a:bodyPr>
          <a:lstStyle/>
          <a:p>
            <a:r>
              <a:rPr lang="en-US" sz="2800" dirty="0"/>
              <a:t>Substance and Process</a:t>
            </a:r>
          </a:p>
        </p:txBody>
      </p:sp>
      <p:sp>
        <p:nvSpPr>
          <p:cNvPr id="4" name="TextBox 3">
            <a:extLst>
              <a:ext uri="{FF2B5EF4-FFF2-40B4-BE49-F238E27FC236}">
                <a16:creationId xmlns:a16="http://schemas.microsoft.com/office/drawing/2014/main" id="{811FE60A-F429-499C-A06D-66067FD9FED5}"/>
              </a:ext>
            </a:extLst>
          </p:cNvPr>
          <p:cNvSpPr txBox="1"/>
          <p:nvPr/>
        </p:nvSpPr>
        <p:spPr>
          <a:xfrm>
            <a:off x="1309310" y="1659537"/>
            <a:ext cx="3871957" cy="2308324"/>
          </a:xfrm>
          <a:prstGeom prst="rect">
            <a:avLst/>
          </a:prstGeom>
          <a:noFill/>
        </p:spPr>
        <p:txBody>
          <a:bodyPr wrap="none" rtlCol="0">
            <a:spAutoFit/>
          </a:bodyPr>
          <a:lstStyle/>
          <a:p>
            <a:r>
              <a:rPr lang="en-US" sz="2400" dirty="0"/>
              <a:t>Diplomats and spies</a:t>
            </a:r>
          </a:p>
          <a:p>
            <a:r>
              <a:rPr lang="en-US" sz="2400" dirty="0"/>
              <a:t>Academics and think-tankers</a:t>
            </a:r>
          </a:p>
          <a:p>
            <a:r>
              <a:rPr lang="en-US" sz="2400" dirty="0"/>
              <a:t>Journalists</a:t>
            </a:r>
          </a:p>
          <a:p>
            <a:r>
              <a:rPr lang="en-US" sz="2400" dirty="0"/>
              <a:t>Hill types</a:t>
            </a:r>
          </a:p>
          <a:p>
            <a:r>
              <a:rPr lang="en-US" sz="2400" dirty="0"/>
              <a:t>Museums</a:t>
            </a:r>
          </a:p>
          <a:p>
            <a:r>
              <a:rPr lang="en-US" sz="2400" dirty="0"/>
              <a:t>Readings</a:t>
            </a:r>
          </a:p>
        </p:txBody>
      </p:sp>
      <p:sp>
        <p:nvSpPr>
          <p:cNvPr id="5" name="TextBox 4">
            <a:extLst>
              <a:ext uri="{FF2B5EF4-FFF2-40B4-BE49-F238E27FC236}">
                <a16:creationId xmlns:a16="http://schemas.microsoft.com/office/drawing/2014/main" id="{E2CC245C-A89E-45A0-836F-C2A482C215BA}"/>
              </a:ext>
            </a:extLst>
          </p:cNvPr>
          <p:cNvSpPr txBox="1"/>
          <p:nvPr/>
        </p:nvSpPr>
        <p:spPr>
          <a:xfrm>
            <a:off x="6210302" y="1885860"/>
            <a:ext cx="4448654" cy="1938992"/>
          </a:xfrm>
          <a:prstGeom prst="rect">
            <a:avLst/>
          </a:prstGeom>
          <a:noFill/>
        </p:spPr>
        <p:txBody>
          <a:bodyPr wrap="none" rtlCol="0">
            <a:spAutoFit/>
          </a:bodyPr>
          <a:lstStyle/>
          <a:p>
            <a:r>
              <a:rPr lang="en-US" sz="2400" dirty="0"/>
              <a:t>Defining issues:  	Israel-Palestine</a:t>
            </a:r>
          </a:p>
          <a:p>
            <a:r>
              <a:rPr lang="en-US" sz="2400" dirty="0"/>
              <a:t>					Ukraine-Russia</a:t>
            </a:r>
          </a:p>
          <a:p>
            <a:r>
              <a:rPr lang="en-US" sz="2400" dirty="0"/>
              <a:t>					China-Taiwan</a:t>
            </a:r>
          </a:p>
          <a:p>
            <a:endParaRPr lang="en-US" sz="2400" dirty="0"/>
          </a:p>
          <a:p>
            <a:r>
              <a:rPr lang="en-US" sz="2400" dirty="0"/>
              <a:t>But also … </a:t>
            </a:r>
          </a:p>
        </p:txBody>
      </p:sp>
      <p:sp>
        <p:nvSpPr>
          <p:cNvPr id="6" name="Right Brace 5">
            <a:extLst>
              <a:ext uri="{FF2B5EF4-FFF2-40B4-BE49-F238E27FC236}">
                <a16:creationId xmlns:a16="http://schemas.microsoft.com/office/drawing/2014/main" id="{8971031A-DC18-443B-91F0-F121111E4586}"/>
              </a:ext>
            </a:extLst>
          </p:cNvPr>
          <p:cNvSpPr/>
          <p:nvPr/>
        </p:nvSpPr>
        <p:spPr>
          <a:xfrm>
            <a:off x="5408240" y="1993819"/>
            <a:ext cx="428625" cy="1381125"/>
          </a:xfrm>
          <a:prstGeom prst="rightBrace">
            <a:avLst>
              <a:gd name="adj1" fmla="val 8333"/>
              <a:gd name="adj2" fmla="val 5069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990FA341-E27C-48E5-A2A7-914B3C09566C}"/>
              </a:ext>
            </a:extLst>
          </p:cNvPr>
          <p:cNvSpPr txBox="1"/>
          <p:nvPr/>
        </p:nvSpPr>
        <p:spPr>
          <a:xfrm>
            <a:off x="7787902" y="3429000"/>
            <a:ext cx="1948867" cy="2308324"/>
          </a:xfrm>
          <a:prstGeom prst="rect">
            <a:avLst/>
          </a:prstGeom>
          <a:noFill/>
        </p:spPr>
        <p:txBody>
          <a:bodyPr wrap="none" rtlCol="0">
            <a:spAutoFit/>
          </a:bodyPr>
          <a:lstStyle/>
          <a:p>
            <a:r>
              <a:rPr lang="en-US" sz="2400" dirty="0"/>
              <a:t>North Korea</a:t>
            </a:r>
          </a:p>
          <a:p>
            <a:r>
              <a:rPr lang="en-US" sz="2400" dirty="0"/>
              <a:t>Afghanistan</a:t>
            </a:r>
          </a:p>
          <a:p>
            <a:r>
              <a:rPr lang="en-US" sz="2400" dirty="0"/>
              <a:t>Latin America</a:t>
            </a:r>
          </a:p>
          <a:p>
            <a:endParaRPr lang="en-US" sz="2400" dirty="0"/>
          </a:p>
          <a:p>
            <a:endParaRPr lang="en-US" sz="2400" dirty="0"/>
          </a:p>
          <a:p>
            <a:endParaRPr lang="en-US" sz="2400" dirty="0"/>
          </a:p>
        </p:txBody>
      </p:sp>
      <p:sp>
        <p:nvSpPr>
          <p:cNvPr id="11" name="TextBox 10">
            <a:extLst>
              <a:ext uri="{FF2B5EF4-FFF2-40B4-BE49-F238E27FC236}">
                <a16:creationId xmlns:a16="http://schemas.microsoft.com/office/drawing/2014/main" id="{C7F8F282-D575-4E9D-B446-D719FF737701}"/>
              </a:ext>
            </a:extLst>
          </p:cNvPr>
          <p:cNvSpPr txBox="1"/>
          <p:nvPr/>
        </p:nvSpPr>
        <p:spPr>
          <a:xfrm>
            <a:off x="1412906" y="4570003"/>
            <a:ext cx="4999767" cy="461665"/>
          </a:xfrm>
          <a:prstGeom prst="rect">
            <a:avLst/>
          </a:prstGeom>
          <a:noFill/>
          <a:ln>
            <a:solidFill>
              <a:schemeClr val="tx1"/>
            </a:solidFill>
          </a:ln>
        </p:spPr>
        <p:txBody>
          <a:bodyPr wrap="none" rtlCol="0">
            <a:spAutoFit/>
          </a:bodyPr>
          <a:lstStyle/>
          <a:p>
            <a:r>
              <a:rPr lang="en-US" sz="2400" dirty="0"/>
              <a:t>How to prepare “actionable” products</a:t>
            </a:r>
          </a:p>
        </p:txBody>
      </p:sp>
      <p:sp>
        <p:nvSpPr>
          <p:cNvPr id="12" name="TextBox 11">
            <a:extLst>
              <a:ext uri="{FF2B5EF4-FFF2-40B4-BE49-F238E27FC236}">
                <a16:creationId xmlns:a16="http://schemas.microsoft.com/office/drawing/2014/main" id="{8EBA3F00-E4F2-408C-A5F5-12650843E97B}"/>
              </a:ext>
            </a:extLst>
          </p:cNvPr>
          <p:cNvSpPr txBox="1"/>
          <p:nvPr/>
        </p:nvSpPr>
        <p:spPr>
          <a:xfrm>
            <a:off x="1412906" y="5588197"/>
            <a:ext cx="8283421" cy="461665"/>
          </a:xfrm>
          <a:prstGeom prst="rect">
            <a:avLst/>
          </a:prstGeom>
          <a:noFill/>
        </p:spPr>
        <p:txBody>
          <a:bodyPr wrap="none" rtlCol="0">
            <a:spAutoFit/>
          </a:bodyPr>
          <a:lstStyle/>
          <a:p>
            <a:r>
              <a:rPr lang="en-US" sz="2400" dirty="0"/>
              <a:t>Research (various inputs)   </a:t>
            </a:r>
            <a:r>
              <a:rPr lang="en-US" sz="2400" dirty="0">
                <a:latin typeface="Calibri" panose="020F0502020204030204" pitchFamily="34" charset="0"/>
                <a:cs typeface="Calibri" panose="020F0502020204030204" pitchFamily="34" charset="0"/>
              </a:rPr>
              <a:t>→→</a:t>
            </a:r>
            <a:r>
              <a:rPr lang="en-US" sz="2400" dirty="0"/>
              <a:t>  Analysis  </a:t>
            </a:r>
            <a:r>
              <a:rPr lang="en-US" sz="2400" dirty="0">
                <a:latin typeface="Calibri" panose="020F0502020204030204" pitchFamily="34" charset="0"/>
                <a:cs typeface="Calibri" panose="020F0502020204030204" pitchFamily="34" charset="0"/>
              </a:rPr>
              <a:t>→→  Recommendation</a:t>
            </a:r>
            <a:endParaRPr lang="en-US" sz="2400" dirty="0"/>
          </a:p>
        </p:txBody>
      </p:sp>
      <p:sp>
        <p:nvSpPr>
          <p:cNvPr id="13" name="TextBox 12">
            <a:extLst>
              <a:ext uri="{FF2B5EF4-FFF2-40B4-BE49-F238E27FC236}">
                <a16:creationId xmlns:a16="http://schemas.microsoft.com/office/drawing/2014/main" id="{39490B9C-F67C-4F4A-9620-E1713DA6EB38}"/>
              </a:ext>
            </a:extLst>
          </p:cNvPr>
          <p:cNvSpPr txBox="1"/>
          <p:nvPr/>
        </p:nvSpPr>
        <p:spPr>
          <a:xfrm>
            <a:off x="9712906" y="5509226"/>
            <a:ext cx="2089733" cy="1015663"/>
          </a:xfrm>
          <a:prstGeom prst="rect">
            <a:avLst/>
          </a:prstGeom>
          <a:noFill/>
        </p:spPr>
        <p:txBody>
          <a:bodyPr wrap="square" rtlCol="0">
            <a:spAutoFit/>
          </a:bodyPr>
          <a:lstStyle/>
          <a:p>
            <a:r>
              <a:rPr lang="en-US" sz="2000" dirty="0"/>
              <a:t>(In clear, concise, transparent style.)</a:t>
            </a:r>
          </a:p>
        </p:txBody>
      </p:sp>
      <p:sp>
        <p:nvSpPr>
          <p:cNvPr id="14" name="TextBox 13">
            <a:extLst>
              <a:ext uri="{FF2B5EF4-FFF2-40B4-BE49-F238E27FC236}">
                <a16:creationId xmlns:a16="http://schemas.microsoft.com/office/drawing/2014/main" id="{13AF1E4A-653E-459B-BE22-EDB73442BD82}"/>
              </a:ext>
            </a:extLst>
          </p:cNvPr>
          <p:cNvSpPr txBox="1"/>
          <p:nvPr/>
        </p:nvSpPr>
        <p:spPr>
          <a:xfrm>
            <a:off x="5368400" y="6124779"/>
            <a:ext cx="1430200" cy="400110"/>
          </a:xfrm>
          <a:prstGeom prst="rect">
            <a:avLst/>
          </a:prstGeom>
          <a:noFill/>
        </p:spPr>
        <p:txBody>
          <a:bodyPr wrap="none" rtlCol="0">
            <a:spAutoFit/>
          </a:bodyPr>
          <a:lstStyle/>
          <a:p>
            <a:r>
              <a:rPr lang="en-US" sz="2000" dirty="0"/>
              <a:t>DRIVERS!!!!</a:t>
            </a:r>
          </a:p>
        </p:txBody>
      </p:sp>
    </p:spTree>
    <p:extLst>
      <p:ext uri="{BB962C8B-B14F-4D97-AF65-F5344CB8AC3E}">
        <p14:creationId xmlns:p14="http://schemas.microsoft.com/office/powerpoint/2010/main" val="332963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500"/>
                            </p:stCondLst>
                            <p:childTnLst>
                              <p:par>
                                <p:cTn id="30" presetID="1" presetClass="entr" presetSubtype="0" fill="hold" grpId="0" nodeType="afterEffect">
                                  <p:stCondLst>
                                    <p:cond delay="500"/>
                                  </p:stCondLst>
                                  <p:childTnLst>
                                    <p:set>
                                      <p:cBhvr>
                                        <p:cTn id="31" dur="1" fill="hold">
                                          <p:stCondLst>
                                            <p:cond delay="0"/>
                                          </p:stCondLst>
                                        </p:cTn>
                                        <p:tgtEl>
                                          <p:spTgt spid="14"/>
                                        </p:tgtEl>
                                        <p:attrNameLst>
                                          <p:attrName>style.visibility</p:attrName>
                                        </p:attrNameLst>
                                      </p:cBhvr>
                                      <p:to>
                                        <p:strVal val="visible"/>
                                      </p:to>
                                    </p:set>
                                  </p:childTnLst>
                                </p:cTn>
                              </p:par>
                            </p:childTnLst>
                          </p:cTn>
                        </p:par>
                        <p:par>
                          <p:cTn id="32" fill="hold">
                            <p:stCondLst>
                              <p:cond delay="1000"/>
                            </p:stCondLst>
                            <p:childTnLst>
                              <p:par>
                                <p:cTn id="33" presetID="35" presetClass="emph" presetSubtype="0" repeatCount="3000" fill="hold" grpId="1" nodeType="afterEffect">
                                  <p:stCondLst>
                                    <p:cond delay="0"/>
                                  </p:stCondLst>
                                  <p:childTnLst>
                                    <p:anim calcmode="discrete" valueType="str">
                                      <p:cBhvr>
                                        <p:cTn id="34"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2"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11" grpId="0" animBg="1"/>
      <p:bldP spid="12" grpId="0"/>
      <p:bldP spid="13" grpId="0"/>
      <p:bldP spid="14" grpId="0"/>
      <p:bldP spid="14" grpId="1"/>
      <p:bldP spid="14" grpId="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C2FB74-7B34-4FD7-A067-7CC37E1D3686}"/>
              </a:ext>
            </a:extLst>
          </p:cNvPr>
          <p:cNvSpPr txBox="1"/>
          <p:nvPr/>
        </p:nvSpPr>
        <p:spPr>
          <a:xfrm>
            <a:off x="796105" y="735316"/>
            <a:ext cx="5061707" cy="523220"/>
          </a:xfrm>
          <a:prstGeom prst="rect">
            <a:avLst/>
          </a:prstGeom>
          <a:noFill/>
        </p:spPr>
        <p:txBody>
          <a:bodyPr wrap="none" rtlCol="0">
            <a:spAutoFit/>
          </a:bodyPr>
          <a:lstStyle/>
          <a:p>
            <a:r>
              <a:rPr lang="en-US" sz="2800" dirty="0"/>
              <a:t>Professional Development Series</a:t>
            </a:r>
          </a:p>
        </p:txBody>
      </p:sp>
      <p:sp>
        <p:nvSpPr>
          <p:cNvPr id="3" name="TextBox 2">
            <a:extLst>
              <a:ext uri="{FF2B5EF4-FFF2-40B4-BE49-F238E27FC236}">
                <a16:creationId xmlns:a16="http://schemas.microsoft.com/office/drawing/2014/main" id="{DF834CA9-B338-9EAB-8340-91E78FD39ABB}"/>
              </a:ext>
            </a:extLst>
          </p:cNvPr>
          <p:cNvSpPr txBox="1"/>
          <p:nvPr/>
        </p:nvSpPr>
        <p:spPr>
          <a:xfrm>
            <a:off x="925114" y="2121708"/>
            <a:ext cx="4803687" cy="3462486"/>
          </a:xfrm>
          <a:prstGeom prst="rect">
            <a:avLst/>
          </a:prstGeom>
          <a:noFill/>
        </p:spPr>
        <p:txBody>
          <a:bodyPr wrap="none" rtlCol="0">
            <a:spAutoFit/>
          </a:bodyPr>
          <a:lstStyle/>
          <a:p>
            <a:pPr>
              <a:spcAft>
                <a:spcPts val="1800"/>
              </a:spcAft>
            </a:pPr>
            <a:r>
              <a:rPr lang="en-US" sz="2400" dirty="0"/>
              <a:t>How to do Analysis</a:t>
            </a:r>
          </a:p>
          <a:p>
            <a:pPr>
              <a:spcAft>
                <a:spcPts val="1800"/>
              </a:spcAft>
            </a:pPr>
            <a:r>
              <a:rPr lang="en-US" sz="2400" dirty="0"/>
              <a:t>Word Processing</a:t>
            </a:r>
          </a:p>
          <a:p>
            <a:pPr>
              <a:spcAft>
                <a:spcPts val="1800"/>
              </a:spcAft>
            </a:pPr>
            <a:r>
              <a:rPr lang="en-US" sz="2400" dirty="0"/>
              <a:t>Using AI Responsibly and Effectively</a:t>
            </a:r>
          </a:p>
          <a:p>
            <a:pPr>
              <a:spcAft>
                <a:spcPts val="1800"/>
              </a:spcAft>
            </a:pPr>
            <a:r>
              <a:rPr lang="en-US" sz="2400" dirty="0"/>
              <a:t>Networking skills</a:t>
            </a:r>
          </a:p>
          <a:p>
            <a:pPr>
              <a:spcAft>
                <a:spcPts val="1800"/>
              </a:spcAft>
            </a:pPr>
            <a:r>
              <a:rPr lang="en-US" sz="2400" dirty="0"/>
              <a:t>Writing the Washington Memo</a:t>
            </a:r>
          </a:p>
          <a:p>
            <a:pPr>
              <a:spcAft>
                <a:spcPts val="1800"/>
              </a:spcAft>
            </a:pPr>
            <a:r>
              <a:rPr lang="en-US" sz="2400" dirty="0"/>
              <a:t>Healthy Conversation and Elicitation</a:t>
            </a:r>
          </a:p>
        </p:txBody>
      </p:sp>
      <p:sp>
        <p:nvSpPr>
          <p:cNvPr id="5" name="TextBox 4">
            <a:extLst>
              <a:ext uri="{FF2B5EF4-FFF2-40B4-BE49-F238E27FC236}">
                <a16:creationId xmlns:a16="http://schemas.microsoft.com/office/drawing/2014/main" id="{EC4AD55B-6040-6A31-9A71-6251C6E0EF38}"/>
              </a:ext>
            </a:extLst>
          </p:cNvPr>
          <p:cNvSpPr txBox="1"/>
          <p:nvPr/>
        </p:nvSpPr>
        <p:spPr>
          <a:xfrm>
            <a:off x="6096000" y="2121708"/>
            <a:ext cx="6093912" cy="2862322"/>
          </a:xfrm>
          <a:prstGeom prst="rect">
            <a:avLst/>
          </a:prstGeom>
          <a:noFill/>
        </p:spPr>
        <p:txBody>
          <a:bodyPr wrap="square">
            <a:spAutoFit/>
          </a:bodyPr>
          <a:lstStyle/>
          <a:p>
            <a:pPr>
              <a:spcAft>
                <a:spcPts val="1800"/>
              </a:spcAft>
            </a:pPr>
            <a:r>
              <a:rPr lang="en-US" sz="2400" dirty="0"/>
              <a:t>Overcoming “Impostor Syndrome”</a:t>
            </a:r>
          </a:p>
          <a:p>
            <a:pPr>
              <a:spcAft>
                <a:spcPts val="1800"/>
              </a:spcAft>
            </a:pPr>
            <a:r>
              <a:rPr lang="en-US" sz="2400" dirty="0"/>
              <a:t>Acing the Interview</a:t>
            </a:r>
          </a:p>
          <a:p>
            <a:pPr>
              <a:spcAft>
                <a:spcPts val="1800"/>
              </a:spcAft>
            </a:pPr>
            <a:r>
              <a:rPr lang="en-US" sz="2400" dirty="0"/>
              <a:t>Money Essentials for Young Professionals</a:t>
            </a:r>
          </a:p>
          <a:p>
            <a:pPr>
              <a:spcAft>
                <a:spcPts val="1800"/>
              </a:spcAft>
            </a:pPr>
            <a:r>
              <a:rPr lang="en-US" sz="2400" dirty="0"/>
              <a:t>Negotiating for Salary/Benefits</a:t>
            </a:r>
          </a:p>
          <a:p>
            <a:pPr>
              <a:spcAft>
                <a:spcPts val="1800"/>
              </a:spcAft>
            </a:pPr>
            <a:r>
              <a:rPr lang="en-US" sz="2400" dirty="0"/>
              <a:t>Briefing and PowerPoint Skills</a:t>
            </a:r>
          </a:p>
        </p:txBody>
      </p:sp>
    </p:spTree>
    <p:extLst>
      <p:ext uri="{BB962C8B-B14F-4D97-AF65-F5344CB8AC3E}">
        <p14:creationId xmlns:p14="http://schemas.microsoft.com/office/powerpoint/2010/main" val="1663689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3745BA-384D-4AAF-9AD1-8D32BFD71613}"/>
              </a:ext>
            </a:extLst>
          </p:cNvPr>
          <p:cNvSpPr txBox="1"/>
          <p:nvPr/>
        </p:nvSpPr>
        <p:spPr>
          <a:xfrm>
            <a:off x="1876425" y="1257300"/>
            <a:ext cx="3571875" cy="523220"/>
          </a:xfrm>
          <a:prstGeom prst="rect">
            <a:avLst/>
          </a:prstGeom>
          <a:noFill/>
        </p:spPr>
        <p:txBody>
          <a:bodyPr wrap="square" rtlCol="0">
            <a:spAutoFit/>
          </a:bodyPr>
          <a:lstStyle/>
          <a:p>
            <a:r>
              <a:rPr lang="en-US" sz="2800" dirty="0"/>
              <a:t>Next steps …</a:t>
            </a:r>
          </a:p>
        </p:txBody>
      </p:sp>
      <p:sp>
        <p:nvSpPr>
          <p:cNvPr id="3" name="TextBox 2">
            <a:extLst>
              <a:ext uri="{FF2B5EF4-FFF2-40B4-BE49-F238E27FC236}">
                <a16:creationId xmlns:a16="http://schemas.microsoft.com/office/drawing/2014/main" id="{EC498DD9-C8F3-4DAA-B1C3-2575372D725D}"/>
              </a:ext>
            </a:extLst>
          </p:cNvPr>
          <p:cNvSpPr txBox="1"/>
          <p:nvPr/>
        </p:nvSpPr>
        <p:spPr>
          <a:xfrm>
            <a:off x="3827238" y="2216255"/>
            <a:ext cx="4537524" cy="4154984"/>
          </a:xfrm>
          <a:prstGeom prst="rect">
            <a:avLst/>
          </a:prstGeom>
          <a:noFill/>
        </p:spPr>
        <p:txBody>
          <a:bodyPr wrap="none" rtlCol="0">
            <a:spAutoFit/>
          </a:bodyPr>
          <a:lstStyle/>
          <a:p>
            <a:r>
              <a:rPr lang="en-US" sz="2400" dirty="0"/>
              <a:t>Celebration lunch</a:t>
            </a:r>
          </a:p>
          <a:p>
            <a:endParaRPr lang="en-US" sz="2400" dirty="0"/>
          </a:p>
          <a:p>
            <a:r>
              <a:rPr lang="en-US" sz="2400" dirty="0"/>
              <a:t>Reflections Memo   (Sunday night)</a:t>
            </a:r>
          </a:p>
          <a:p>
            <a:endParaRPr lang="en-US" sz="2400" dirty="0"/>
          </a:p>
          <a:p>
            <a:r>
              <a:rPr lang="en-US" sz="2400" dirty="0"/>
              <a:t>Journal</a:t>
            </a:r>
          </a:p>
          <a:p>
            <a:endParaRPr lang="en-US" sz="2400" dirty="0"/>
          </a:p>
          <a:p>
            <a:endParaRPr lang="en-US" sz="2400" dirty="0"/>
          </a:p>
          <a:p>
            <a:endParaRPr lang="en-US" sz="2400" dirty="0"/>
          </a:p>
          <a:p>
            <a:endParaRPr lang="en-US" sz="2400" dirty="0"/>
          </a:p>
          <a:p>
            <a:r>
              <a:rPr lang="en-US" sz="2400" i="1" dirty="0"/>
              <a:t>Count for class participation, but</a:t>
            </a:r>
            <a:br>
              <a:rPr lang="en-US" sz="2400" i="1" dirty="0"/>
            </a:br>
            <a:r>
              <a:rPr lang="en-US" sz="2400" i="1" dirty="0"/>
              <a:t>not just “for the grade.”</a:t>
            </a:r>
          </a:p>
        </p:txBody>
      </p:sp>
    </p:spTree>
    <p:extLst>
      <p:ext uri="{BB962C8B-B14F-4D97-AF65-F5344CB8AC3E}">
        <p14:creationId xmlns:p14="http://schemas.microsoft.com/office/powerpoint/2010/main" val="252651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par>
                          <p:cTn id="18" fill="hold">
                            <p:stCondLst>
                              <p:cond delay="500"/>
                            </p:stCondLst>
                            <p:childTnLst>
                              <p:par>
                                <p:cTn id="19" presetID="10" presetClass="entr" presetSubtype="0" fill="hold" nodeType="afterEffect">
                                  <p:stCondLst>
                                    <p:cond delay="100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6263FB-0DDE-416E-AA44-583D093DF8DF}"/>
              </a:ext>
            </a:extLst>
          </p:cNvPr>
          <p:cNvSpPr txBox="1"/>
          <p:nvPr/>
        </p:nvSpPr>
        <p:spPr>
          <a:xfrm>
            <a:off x="3200400" y="2381250"/>
            <a:ext cx="5476949" cy="1200329"/>
          </a:xfrm>
          <a:prstGeom prst="rect">
            <a:avLst/>
          </a:prstGeom>
          <a:noFill/>
        </p:spPr>
        <p:txBody>
          <a:bodyPr wrap="none" rtlCol="0">
            <a:spAutoFit/>
          </a:bodyPr>
          <a:lstStyle/>
          <a:p>
            <a:r>
              <a:rPr lang="en-US" sz="2400" dirty="0"/>
              <a:t>WHEN YOU CAN:  COURSE EVALUATION</a:t>
            </a:r>
          </a:p>
          <a:p>
            <a:endParaRPr lang="en-US" sz="2400" dirty="0"/>
          </a:p>
          <a:p>
            <a:pPr algn="ctr"/>
            <a:r>
              <a:rPr lang="en-US" sz="2400" dirty="0"/>
              <a:t>(401 only)</a:t>
            </a:r>
          </a:p>
        </p:txBody>
      </p:sp>
      <p:sp>
        <p:nvSpPr>
          <p:cNvPr id="3" name="Rectangle 2">
            <a:extLst>
              <a:ext uri="{FF2B5EF4-FFF2-40B4-BE49-F238E27FC236}">
                <a16:creationId xmlns:a16="http://schemas.microsoft.com/office/drawing/2014/main" id="{8EEC2D42-CBE7-4D3D-35D1-BDFD08583DB4}"/>
              </a:ext>
            </a:extLst>
          </p:cNvPr>
          <p:cNvSpPr/>
          <p:nvPr/>
        </p:nvSpPr>
        <p:spPr>
          <a:xfrm>
            <a:off x="3987602" y="4603630"/>
            <a:ext cx="421679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It’s important.</a:t>
            </a:r>
          </a:p>
        </p:txBody>
      </p:sp>
    </p:spTree>
    <p:extLst>
      <p:ext uri="{BB962C8B-B14F-4D97-AF65-F5344CB8AC3E}">
        <p14:creationId xmlns:p14="http://schemas.microsoft.com/office/powerpoint/2010/main" val="21126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4B9A93-0772-42E1-B330-27B7EA3A086E}"/>
              </a:ext>
            </a:extLst>
          </p:cNvPr>
          <p:cNvSpPr txBox="1"/>
          <p:nvPr/>
        </p:nvSpPr>
        <p:spPr>
          <a:xfrm>
            <a:off x="693644" y="1267056"/>
            <a:ext cx="2752165" cy="4832092"/>
          </a:xfrm>
          <a:prstGeom prst="rect">
            <a:avLst/>
          </a:prstGeom>
          <a:noFill/>
        </p:spPr>
        <p:txBody>
          <a:bodyPr wrap="square">
            <a:spAutoFit/>
          </a:bodyPr>
          <a:lstStyle/>
          <a:p>
            <a:pPr algn="ctr"/>
            <a:r>
              <a:rPr lang="en-US" sz="2800" dirty="0"/>
              <a:t>2:00 TODAY</a:t>
            </a:r>
          </a:p>
          <a:p>
            <a:endParaRPr lang="en-US" sz="2800" dirty="0"/>
          </a:p>
          <a:p>
            <a:endParaRPr lang="en-US" sz="2800" dirty="0"/>
          </a:p>
          <a:p>
            <a:endParaRPr lang="en-US" sz="2800" dirty="0"/>
          </a:p>
          <a:p>
            <a:endParaRPr lang="en-US" sz="2800" dirty="0"/>
          </a:p>
          <a:p>
            <a:endParaRPr lang="en-US" sz="2800" dirty="0"/>
          </a:p>
          <a:p>
            <a:endParaRPr lang="en-US" sz="2800" dirty="0"/>
          </a:p>
          <a:p>
            <a:pPr algn="ctr"/>
            <a:r>
              <a:rPr lang="en-US" sz="2800" dirty="0" err="1"/>
              <a:t>Lauriol</a:t>
            </a:r>
            <a:r>
              <a:rPr lang="en-US" sz="2800" dirty="0"/>
              <a:t> Plaza</a:t>
            </a:r>
          </a:p>
          <a:p>
            <a:endParaRPr lang="en-US" sz="2800" dirty="0"/>
          </a:p>
          <a:p>
            <a:r>
              <a:rPr lang="en-US" sz="2800" dirty="0"/>
              <a:t> 1835 18th St NW</a:t>
            </a:r>
            <a:br>
              <a:rPr lang="en-US" sz="2800" dirty="0"/>
            </a:br>
            <a:r>
              <a:rPr lang="en-US" sz="2800" dirty="0"/>
              <a:t>(Corner with T)</a:t>
            </a:r>
          </a:p>
        </p:txBody>
      </p:sp>
      <p:pic>
        <p:nvPicPr>
          <p:cNvPr id="4" name="Picture 3">
            <a:extLst>
              <a:ext uri="{FF2B5EF4-FFF2-40B4-BE49-F238E27FC236}">
                <a16:creationId xmlns:a16="http://schemas.microsoft.com/office/drawing/2014/main" id="{3EA1BBB4-8C0D-2DF1-7A93-6753E5EAF8F6}"/>
              </a:ext>
            </a:extLst>
          </p:cNvPr>
          <p:cNvPicPr>
            <a:picLocks noChangeAspect="1"/>
          </p:cNvPicPr>
          <p:nvPr/>
        </p:nvPicPr>
        <p:blipFill>
          <a:blip r:embed="rId2"/>
          <a:stretch>
            <a:fillRect/>
          </a:stretch>
        </p:blipFill>
        <p:spPr>
          <a:xfrm>
            <a:off x="862012" y="2009775"/>
            <a:ext cx="2219325" cy="2114550"/>
          </a:xfrm>
          <a:prstGeom prst="rect">
            <a:avLst/>
          </a:prstGeom>
        </p:spPr>
      </p:pic>
      <p:pic>
        <p:nvPicPr>
          <p:cNvPr id="6" name="Picture 5">
            <a:extLst>
              <a:ext uri="{FF2B5EF4-FFF2-40B4-BE49-F238E27FC236}">
                <a16:creationId xmlns:a16="http://schemas.microsoft.com/office/drawing/2014/main" id="{01BDC39B-EB4D-26E5-FC9F-8FDA938848E7}"/>
              </a:ext>
            </a:extLst>
          </p:cNvPr>
          <p:cNvPicPr>
            <a:picLocks noChangeAspect="1"/>
          </p:cNvPicPr>
          <p:nvPr/>
        </p:nvPicPr>
        <p:blipFill>
          <a:blip r:embed="rId3"/>
          <a:stretch>
            <a:fillRect/>
          </a:stretch>
        </p:blipFill>
        <p:spPr>
          <a:xfrm>
            <a:off x="4107825" y="139700"/>
            <a:ext cx="4638368" cy="6578600"/>
          </a:xfrm>
          <a:prstGeom prst="rect">
            <a:avLst/>
          </a:prstGeom>
        </p:spPr>
      </p:pic>
    </p:spTree>
    <p:extLst>
      <p:ext uri="{BB962C8B-B14F-4D97-AF65-F5344CB8AC3E}">
        <p14:creationId xmlns:p14="http://schemas.microsoft.com/office/powerpoint/2010/main" val="3621190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ED78B5-2F7D-50F6-FEE7-EC2BCBBDE92E}"/>
              </a:ext>
            </a:extLst>
          </p:cNvPr>
          <p:cNvSpPr txBox="1"/>
          <p:nvPr/>
        </p:nvSpPr>
        <p:spPr>
          <a:xfrm>
            <a:off x="1549400" y="1651000"/>
            <a:ext cx="2936894" cy="523220"/>
          </a:xfrm>
          <a:prstGeom prst="rect">
            <a:avLst/>
          </a:prstGeom>
          <a:noFill/>
        </p:spPr>
        <p:txBody>
          <a:bodyPr wrap="none" rtlCol="0">
            <a:spAutoFit/>
          </a:bodyPr>
          <a:lstStyle/>
          <a:p>
            <a:r>
              <a:rPr lang="en-US" sz="2800" dirty="0"/>
              <a:t>Several comments</a:t>
            </a:r>
          </a:p>
        </p:txBody>
      </p:sp>
      <p:sp>
        <p:nvSpPr>
          <p:cNvPr id="3" name="TextBox 2">
            <a:extLst>
              <a:ext uri="{FF2B5EF4-FFF2-40B4-BE49-F238E27FC236}">
                <a16:creationId xmlns:a16="http://schemas.microsoft.com/office/drawing/2014/main" id="{2D4EF71C-8E8E-3C15-DC3E-9C374E3A8FD0}"/>
              </a:ext>
            </a:extLst>
          </p:cNvPr>
          <p:cNvSpPr txBox="1"/>
          <p:nvPr/>
        </p:nvSpPr>
        <p:spPr>
          <a:xfrm>
            <a:off x="2325993" y="2837122"/>
            <a:ext cx="7540013" cy="1846659"/>
          </a:xfrm>
          <a:prstGeom prst="rect">
            <a:avLst/>
          </a:prstGeom>
          <a:noFill/>
        </p:spPr>
        <p:txBody>
          <a:bodyPr wrap="none" rtlCol="0">
            <a:spAutoFit/>
          </a:bodyPr>
          <a:lstStyle/>
          <a:p>
            <a:pPr>
              <a:spcAft>
                <a:spcPts val="1800"/>
              </a:spcAft>
            </a:pPr>
            <a:r>
              <a:rPr lang="en-US" sz="2800" dirty="0"/>
              <a:t>About the game </a:t>
            </a:r>
            <a:r>
              <a:rPr lang="en-US" sz="2800"/>
              <a:t>and the skills.</a:t>
            </a:r>
            <a:endParaRPr lang="en-US" sz="2800" dirty="0"/>
          </a:p>
          <a:p>
            <a:pPr>
              <a:spcAft>
                <a:spcPts val="1800"/>
              </a:spcAft>
            </a:pPr>
            <a:r>
              <a:rPr lang="en-US" sz="2800" dirty="0"/>
              <a:t>Look around the room.</a:t>
            </a:r>
          </a:p>
          <a:p>
            <a:pPr>
              <a:spcAft>
                <a:spcPts val="1800"/>
              </a:spcAft>
            </a:pPr>
            <a:r>
              <a:rPr lang="en-US" sz="2800" dirty="0"/>
              <a:t>What’s happening in Washington and the country.</a:t>
            </a:r>
          </a:p>
        </p:txBody>
      </p:sp>
    </p:spTree>
    <p:extLst>
      <p:ext uri="{BB962C8B-B14F-4D97-AF65-F5344CB8AC3E}">
        <p14:creationId xmlns:p14="http://schemas.microsoft.com/office/powerpoint/2010/main" val="14119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AFFA4-D908-7EE6-0AC8-D0ECC14AC8B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EB2A0D8-9B2C-33FA-C031-D6BE6B084772}"/>
              </a:ext>
            </a:extLst>
          </p:cNvPr>
          <p:cNvGraphicFramePr>
            <a:graphicFrameLocks noGrp="1"/>
          </p:cNvGraphicFramePr>
          <p:nvPr/>
        </p:nvGraphicFramePr>
        <p:xfrm>
          <a:off x="988878" y="628710"/>
          <a:ext cx="10462893" cy="6629400"/>
        </p:xfrm>
        <a:graphic>
          <a:graphicData uri="http://schemas.openxmlformats.org/drawingml/2006/table">
            <a:tbl>
              <a:tblPr firstRow="1" firstCol="1" bandRow="1">
                <a:tableStyleId>{2D5ABB26-0587-4C30-8999-92F81FD0307C}</a:tableStyleId>
              </a:tblPr>
              <a:tblGrid>
                <a:gridCol w="1183898">
                  <a:extLst>
                    <a:ext uri="{9D8B030D-6E8A-4147-A177-3AD203B41FA5}">
                      <a16:colId xmlns:a16="http://schemas.microsoft.com/office/drawing/2014/main" val="1258849628"/>
                    </a:ext>
                  </a:extLst>
                </a:gridCol>
                <a:gridCol w="3542224">
                  <a:extLst>
                    <a:ext uri="{9D8B030D-6E8A-4147-A177-3AD203B41FA5}">
                      <a16:colId xmlns:a16="http://schemas.microsoft.com/office/drawing/2014/main" val="4027853243"/>
                    </a:ext>
                  </a:extLst>
                </a:gridCol>
                <a:gridCol w="3912435">
                  <a:extLst>
                    <a:ext uri="{9D8B030D-6E8A-4147-A177-3AD203B41FA5}">
                      <a16:colId xmlns:a16="http://schemas.microsoft.com/office/drawing/2014/main" val="1145732518"/>
                    </a:ext>
                  </a:extLst>
                </a:gridCol>
                <a:gridCol w="1824336">
                  <a:extLst>
                    <a:ext uri="{9D8B030D-6E8A-4147-A177-3AD203B41FA5}">
                      <a16:colId xmlns:a16="http://schemas.microsoft.com/office/drawing/2014/main" val="4142669339"/>
                    </a:ext>
                  </a:extLst>
                </a:gridCol>
              </a:tblGrid>
              <a:tr h="365760">
                <a:tc>
                  <a:txBody>
                    <a:bodyPr/>
                    <a:lstStyle/>
                    <a:p>
                      <a:pPr marL="0" marR="0" algn="ctr">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STAFF</a:t>
                      </a:r>
                    </a:p>
                  </a:txBody>
                  <a:tcPr marL="68580" marR="68580" marT="9144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TOPIC</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“DEPUTIES”</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DEPUTIES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3511451"/>
                  </a:ext>
                </a:extLst>
              </a:tr>
              <a:tr h="301752">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Maisie</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U.S. Declining Birth Rates</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4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Senate Committee on Health, Education, Labor, Pensions (Chair and Ranking Member)</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Esme</a:t>
                      </a:r>
                      <a:b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b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Camille</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78353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Skye</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09414812"/>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Esme</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U.S. Culture Wars</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400" kern="100" dirty="0">
                          <a:solidFill>
                            <a:schemeClr val="tx1"/>
                          </a:solidFill>
                          <a:effectLst/>
                          <a:latin typeface="Aptos" panose="020B0004020202020204" pitchFamily="34" charset="0"/>
                        </a:rPr>
                        <a:t>Democratic Caucus, U.S. Senate</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Skye</a:t>
                      </a:r>
                      <a:br>
                        <a:rPr lang="en-US" sz="1800" kern="100" dirty="0">
                          <a:solidFill>
                            <a:schemeClr val="tx1"/>
                          </a:solidFill>
                          <a:effectLst/>
                          <a:latin typeface="Aptos" panose="020B0004020202020204" pitchFamily="34" charset="0"/>
                        </a:rPr>
                      </a:br>
                      <a:r>
                        <a:rPr lang="en-US" sz="1800" kern="100" dirty="0">
                          <a:solidFill>
                            <a:schemeClr val="tx1"/>
                          </a:solidFill>
                          <a:effectLst/>
                          <a:latin typeface="Aptos" panose="020B0004020202020204" pitchFamily="34" charset="0"/>
                        </a:rPr>
                        <a:t>Maisie</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192597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Camille</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70764748"/>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Erik</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Israeli Use of Lavender AI in Targeting</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400" kern="100" dirty="0">
                          <a:solidFill>
                            <a:schemeClr val="tx1"/>
                          </a:solidFill>
                          <a:effectLst/>
                          <a:latin typeface="Aptos" panose="020B0004020202020204" pitchFamily="34" charset="0"/>
                        </a:rPr>
                        <a:t>Current NSC</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Alex</a:t>
                      </a:r>
                      <a:br>
                        <a:rPr lang="en-US" sz="1800" kern="100" dirty="0">
                          <a:solidFill>
                            <a:schemeClr val="tx1"/>
                          </a:solidFill>
                          <a:effectLst/>
                          <a:latin typeface="Aptos" panose="020B0004020202020204" pitchFamily="34" charset="0"/>
                        </a:rPr>
                      </a:br>
                      <a:r>
                        <a:rPr lang="en-US" sz="1800" kern="100" dirty="0">
                          <a:solidFill>
                            <a:schemeClr val="tx1"/>
                          </a:solidFill>
                          <a:effectLst/>
                          <a:latin typeface="Aptos" panose="020B0004020202020204" pitchFamily="34" charset="0"/>
                        </a:rPr>
                        <a:t>Bobby</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777963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Richard</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60546084"/>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Alex</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Iranian Nationalism</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400" kern="100" dirty="0">
                          <a:solidFill>
                            <a:schemeClr val="tx1"/>
                          </a:solidFill>
                          <a:effectLst/>
                          <a:latin typeface="Aptos" panose="020B0004020202020204" pitchFamily="34" charset="0"/>
                        </a:rPr>
                        <a:t>Senate Foreign Relations Committee (both parties)</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Erik</a:t>
                      </a:r>
                      <a:br>
                        <a:rPr lang="en-US" sz="1800" kern="100" dirty="0">
                          <a:solidFill>
                            <a:schemeClr val="tx1"/>
                          </a:solidFill>
                          <a:effectLst/>
                          <a:latin typeface="Aptos" panose="020B0004020202020204" pitchFamily="34" charset="0"/>
                        </a:rPr>
                      </a:br>
                      <a:r>
                        <a:rPr lang="en-US" sz="1800" kern="100" dirty="0">
                          <a:solidFill>
                            <a:schemeClr val="tx1"/>
                          </a:solidFill>
                          <a:effectLst/>
                          <a:latin typeface="Aptos" panose="020B0004020202020204" pitchFamily="34" charset="0"/>
                        </a:rPr>
                        <a:t>Katelyn</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7150405"/>
                  </a:ext>
                </a:extLst>
              </a:tr>
              <a:tr h="286494">
                <a:tc>
                  <a:txBody>
                    <a:bodyPr/>
                    <a:lstStyle/>
                    <a:p>
                      <a:pPr marL="0" marR="0">
                        <a:spcBef>
                          <a:spcPts val="0"/>
                        </a:spcBef>
                        <a:spcAft>
                          <a:spcPts val="0"/>
                        </a:spcAft>
                      </a:pPr>
                      <a:r>
                        <a:rPr lang="en-US" sz="1800" kern="100" dirty="0" err="1">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Syarra</a:t>
                      </a: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5429616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Maeve</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U.S. Declining Birth Rates</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400" kern="100" dirty="0">
                          <a:solidFill>
                            <a:schemeClr val="tx1"/>
                          </a:solidFill>
                          <a:effectLst/>
                          <a:latin typeface="Aptos" panose="020B0004020202020204" pitchFamily="34" charset="0"/>
                        </a:rPr>
                        <a:t>Current NSC</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Syarra</a:t>
                      </a:r>
                      <a:br>
                        <a:rPr lang="en-US" sz="1800" kern="100" dirty="0">
                          <a:solidFill>
                            <a:schemeClr val="tx1"/>
                          </a:solidFill>
                          <a:effectLst/>
                          <a:latin typeface="Aptos" panose="020B0004020202020204" pitchFamily="34" charset="0"/>
                        </a:rPr>
                      </a:br>
                      <a:r>
                        <a:rPr lang="en-US" sz="1800" kern="100" dirty="0">
                          <a:solidFill>
                            <a:schemeClr val="tx1"/>
                          </a:solidFill>
                          <a:effectLst/>
                          <a:latin typeface="Aptos" panose="020B0004020202020204" pitchFamily="34" charset="0"/>
                        </a:rPr>
                        <a:t>Priya</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225974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Kiana</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0331218"/>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Mo</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rPr>
                        <a:t>Impact of U.S.-China Tariffs</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100" dirty="0">
                          <a:solidFill>
                            <a:schemeClr val="tx1"/>
                          </a:solidFill>
                          <a:effectLst/>
                          <a:latin typeface="Aptos" panose="020B0004020202020204" pitchFamily="34" charset="0"/>
                        </a:rPr>
                        <a:t>Current NSC</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rPr>
                        <a:t>Richard</a:t>
                      </a:r>
                      <a:br>
                        <a:rPr lang="en-US" sz="1800" kern="100" dirty="0">
                          <a:solidFill>
                            <a:schemeClr val="tx1"/>
                          </a:solidFill>
                          <a:effectLst/>
                          <a:latin typeface="Aptos" panose="020B0004020202020204" pitchFamily="34" charset="0"/>
                        </a:rPr>
                      </a:br>
                      <a:r>
                        <a:rPr lang="en-US" sz="1800" kern="100" dirty="0">
                          <a:solidFill>
                            <a:schemeClr val="tx1"/>
                          </a:solidFill>
                          <a:effectLst/>
                          <a:latin typeface="Aptos" panose="020B0004020202020204" pitchFamily="34" charset="0"/>
                        </a:rPr>
                        <a:t>Kiana</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06306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Bobby</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29443781"/>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Gabby</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U.S.-Israel Relations After Netanyahu</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100" dirty="0">
                          <a:solidFill>
                            <a:schemeClr val="tx1"/>
                          </a:solidFill>
                          <a:effectLst/>
                          <a:latin typeface="Aptos" panose="020B0004020202020204" pitchFamily="34" charset="0"/>
                        </a:rPr>
                        <a:t>Current </a:t>
                      </a:r>
                      <a:r>
                        <a:rPr lang="en-US" sz="1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NSC</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Sarina</a:t>
                      </a:r>
                      <a:b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b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Maeve</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8145017"/>
                  </a:ext>
                </a:extLst>
              </a:tr>
              <a:tr h="301752">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Katelyn</a:t>
                      </a: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60815856"/>
                  </a:ext>
                </a:extLst>
              </a:tr>
              <a:tr h="301752">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Sarina</a:t>
                      </a: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Crisis of Legal Immigration Pathways in the U.S.</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Senate Foreign Relations Committee (Dems only)</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Mo</a:t>
                      </a:r>
                      <a:b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b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Gabby</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961936"/>
                  </a:ext>
                </a:extLst>
              </a:tr>
              <a:tr h="301752">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Priya</a:t>
                      </a:r>
                    </a:p>
                  </a:txBody>
                  <a:tcPr marL="68580" marR="68580" marT="0" marB="0">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endParaRPr lang="en-US" sz="1600" kern="100" dirty="0">
                        <a:solidFill>
                          <a:schemeClr val="tx1"/>
                        </a:solidFill>
                        <a:effectLst/>
                        <a:latin typeface="+mn-lt"/>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59118428"/>
                  </a:ext>
                </a:extLst>
              </a:tr>
              <a:tr h="301752">
                <a:tc>
                  <a:txBody>
                    <a:bodyPr/>
                    <a:lstStyle/>
                    <a:p>
                      <a:pPr marL="0" marR="0">
                        <a:spcBef>
                          <a:spcPts val="0"/>
                        </a:spcBef>
                        <a:spcAft>
                          <a:spcPts val="0"/>
                        </a:spcAft>
                      </a:pP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69853"/>
                  </a:ext>
                </a:extLst>
              </a:tr>
              <a:tr h="301752">
                <a:tc>
                  <a:txBody>
                    <a:bodyPr/>
                    <a:lstStyle/>
                    <a:p>
                      <a:pPr marL="0" marR="0">
                        <a:spcBef>
                          <a:spcPts val="0"/>
                        </a:spcBef>
                        <a:spcAft>
                          <a:spcPts val="0"/>
                        </a:spcAft>
                      </a:pP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0" kern="100" dirty="0">
                        <a:solidFill>
                          <a:schemeClr val="tx1"/>
                        </a:solidFill>
                        <a:effectLst/>
                        <a:latin typeface="+mn-lt"/>
                        <a:ea typeface="PMingLiU" panose="02020500000000000000" pitchFamily="18"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93601133"/>
                  </a:ext>
                </a:extLst>
              </a:tr>
            </a:tbl>
          </a:graphicData>
        </a:graphic>
      </p:graphicFrame>
      <p:sp>
        <p:nvSpPr>
          <p:cNvPr id="3" name="TextBox 2">
            <a:extLst>
              <a:ext uri="{FF2B5EF4-FFF2-40B4-BE49-F238E27FC236}">
                <a16:creationId xmlns:a16="http://schemas.microsoft.com/office/drawing/2014/main" id="{8CDB3A6C-87E0-530F-6DE5-8EC5C47FB8DF}"/>
              </a:ext>
            </a:extLst>
          </p:cNvPr>
          <p:cNvSpPr txBox="1"/>
          <p:nvPr/>
        </p:nvSpPr>
        <p:spPr>
          <a:xfrm>
            <a:off x="4032773" y="105490"/>
            <a:ext cx="3336170" cy="523220"/>
          </a:xfrm>
          <a:prstGeom prst="rect">
            <a:avLst/>
          </a:prstGeom>
          <a:noFill/>
        </p:spPr>
        <p:txBody>
          <a:bodyPr wrap="none" rtlCol="0">
            <a:spAutoFit/>
          </a:bodyPr>
          <a:lstStyle/>
          <a:p>
            <a:r>
              <a:rPr lang="en-US" sz="2800" dirty="0"/>
              <a:t>DEPUTIES EXERCISE</a:t>
            </a:r>
          </a:p>
        </p:txBody>
      </p:sp>
      <p:sp>
        <p:nvSpPr>
          <p:cNvPr id="4" name="TextBox 3">
            <a:extLst>
              <a:ext uri="{FF2B5EF4-FFF2-40B4-BE49-F238E27FC236}">
                <a16:creationId xmlns:a16="http://schemas.microsoft.com/office/drawing/2014/main" id="{8FD842F7-92D6-4FF3-4B76-B7E720FED940}"/>
              </a:ext>
            </a:extLst>
          </p:cNvPr>
          <p:cNvSpPr txBox="1"/>
          <p:nvPr/>
        </p:nvSpPr>
        <p:spPr>
          <a:xfrm>
            <a:off x="315755" y="4745995"/>
            <a:ext cx="505267" cy="523220"/>
          </a:xfrm>
          <a:prstGeom prst="rect">
            <a:avLst/>
          </a:prstGeom>
          <a:noFill/>
        </p:spPr>
        <p:txBody>
          <a:bodyPr wrap="none" rtlCol="0">
            <a:spAutoFit/>
          </a:bodyPr>
          <a:lstStyle/>
          <a:p>
            <a:r>
              <a:rPr lang="en-US" sz="2800" dirty="0">
                <a:sym typeface="Wingdings" panose="05000000000000000000" pitchFamily="2" charset="2"/>
              </a:rPr>
              <a:t></a:t>
            </a:r>
            <a:endParaRPr lang="en-US" sz="2800" dirty="0"/>
          </a:p>
        </p:txBody>
      </p:sp>
      <p:sp>
        <p:nvSpPr>
          <p:cNvPr id="5" name="TextBox 4">
            <a:extLst>
              <a:ext uri="{FF2B5EF4-FFF2-40B4-BE49-F238E27FC236}">
                <a16:creationId xmlns:a16="http://schemas.microsoft.com/office/drawing/2014/main" id="{CF0DA2C5-EF32-1D51-996E-2514D2230030}"/>
              </a:ext>
            </a:extLst>
          </p:cNvPr>
          <p:cNvSpPr txBox="1"/>
          <p:nvPr/>
        </p:nvSpPr>
        <p:spPr>
          <a:xfrm>
            <a:off x="318904" y="3298371"/>
            <a:ext cx="505267" cy="523220"/>
          </a:xfrm>
          <a:prstGeom prst="rect">
            <a:avLst/>
          </a:prstGeom>
          <a:noFill/>
        </p:spPr>
        <p:txBody>
          <a:bodyPr wrap="none" rtlCol="0">
            <a:spAutoFit/>
          </a:bodyPr>
          <a:lstStyle/>
          <a:p>
            <a:r>
              <a:rPr lang="en-US" sz="2800" dirty="0">
                <a:sym typeface="Wingdings" panose="05000000000000000000" pitchFamily="2" charset="2"/>
              </a:rPr>
              <a:t></a:t>
            </a:r>
            <a:endParaRPr lang="en-US" sz="2800" dirty="0"/>
          </a:p>
        </p:txBody>
      </p:sp>
      <p:sp>
        <p:nvSpPr>
          <p:cNvPr id="6" name="TextBox 5">
            <a:extLst>
              <a:ext uri="{FF2B5EF4-FFF2-40B4-BE49-F238E27FC236}">
                <a16:creationId xmlns:a16="http://schemas.microsoft.com/office/drawing/2014/main" id="{6CE4B132-B33A-CB2E-8F96-3984BA85E7F7}"/>
              </a:ext>
            </a:extLst>
          </p:cNvPr>
          <p:cNvSpPr txBox="1"/>
          <p:nvPr/>
        </p:nvSpPr>
        <p:spPr>
          <a:xfrm>
            <a:off x="318903" y="4054928"/>
            <a:ext cx="505267" cy="523220"/>
          </a:xfrm>
          <a:prstGeom prst="rect">
            <a:avLst/>
          </a:prstGeom>
          <a:noFill/>
        </p:spPr>
        <p:txBody>
          <a:bodyPr wrap="none" rtlCol="0">
            <a:spAutoFit/>
          </a:bodyPr>
          <a:lstStyle/>
          <a:p>
            <a:r>
              <a:rPr lang="en-US" sz="2800" dirty="0">
                <a:sym typeface="Wingdings" panose="05000000000000000000" pitchFamily="2" charset="2"/>
              </a:rPr>
              <a:t></a:t>
            </a:r>
            <a:endParaRPr lang="en-US" sz="2800" dirty="0"/>
          </a:p>
        </p:txBody>
      </p:sp>
      <p:sp>
        <p:nvSpPr>
          <p:cNvPr id="7" name="TextBox 6">
            <a:extLst>
              <a:ext uri="{FF2B5EF4-FFF2-40B4-BE49-F238E27FC236}">
                <a16:creationId xmlns:a16="http://schemas.microsoft.com/office/drawing/2014/main" id="{0992B3A3-D184-85B2-A67D-372223A92287}"/>
              </a:ext>
            </a:extLst>
          </p:cNvPr>
          <p:cNvSpPr txBox="1"/>
          <p:nvPr/>
        </p:nvSpPr>
        <p:spPr>
          <a:xfrm>
            <a:off x="318903" y="6062989"/>
            <a:ext cx="505267" cy="523220"/>
          </a:xfrm>
          <a:prstGeom prst="rect">
            <a:avLst/>
          </a:prstGeom>
          <a:noFill/>
        </p:spPr>
        <p:txBody>
          <a:bodyPr wrap="none" rtlCol="0">
            <a:spAutoFit/>
          </a:bodyPr>
          <a:lstStyle/>
          <a:p>
            <a:r>
              <a:rPr lang="en-US" sz="2800" dirty="0">
                <a:sym typeface="Wingdings" panose="05000000000000000000" pitchFamily="2" charset="2"/>
              </a:rPr>
              <a:t></a:t>
            </a:r>
            <a:endParaRPr lang="en-US" sz="2800" dirty="0"/>
          </a:p>
        </p:txBody>
      </p:sp>
      <p:sp>
        <p:nvSpPr>
          <p:cNvPr id="8" name="TextBox 7">
            <a:extLst>
              <a:ext uri="{FF2B5EF4-FFF2-40B4-BE49-F238E27FC236}">
                <a16:creationId xmlns:a16="http://schemas.microsoft.com/office/drawing/2014/main" id="{D88511B2-FC4B-663C-FCA5-6945AA8B18FF}"/>
              </a:ext>
            </a:extLst>
          </p:cNvPr>
          <p:cNvSpPr txBox="1"/>
          <p:nvPr/>
        </p:nvSpPr>
        <p:spPr>
          <a:xfrm>
            <a:off x="318903" y="1938010"/>
            <a:ext cx="505267" cy="523220"/>
          </a:xfrm>
          <a:prstGeom prst="rect">
            <a:avLst/>
          </a:prstGeom>
          <a:noFill/>
        </p:spPr>
        <p:txBody>
          <a:bodyPr wrap="none" rtlCol="0">
            <a:spAutoFit/>
          </a:bodyPr>
          <a:lstStyle/>
          <a:p>
            <a:r>
              <a:rPr lang="en-US" sz="2800" dirty="0">
                <a:sym typeface="Wingdings" panose="05000000000000000000" pitchFamily="2" charset="2"/>
              </a:rPr>
              <a:t></a:t>
            </a:r>
            <a:endParaRPr lang="en-US" sz="2800" dirty="0"/>
          </a:p>
        </p:txBody>
      </p:sp>
      <p:sp>
        <p:nvSpPr>
          <p:cNvPr id="9" name="TextBox 8">
            <a:extLst>
              <a:ext uri="{FF2B5EF4-FFF2-40B4-BE49-F238E27FC236}">
                <a16:creationId xmlns:a16="http://schemas.microsoft.com/office/drawing/2014/main" id="{373B5353-B427-A45E-C50C-849395E350D0}"/>
              </a:ext>
            </a:extLst>
          </p:cNvPr>
          <p:cNvSpPr txBox="1"/>
          <p:nvPr/>
        </p:nvSpPr>
        <p:spPr>
          <a:xfrm>
            <a:off x="318902" y="2618190"/>
            <a:ext cx="505267" cy="523220"/>
          </a:xfrm>
          <a:prstGeom prst="rect">
            <a:avLst/>
          </a:prstGeom>
          <a:noFill/>
        </p:spPr>
        <p:txBody>
          <a:bodyPr wrap="none" rtlCol="0">
            <a:spAutoFit/>
          </a:bodyPr>
          <a:lstStyle/>
          <a:p>
            <a:r>
              <a:rPr lang="en-US" sz="2800" dirty="0">
                <a:sym typeface="Wingdings 2" panose="05020102010507070707" pitchFamily="18" charset="2"/>
              </a:rPr>
              <a:t></a:t>
            </a:r>
            <a:endParaRPr lang="en-US" sz="2800" dirty="0"/>
          </a:p>
        </p:txBody>
      </p:sp>
      <p:sp>
        <p:nvSpPr>
          <p:cNvPr id="10" name="TextBox 9">
            <a:extLst>
              <a:ext uri="{FF2B5EF4-FFF2-40B4-BE49-F238E27FC236}">
                <a16:creationId xmlns:a16="http://schemas.microsoft.com/office/drawing/2014/main" id="{3E73F970-DD28-C29A-96D8-D7EAD10EC63C}"/>
              </a:ext>
            </a:extLst>
          </p:cNvPr>
          <p:cNvSpPr txBox="1"/>
          <p:nvPr/>
        </p:nvSpPr>
        <p:spPr>
          <a:xfrm>
            <a:off x="315757" y="1170566"/>
            <a:ext cx="505267" cy="523220"/>
          </a:xfrm>
          <a:prstGeom prst="rect">
            <a:avLst/>
          </a:prstGeom>
          <a:noFill/>
        </p:spPr>
        <p:txBody>
          <a:bodyPr wrap="none" rtlCol="0">
            <a:spAutoFit/>
          </a:bodyPr>
          <a:lstStyle/>
          <a:p>
            <a:r>
              <a:rPr lang="en-US" sz="2800" dirty="0">
                <a:sym typeface="Wingdings 2" panose="05020102010507070707" pitchFamily="18" charset="2"/>
              </a:rPr>
              <a:t></a:t>
            </a:r>
            <a:endParaRPr lang="en-US" sz="2800" dirty="0"/>
          </a:p>
        </p:txBody>
      </p:sp>
      <p:sp>
        <p:nvSpPr>
          <p:cNvPr id="11" name="TextBox 10">
            <a:extLst>
              <a:ext uri="{FF2B5EF4-FFF2-40B4-BE49-F238E27FC236}">
                <a16:creationId xmlns:a16="http://schemas.microsoft.com/office/drawing/2014/main" id="{FBB15C94-A359-5BF7-6AD4-929CC0C854A2}"/>
              </a:ext>
            </a:extLst>
          </p:cNvPr>
          <p:cNvSpPr txBox="1"/>
          <p:nvPr/>
        </p:nvSpPr>
        <p:spPr>
          <a:xfrm>
            <a:off x="315755" y="5437062"/>
            <a:ext cx="505267" cy="523220"/>
          </a:xfrm>
          <a:prstGeom prst="rect">
            <a:avLst/>
          </a:prstGeom>
          <a:noFill/>
        </p:spPr>
        <p:txBody>
          <a:bodyPr wrap="none" rtlCol="0">
            <a:spAutoFit/>
          </a:bodyPr>
          <a:lstStyle/>
          <a:p>
            <a:r>
              <a:rPr lang="en-US" sz="2800" dirty="0">
                <a:sym typeface="Wingdings 2" panose="05020102010507070707" pitchFamily="18" charset="2"/>
              </a:rPr>
              <a:t></a:t>
            </a:r>
            <a:endParaRPr lang="en-US" sz="2800" dirty="0"/>
          </a:p>
        </p:txBody>
      </p:sp>
    </p:spTree>
    <p:extLst>
      <p:ext uri="{BB962C8B-B14F-4D97-AF65-F5344CB8AC3E}">
        <p14:creationId xmlns:p14="http://schemas.microsoft.com/office/powerpoint/2010/main" val="7478436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7F64B2-AA5C-4534-A87A-2E173EDBCA7C}"/>
              </a:ext>
            </a:extLst>
          </p:cNvPr>
          <p:cNvSpPr txBox="1"/>
          <p:nvPr/>
        </p:nvSpPr>
        <p:spPr>
          <a:xfrm>
            <a:off x="2813525" y="1806633"/>
            <a:ext cx="7200626" cy="523220"/>
          </a:xfrm>
          <a:prstGeom prst="rect">
            <a:avLst/>
          </a:prstGeom>
          <a:noFill/>
        </p:spPr>
        <p:txBody>
          <a:bodyPr wrap="none" rtlCol="0">
            <a:spAutoFit/>
          </a:bodyPr>
          <a:lstStyle/>
          <a:p>
            <a:r>
              <a:rPr lang="en-US" sz="2800" dirty="0"/>
              <a:t>“QUESTIONS?  SUGGESTIONS?  CONCERNS?”</a:t>
            </a:r>
          </a:p>
        </p:txBody>
      </p:sp>
      <p:sp>
        <p:nvSpPr>
          <p:cNvPr id="4" name="Rectangle 3">
            <a:extLst>
              <a:ext uri="{FF2B5EF4-FFF2-40B4-BE49-F238E27FC236}">
                <a16:creationId xmlns:a16="http://schemas.microsoft.com/office/drawing/2014/main" id="{3DFCA5C0-766E-485F-AC76-B04EB88B8A55}"/>
              </a:ext>
            </a:extLst>
          </p:cNvPr>
          <p:cNvSpPr/>
          <p:nvPr/>
        </p:nvSpPr>
        <p:spPr>
          <a:xfrm>
            <a:off x="3895354" y="4644822"/>
            <a:ext cx="403565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It’s been fun!</a:t>
            </a:r>
          </a:p>
        </p:txBody>
      </p:sp>
      <p:pic>
        <p:nvPicPr>
          <p:cNvPr id="8" name="Picture 7">
            <a:extLst>
              <a:ext uri="{FF2B5EF4-FFF2-40B4-BE49-F238E27FC236}">
                <a16:creationId xmlns:a16="http://schemas.microsoft.com/office/drawing/2014/main" id="{28A3A7BE-E58C-DA57-0AE7-D602BCA63B43}"/>
              </a:ext>
            </a:extLst>
          </p:cNvPr>
          <p:cNvPicPr>
            <a:picLocks noChangeAspect="1"/>
          </p:cNvPicPr>
          <p:nvPr/>
        </p:nvPicPr>
        <p:blipFill>
          <a:blip r:embed="rId2">
            <a:clrChange>
              <a:clrFrom>
                <a:srgbClr val="F6FCFF"/>
              </a:clrFrom>
              <a:clrTo>
                <a:srgbClr val="F6FCFF">
                  <a:alpha val="0"/>
                </a:srgbClr>
              </a:clrTo>
            </a:clrChange>
            <a:extLst>
              <a:ext uri="{28A0092B-C50C-407E-A947-70E740481C1C}">
                <a14:useLocalDpi xmlns:a14="http://schemas.microsoft.com/office/drawing/2010/main" val="0"/>
              </a:ext>
            </a:extLst>
          </a:blip>
          <a:stretch>
            <a:fillRect/>
          </a:stretch>
        </p:blipFill>
        <p:spPr>
          <a:xfrm>
            <a:off x="8620124" y="2990850"/>
            <a:ext cx="2393481" cy="2393481"/>
          </a:xfrm>
          <a:prstGeom prst="rect">
            <a:avLst/>
          </a:prstGeom>
        </p:spPr>
      </p:pic>
    </p:spTree>
    <p:extLst>
      <p:ext uri="{BB962C8B-B14F-4D97-AF65-F5344CB8AC3E}">
        <p14:creationId xmlns:p14="http://schemas.microsoft.com/office/powerpoint/2010/main" val="324392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669F-20DA-E36C-6C12-ED8271F1C4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7A93D0-6EBB-E78A-1447-FDB9E5B8E809}"/>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9EAAF8FE-A172-66FD-FA52-1F161BAFA320}"/>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44E60AC2-B203-122C-751E-77BDD3E1F6F7}"/>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84FBE872-6BF9-71C6-0032-EC0FEFD08F4A}"/>
              </a:ext>
            </a:extLst>
          </p:cNvPr>
          <p:cNvSpPr txBox="1"/>
          <p:nvPr/>
        </p:nvSpPr>
        <p:spPr>
          <a:xfrm>
            <a:off x="5771609" y="3997484"/>
            <a:ext cx="2537618" cy="830997"/>
          </a:xfrm>
          <a:prstGeom prst="rect">
            <a:avLst/>
          </a:prstGeom>
          <a:noFill/>
        </p:spPr>
        <p:txBody>
          <a:bodyPr wrap="none" rtlCol="0">
            <a:spAutoFit/>
          </a:bodyPr>
          <a:lstStyle/>
          <a:p>
            <a:r>
              <a:rPr lang="en-US" sz="2400" dirty="0"/>
              <a:t>Week Fourteen</a:t>
            </a:r>
            <a:br>
              <a:rPr lang="en-US" sz="2400" dirty="0"/>
            </a:br>
            <a:r>
              <a:rPr lang="en-US" sz="2400" dirty="0"/>
              <a:t>05 December 2025</a:t>
            </a:r>
          </a:p>
        </p:txBody>
      </p:sp>
      <p:pic>
        <p:nvPicPr>
          <p:cNvPr id="5" name="Picture 4">
            <a:extLst>
              <a:ext uri="{FF2B5EF4-FFF2-40B4-BE49-F238E27FC236}">
                <a16:creationId xmlns:a16="http://schemas.microsoft.com/office/drawing/2014/main" id="{BB051598-0CDE-07CF-9186-2B8174AC16BB}"/>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3734133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D1796-C795-6888-AA91-ECC08146D8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4DABB4-F4C3-F943-6852-3F6710C1D8D2}"/>
              </a:ext>
            </a:extLst>
          </p:cNvPr>
          <p:cNvSpPr txBox="1"/>
          <p:nvPr/>
        </p:nvSpPr>
        <p:spPr>
          <a:xfrm>
            <a:off x="2999115" y="3136612"/>
            <a:ext cx="5178021" cy="584775"/>
          </a:xfrm>
          <a:prstGeom prst="rect">
            <a:avLst/>
          </a:prstGeom>
          <a:noFill/>
        </p:spPr>
        <p:txBody>
          <a:bodyPr wrap="none" rtlCol="0">
            <a:spAutoFit/>
          </a:bodyPr>
          <a:lstStyle/>
          <a:p>
            <a:r>
              <a:rPr lang="en-US" sz="3200" dirty="0"/>
              <a:t>Deputies Committee Exercise</a:t>
            </a:r>
          </a:p>
        </p:txBody>
      </p:sp>
    </p:spTree>
    <p:extLst>
      <p:ext uri="{BB962C8B-B14F-4D97-AF65-F5344CB8AC3E}">
        <p14:creationId xmlns:p14="http://schemas.microsoft.com/office/powerpoint/2010/main" val="3331328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AA6B3CB-12C5-45FA-9D27-5BAEB7A327C3}"/>
              </a:ext>
            </a:extLst>
          </p:cNvPr>
          <p:cNvSpPr txBox="1"/>
          <p:nvPr/>
        </p:nvSpPr>
        <p:spPr>
          <a:xfrm>
            <a:off x="865067" y="581306"/>
            <a:ext cx="4636975" cy="523220"/>
          </a:xfrm>
          <a:prstGeom prst="rect">
            <a:avLst/>
          </a:prstGeom>
          <a:noFill/>
          <a:ln>
            <a:solidFill>
              <a:schemeClr val="tx2"/>
            </a:solidFill>
          </a:ln>
        </p:spPr>
        <p:txBody>
          <a:bodyPr wrap="none" rtlCol="0">
            <a:spAutoFit/>
          </a:bodyPr>
          <a:lstStyle/>
          <a:p>
            <a:r>
              <a:rPr lang="en-US" sz="2800" dirty="0"/>
              <a:t>NSC  DEPUTIES SIMULATION</a:t>
            </a:r>
          </a:p>
        </p:txBody>
      </p:sp>
      <p:sp>
        <p:nvSpPr>
          <p:cNvPr id="11" name="TextBox 10">
            <a:extLst>
              <a:ext uri="{FF2B5EF4-FFF2-40B4-BE49-F238E27FC236}">
                <a16:creationId xmlns:a16="http://schemas.microsoft.com/office/drawing/2014/main" id="{73BD1BA9-3CF7-4617-969F-2905591D5E4C}"/>
              </a:ext>
            </a:extLst>
          </p:cNvPr>
          <p:cNvSpPr txBox="1"/>
          <p:nvPr/>
        </p:nvSpPr>
        <p:spPr>
          <a:xfrm>
            <a:off x="3801562" y="1673065"/>
            <a:ext cx="5391953" cy="584775"/>
          </a:xfrm>
          <a:prstGeom prst="rect">
            <a:avLst/>
          </a:prstGeom>
          <a:noFill/>
        </p:spPr>
        <p:txBody>
          <a:bodyPr wrap="square" rtlCol="0">
            <a:spAutoFit/>
          </a:bodyPr>
          <a:lstStyle/>
          <a:p>
            <a:r>
              <a:rPr lang="en-US" sz="3200" dirty="0"/>
              <a:t>TWO ROLES</a:t>
            </a:r>
          </a:p>
        </p:txBody>
      </p:sp>
      <p:sp>
        <p:nvSpPr>
          <p:cNvPr id="4" name="TextBox 3">
            <a:extLst>
              <a:ext uri="{FF2B5EF4-FFF2-40B4-BE49-F238E27FC236}">
                <a16:creationId xmlns:a16="http://schemas.microsoft.com/office/drawing/2014/main" id="{0AA83397-47A2-4367-9835-8300CF2F1242}"/>
              </a:ext>
            </a:extLst>
          </p:cNvPr>
          <p:cNvSpPr txBox="1"/>
          <p:nvPr/>
        </p:nvSpPr>
        <p:spPr>
          <a:xfrm>
            <a:off x="3692258" y="2951946"/>
            <a:ext cx="7262070" cy="954107"/>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b="1" dirty="0"/>
              <a:t>NSC Directors or Committee Staff </a:t>
            </a:r>
            <a:r>
              <a:rPr lang="en-US" sz="2800" dirty="0"/>
              <a:t>briefing the issue and proposals.</a:t>
            </a:r>
          </a:p>
        </p:txBody>
      </p:sp>
      <p:sp>
        <p:nvSpPr>
          <p:cNvPr id="5" name="TextBox 4">
            <a:extLst>
              <a:ext uri="{FF2B5EF4-FFF2-40B4-BE49-F238E27FC236}">
                <a16:creationId xmlns:a16="http://schemas.microsoft.com/office/drawing/2014/main" id="{421972C3-6869-4A74-B341-DC6690F4E232}"/>
              </a:ext>
            </a:extLst>
          </p:cNvPr>
          <p:cNvSpPr txBox="1"/>
          <p:nvPr/>
        </p:nvSpPr>
        <p:spPr>
          <a:xfrm>
            <a:off x="3692258" y="4308014"/>
            <a:ext cx="7262070" cy="1815882"/>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b="1" dirty="0"/>
              <a:t>The Deputies or Senators/Congressmembers </a:t>
            </a:r>
            <a:r>
              <a:rPr lang="en-US" sz="2800" dirty="0"/>
              <a:t>receiving the briefing, asking the questions, and making the decisions.</a:t>
            </a:r>
          </a:p>
        </p:txBody>
      </p:sp>
      <p:pic>
        <p:nvPicPr>
          <p:cNvPr id="2" name="Picture 1" descr="A picture containing website&#10;&#10;Description automatically generated">
            <a:extLst>
              <a:ext uri="{FF2B5EF4-FFF2-40B4-BE49-F238E27FC236}">
                <a16:creationId xmlns:a16="http://schemas.microsoft.com/office/drawing/2014/main" id="{AE4D1E70-EA8D-5ABB-FE66-608532D44CAF}"/>
              </a:ext>
            </a:extLst>
          </p:cNvPr>
          <p:cNvPicPr>
            <a:picLocks noChangeAspect="1"/>
          </p:cNvPicPr>
          <p:nvPr/>
        </p:nvPicPr>
        <p:blipFill>
          <a:blip r:embed="rId2"/>
          <a:stretch>
            <a:fillRect/>
          </a:stretch>
        </p:blipFill>
        <p:spPr>
          <a:xfrm>
            <a:off x="692757" y="1673065"/>
            <a:ext cx="2490797" cy="2057245"/>
          </a:xfrm>
          <a:prstGeom prst="rect">
            <a:avLst/>
          </a:prstGeom>
        </p:spPr>
      </p:pic>
      <p:pic>
        <p:nvPicPr>
          <p:cNvPr id="7" name="Picture 6">
            <a:extLst>
              <a:ext uri="{FF2B5EF4-FFF2-40B4-BE49-F238E27FC236}">
                <a16:creationId xmlns:a16="http://schemas.microsoft.com/office/drawing/2014/main" id="{3EB18361-CDA9-0D12-F161-4B122F11D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6113">
            <a:off x="6275030" y="110279"/>
            <a:ext cx="5466836" cy="6858000"/>
          </a:xfrm>
          <a:prstGeom prst="rect">
            <a:avLst/>
          </a:prstGeom>
        </p:spPr>
      </p:pic>
    </p:spTree>
    <p:extLst>
      <p:ext uri="{BB962C8B-B14F-4D97-AF65-F5344CB8AC3E}">
        <p14:creationId xmlns:p14="http://schemas.microsoft.com/office/powerpoint/2010/main" val="48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888728-8622-FE2C-AFD1-FA7A52860DA8}"/>
              </a:ext>
            </a:extLst>
          </p:cNvPr>
          <p:cNvPicPr>
            <a:picLocks noChangeAspect="1"/>
          </p:cNvPicPr>
          <p:nvPr/>
        </p:nvPicPr>
        <p:blipFill>
          <a:blip r:embed="rId2"/>
          <a:stretch>
            <a:fillRect/>
          </a:stretch>
        </p:blipFill>
        <p:spPr>
          <a:xfrm>
            <a:off x="5327738" y="671674"/>
            <a:ext cx="2433775" cy="5667052"/>
          </a:xfrm>
          <a:prstGeom prst="rect">
            <a:avLst/>
          </a:prstGeom>
        </p:spPr>
      </p:pic>
      <p:sp>
        <p:nvSpPr>
          <p:cNvPr id="4" name="TextBox 3">
            <a:extLst>
              <a:ext uri="{FF2B5EF4-FFF2-40B4-BE49-F238E27FC236}">
                <a16:creationId xmlns:a16="http://schemas.microsoft.com/office/drawing/2014/main" id="{5D549747-BD51-923C-8D5C-B3DEFD2FD185}"/>
              </a:ext>
            </a:extLst>
          </p:cNvPr>
          <p:cNvSpPr txBox="1"/>
          <p:nvPr/>
        </p:nvSpPr>
        <p:spPr>
          <a:xfrm>
            <a:off x="7761513" y="4169228"/>
            <a:ext cx="1616148" cy="523220"/>
          </a:xfrm>
          <a:prstGeom prst="rect">
            <a:avLst/>
          </a:prstGeom>
          <a:noFill/>
        </p:spPr>
        <p:txBody>
          <a:bodyPr wrap="none" rtlCol="0">
            <a:spAutoFit/>
          </a:bodyPr>
          <a:lstStyle/>
          <a:p>
            <a:r>
              <a:rPr lang="en-US" sz="2800" dirty="0"/>
              <a:t>7 minutes</a:t>
            </a:r>
          </a:p>
        </p:txBody>
      </p:sp>
      <p:sp>
        <p:nvSpPr>
          <p:cNvPr id="5" name="TextBox 4">
            <a:extLst>
              <a:ext uri="{FF2B5EF4-FFF2-40B4-BE49-F238E27FC236}">
                <a16:creationId xmlns:a16="http://schemas.microsoft.com/office/drawing/2014/main" id="{B68661BB-A45E-09EA-4C87-F9DD198CC97F}"/>
              </a:ext>
            </a:extLst>
          </p:cNvPr>
          <p:cNvSpPr txBox="1"/>
          <p:nvPr/>
        </p:nvSpPr>
        <p:spPr>
          <a:xfrm>
            <a:off x="7587342" y="3156857"/>
            <a:ext cx="3274679" cy="523220"/>
          </a:xfrm>
          <a:prstGeom prst="rect">
            <a:avLst/>
          </a:prstGeom>
          <a:noFill/>
        </p:spPr>
        <p:txBody>
          <a:bodyPr wrap="none" rtlCol="0">
            <a:spAutoFit/>
          </a:bodyPr>
          <a:lstStyle/>
          <a:p>
            <a:r>
              <a:rPr lang="en-US" sz="2800" dirty="0"/>
              <a:t>1 minute, 20 seconds</a:t>
            </a:r>
          </a:p>
        </p:txBody>
      </p:sp>
      <p:sp>
        <p:nvSpPr>
          <p:cNvPr id="6" name="TextBox 5">
            <a:extLst>
              <a:ext uri="{FF2B5EF4-FFF2-40B4-BE49-F238E27FC236}">
                <a16:creationId xmlns:a16="http://schemas.microsoft.com/office/drawing/2014/main" id="{7EBCB709-3749-3D35-ACF1-94C8C387702A}"/>
              </a:ext>
            </a:extLst>
          </p:cNvPr>
          <p:cNvSpPr txBox="1"/>
          <p:nvPr/>
        </p:nvSpPr>
        <p:spPr>
          <a:xfrm>
            <a:off x="7666423" y="1999730"/>
            <a:ext cx="1806328" cy="523220"/>
          </a:xfrm>
          <a:prstGeom prst="rect">
            <a:avLst/>
          </a:prstGeom>
          <a:noFill/>
        </p:spPr>
        <p:txBody>
          <a:bodyPr wrap="none" rtlCol="0">
            <a:spAutoFit/>
          </a:bodyPr>
          <a:lstStyle/>
          <a:p>
            <a:r>
              <a:rPr lang="en-US" sz="2800" dirty="0"/>
              <a:t>50 seconds</a:t>
            </a:r>
          </a:p>
        </p:txBody>
      </p:sp>
      <p:sp>
        <p:nvSpPr>
          <p:cNvPr id="7" name="TextBox 6">
            <a:extLst>
              <a:ext uri="{FF2B5EF4-FFF2-40B4-BE49-F238E27FC236}">
                <a16:creationId xmlns:a16="http://schemas.microsoft.com/office/drawing/2014/main" id="{5E6E2511-46A4-8FFD-5F51-0397BCD1B04C}"/>
              </a:ext>
            </a:extLst>
          </p:cNvPr>
          <p:cNvSpPr txBox="1"/>
          <p:nvPr/>
        </p:nvSpPr>
        <p:spPr>
          <a:xfrm>
            <a:off x="771917" y="1538065"/>
            <a:ext cx="1941557" cy="461665"/>
          </a:xfrm>
          <a:prstGeom prst="rect">
            <a:avLst/>
          </a:prstGeom>
          <a:noFill/>
        </p:spPr>
        <p:txBody>
          <a:bodyPr wrap="none" rtlCol="0">
            <a:spAutoFit/>
          </a:bodyPr>
          <a:lstStyle/>
          <a:p>
            <a:r>
              <a:rPr lang="en-US" sz="2400" dirty="0"/>
              <a:t>Set two times</a:t>
            </a:r>
          </a:p>
        </p:txBody>
      </p:sp>
      <p:sp>
        <p:nvSpPr>
          <p:cNvPr id="8" name="TextBox 7">
            <a:extLst>
              <a:ext uri="{FF2B5EF4-FFF2-40B4-BE49-F238E27FC236}">
                <a16:creationId xmlns:a16="http://schemas.microsoft.com/office/drawing/2014/main" id="{7F60620A-6202-A45D-A403-CF2E06CE6CEF}"/>
              </a:ext>
            </a:extLst>
          </p:cNvPr>
          <p:cNvSpPr txBox="1"/>
          <p:nvPr/>
        </p:nvSpPr>
        <p:spPr>
          <a:xfrm>
            <a:off x="2665641" y="1538065"/>
            <a:ext cx="2182008" cy="1200329"/>
          </a:xfrm>
          <a:prstGeom prst="rect">
            <a:avLst/>
          </a:prstGeom>
          <a:noFill/>
        </p:spPr>
        <p:txBody>
          <a:bodyPr wrap="none" rtlCol="0">
            <a:spAutoFit/>
          </a:bodyPr>
          <a:lstStyle/>
          <a:p>
            <a:pPr marL="342900" indent="-342900">
              <a:buFontTx/>
              <a:buChar char="-"/>
            </a:pPr>
            <a:r>
              <a:rPr lang="en-US" sz="2400" dirty="0"/>
              <a:t>for briefers</a:t>
            </a:r>
          </a:p>
          <a:p>
            <a:pPr marL="342900" indent="-342900">
              <a:buFontTx/>
              <a:buChar char="-"/>
            </a:pPr>
            <a:r>
              <a:rPr lang="en-US" sz="2400" dirty="0"/>
              <a:t>for Deputies/</a:t>
            </a:r>
            <a:br>
              <a:rPr lang="en-US" sz="2400" dirty="0"/>
            </a:br>
            <a:r>
              <a:rPr lang="en-US" sz="2400" dirty="0"/>
              <a:t>Senators </a:t>
            </a:r>
          </a:p>
        </p:txBody>
      </p:sp>
    </p:spTree>
    <p:extLst>
      <p:ext uri="{BB962C8B-B14F-4D97-AF65-F5344CB8AC3E}">
        <p14:creationId xmlns:p14="http://schemas.microsoft.com/office/powerpoint/2010/main" val="1919342970"/>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AU_analysis_class_them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_analysis_class_theme" id="{D629ACFE-B0C4-497E-BC82-35A72FF012DF}" vid="{1BAA6AC4-EBB9-499A-AE4A-F60AD4DD4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hronicleVTI">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Monochrome">
  <a:themeElements>
    <a:clrScheme name="Simple Light">
      <a:dk1>
        <a:srgbClr val="000000"/>
      </a:dk1>
      <a:lt1>
        <a:srgbClr val="FFFFFF"/>
      </a:lt1>
      <a:dk2>
        <a:srgbClr val="D9D9D9"/>
      </a:dk2>
      <a:lt2>
        <a:srgbClr val="EFEFEF"/>
      </a:lt2>
      <a:accent1>
        <a:srgbClr val="2F2F2F"/>
      </a:accent1>
      <a:accent2>
        <a:srgbClr val="666666"/>
      </a:accent2>
      <a:accent3>
        <a:srgbClr val="999999"/>
      </a:accent3>
      <a:accent4>
        <a:srgbClr val="EDEDED"/>
      </a:accent4>
      <a:accent5>
        <a:srgbClr val="B7B7B7"/>
      </a:accent5>
      <a:accent6>
        <a:srgbClr val="1A1A1A"/>
      </a:accent6>
      <a:hlink>
        <a:srgbClr val="1B1B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AU_analysis_class_theme</Template>
  <TotalTime>5530</TotalTime>
  <Words>4081</Words>
  <Application>Microsoft Office PowerPoint</Application>
  <PresentationFormat>Widescreen</PresentationFormat>
  <Paragraphs>738</Paragraphs>
  <Slides>61</Slides>
  <Notes>8</Notes>
  <HiddenSlides>1</HiddenSlides>
  <MMClips>0</MMClips>
  <ScaleCrop>false</ScaleCrop>
  <HeadingPairs>
    <vt:vector size="6" baseType="variant">
      <vt:variant>
        <vt:lpstr>Fonts Used</vt:lpstr>
      </vt:variant>
      <vt:variant>
        <vt:i4>32</vt:i4>
      </vt:variant>
      <vt:variant>
        <vt:lpstr>Theme</vt:lpstr>
      </vt:variant>
      <vt:variant>
        <vt:i4>8</vt:i4>
      </vt:variant>
      <vt:variant>
        <vt:lpstr>Slide Titles</vt:lpstr>
      </vt:variant>
      <vt:variant>
        <vt:i4>61</vt:i4>
      </vt:variant>
    </vt:vector>
  </HeadingPairs>
  <TitlesOfParts>
    <vt:vector size="101" baseType="lpstr">
      <vt:lpstr>Alexandria Black</vt:lpstr>
      <vt:lpstr>Alexandria Light</vt:lpstr>
      <vt:lpstr>Alexandria SemiBold</vt:lpstr>
      <vt:lpstr>Archivo Black</vt:lpstr>
      <vt:lpstr>Arial,Sans-Serif</vt:lpstr>
      <vt:lpstr>Atkinson Hyperlegible</vt:lpstr>
      <vt:lpstr>Atkinson Hyperlegible Bold</vt:lpstr>
      <vt:lpstr>Bodoni 72 Oldstyle Book</vt:lpstr>
      <vt:lpstr>Bodoni 72 Smallcaps Book</vt:lpstr>
      <vt:lpstr>Garet</vt:lpstr>
      <vt:lpstr>Garet Bold</vt:lpstr>
      <vt:lpstr>Garet Light</vt:lpstr>
      <vt:lpstr>Lexend</vt:lpstr>
      <vt:lpstr>Lexend ExtraLight</vt:lpstr>
      <vt:lpstr>Lexend Light</vt:lpstr>
      <vt:lpstr>Lexend Medium</vt:lpstr>
      <vt:lpstr>Lexend SemiBold</vt:lpstr>
      <vt:lpstr>Aptos</vt:lpstr>
      <vt:lpstr>Aptos Display</vt:lpstr>
      <vt:lpstr>Arial</vt:lpstr>
      <vt:lpstr>Calibri</vt:lpstr>
      <vt:lpstr>Calisto MT</vt:lpstr>
      <vt:lpstr>Century Gothic</vt:lpstr>
      <vt:lpstr>Constantia</vt:lpstr>
      <vt:lpstr>Corbel</vt:lpstr>
      <vt:lpstr>Courier New</vt:lpstr>
      <vt:lpstr>Gill Sans MT</vt:lpstr>
      <vt:lpstr>Times New Roman</vt:lpstr>
      <vt:lpstr>Univers Condensed</vt:lpstr>
      <vt:lpstr>Wingdings</vt:lpstr>
      <vt:lpstr>Wingdings 2</vt:lpstr>
      <vt:lpstr>Wingdings 3</vt:lpstr>
      <vt:lpstr>AU_analysis_class_theme</vt:lpstr>
      <vt:lpstr>Office Theme</vt:lpstr>
      <vt:lpstr>Dividend</vt:lpstr>
      <vt:lpstr>Ion</vt:lpstr>
      <vt:lpstr>Parcel</vt:lpstr>
      <vt:lpstr>Simple Light</vt:lpstr>
      <vt:lpstr>ChronicleVTI</vt:lpstr>
      <vt:lpstr>Monochrome</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domestic costs while preserving leverage on china </vt:lpstr>
      <vt:lpstr>Analysis</vt:lpstr>
      <vt:lpstr>Options </vt:lpstr>
      <vt:lpstr>Recommendation </vt:lpstr>
      <vt:lpstr>PowerPoint Presentation</vt:lpstr>
      <vt:lpstr>Countering Iranian Nationalism</vt:lpstr>
      <vt:lpstr>Analysis</vt:lpstr>
      <vt:lpstr>Options</vt:lpstr>
      <vt:lpstr>Recommendation </vt:lpstr>
      <vt:lpstr>PowerPoint Presentation</vt:lpstr>
      <vt:lpstr>PowerPoint Presentation</vt:lpstr>
      <vt:lpstr>PowerPoint Presentation</vt:lpstr>
      <vt:lpstr>PowerPoint Presentation</vt:lpstr>
      <vt:lpstr>PowerPoint Presentation</vt:lpstr>
      <vt:lpstr>PowerPoint Presentation</vt:lpstr>
      <vt:lpstr> Strengthening U.S. Legal Immigration Pathways  by Rebalancing Federal Resources</vt:lpstr>
      <vt:lpstr>BLUF + Key Analysis</vt:lpstr>
      <vt:lpstr>  Options</vt:lpstr>
      <vt:lpstr>Recommendation</vt:lpstr>
      <vt:lpstr>PowerPoint Presentation</vt:lpstr>
      <vt:lpstr>Culture Wars, Polarization, News Biases, and the Implementation of Ranked Choice Voting </vt:lpstr>
      <vt:lpstr>BLUF</vt:lpstr>
      <vt:lpstr>OPTIONS </vt:lpstr>
      <vt:lpstr>RECOMMENDATION</vt:lpstr>
      <vt:lpstr>PowerPoint Presentation</vt:lpstr>
      <vt:lpstr>AI-Driven Targeting in Israel: Protecting U.S. Interests Domestically and Abroad</vt:lpstr>
      <vt:lpstr>Proposal</vt:lpstr>
      <vt:lpstr>Options</vt:lpstr>
      <vt:lpstr>Our Recommendations</vt:lpstr>
      <vt:lpstr>PowerPoint Presentation</vt:lpstr>
      <vt:lpstr>Addressing Declining Birth Rates in the United States</vt:lpstr>
      <vt:lpstr>PowerPoint Presentation</vt:lpstr>
      <vt:lpstr>PowerPoint Presentation</vt:lpstr>
      <vt:lpstr>Recommendation: Financial 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401/402 Intro on Tuesday 2023-08-29</dc:title>
  <dc:subject/>
  <dc:creator>Fulton Armstrong</dc:creator>
  <cp:keywords/>
  <cp:lastModifiedBy>Fulton A</cp:lastModifiedBy>
  <cp:revision>281</cp:revision>
  <cp:lastPrinted>2025-12-04T00:07:25Z</cp:lastPrinted>
  <dcterms:created xsi:type="dcterms:W3CDTF">2020-01-10T15:37:44Z</dcterms:created>
  <dcterms:modified xsi:type="dcterms:W3CDTF">2025-12-04T16:02:35Z</dcterms:modified>
  <cp:category/>
</cp:coreProperties>
</file>