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9144000" cy="5143500" type="screen16x9"/>
  <p:notesSz cx="6858000" cy="9144000"/>
  <p:embeddedFontLst>
    <p:embeddedFont>
      <p:font typeface="Alexandria Black" panose="020B0604020202020204" charset="0"/>
      <p:bold r:id="rId7"/>
    </p:embeddedFont>
    <p:embeddedFont>
      <p:font typeface="Alexandria Light" panose="020B0604020202020204" charset="0"/>
      <p:regular r:id="rId8"/>
      <p:bold r:id="rId9"/>
    </p:embeddedFont>
    <p:embeddedFont>
      <p:font typeface="Alexandria SemiBold" panose="020B0604020202020204" charset="0"/>
      <p:regular r:id="rId10"/>
      <p:bold r:id="rId11"/>
    </p:embeddedFont>
    <p:embeddedFont>
      <p:font typeface="Lexend" panose="020B0604020202020204" charset="0"/>
      <p:regular r:id="rId12"/>
      <p:bold r:id="rId13"/>
    </p:embeddedFont>
    <p:embeddedFont>
      <p:font typeface="Lexend ExtraLight" panose="020B0604020202020204" charset="0"/>
      <p:regular r:id="rId14"/>
      <p:bold r:id="rId15"/>
    </p:embeddedFont>
    <p:embeddedFont>
      <p:font typeface="Lexend Light" panose="020B0604020202020204" charset="0"/>
      <p:regular r:id="rId16"/>
      <p:bold r:id="rId17"/>
    </p:embeddedFont>
    <p:embeddedFont>
      <p:font typeface="Lexend Medium" panose="020B0604020202020204" charset="0"/>
      <p:regular r:id="rId18"/>
      <p:bold r:id="rId19"/>
    </p:embeddedFont>
    <p:embeddedFont>
      <p:font typeface="Lexend SemiBold" panose="020B0604020202020204" charset="0"/>
      <p:regular r:id="rId20"/>
      <p:bold r:id="rId21"/>
    </p:embeddedFont>
    <p:embeddedFont>
      <p:font typeface="Nunito Sans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4C0227-D2A5-F5FD-0B11-37EE66C6E12D}" v="93" dt="2025-12-04T01:53:30.8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108" y="9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5.fntdata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5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font" Target="fonts/font17.fntdata"/><Relationship Id="rId28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font" Target="fonts/font16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ad46725395_0_2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3ad46725395_0_2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3ad46725395_0_2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3ad46725395_0_2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ad4672539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3ad46725395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3ad46725395_0_26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0" name="Google Shape;1100;g3ad46725395_0_26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- Alt 1">
  <p:cSld name="CUSTOM_3_1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8884650" y="4892850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1" name="Google Shape;11;p2"/>
          <p:cNvCxnSpPr/>
          <p:nvPr/>
        </p:nvCxnSpPr>
        <p:spPr>
          <a:xfrm rot="10800000">
            <a:off x="8924402" y="1938950"/>
            <a:ext cx="0" cy="31986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2"/>
          <p:cNvSpPr/>
          <p:nvPr/>
        </p:nvSpPr>
        <p:spPr>
          <a:xfrm rot="10800000">
            <a:off x="8884650" y="4663024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" name="Google Shape;13;p2"/>
          <p:cNvSpPr/>
          <p:nvPr/>
        </p:nvSpPr>
        <p:spPr>
          <a:xfrm rot="10800000">
            <a:off x="8884650" y="4429023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>
            <a:off x="8884650" y="4199197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" name="Google Shape;15;p2"/>
          <p:cNvSpPr/>
          <p:nvPr/>
        </p:nvSpPr>
        <p:spPr>
          <a:xfrm rot="10800000">
            <a:off x="8884650" y="3961034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6" name="Google Shape;16;p2"/>
          <p:cNvSpPr/>
          <p:nvPr/>
        </p:nvSpPr>
        <p:spPr>
          <a:xfrm rot="10800000">
            <a:off x="8884650" y="3731208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" name="Google Shape;17;p2"/>
          <p:cNvSpPr/>
          <p:nvPr/>
        </p:nvSpPr>
        <p:spPr>
          <a:xfrm rot="10800000">
            <a:off x="8884650" y="3497207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" name="Google Shape;18;p2"/>
          <p:cNvSpPr/>
          <p:nvPr/>
        </p:nvSpPr>
        <p:spPr>
          <a:xfrm rot="10800000">
            <a:off x="8884650" y="3267381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" name="Google Shape;19;p2"/>
          <p:cNvSpPr/>
          <p:nvPr/>
        </p:nvSpPr>
        <p:spPr>
          <a:xfrm rot="10800000">
            <a:off x="8884650" y="3033367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" name="Google Shape;20;p2"/>
          <p:cNvSpPr/>
          <p:nvPr/>
        </p:nvSpPr>
        <p:spPr>
          <a:xfrm rot="10800000">
            <a:off x="8884650" y="2799366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1" name="Google Shape;21;p2"/>
          <p:cNvSpPr/>
          <p:nvPr/>
        </p:nvSpPr>
        <p:spPr>
          <a:xfrm rot="10800000">
            <a:off x="8884650" y="2569540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" name="Google Shape;22;p2"/>
          <p:cNvSpPr/>
          <p:nvPr/>
        </p:nvSpPr>
        <p:spPr>
          <a:xfrm rot="10800000">
            <a:off x="8884650" y="2331377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" name="Google Shape;23;p2"/>
          <p:cNvSpPr/>
          <p:nvPr/>
        </p:nvSpPr>
        <p:spPr>
          <a:xfrm rot="10800000">
            <a:off x="8884650" y="2101551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24" name="Google Shape;24;p2"/>
          <p:cNvCxnSpPr/>
          <p:nvPr/>
        </p:nvCxnSpPr>
        <p:spPr>
          <a:xfrm>
            <a:off x="64800" y="124375"/>
            <a:ext cx="0" cy="50115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2"/>
          <p:cNvCxnSpPr/>
          <p:nvPr/>
        </p:nvCxnSpPr>
        <p:spPr>
          <a:xfrm>
            <a:off x="134125" y="124375"/>
            <a:ext cx="0" cy="50115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2"/>
          <p:cNvSpPr/>
          <p:nvPr/>
        </p:nvSpPr>
        <p:spPr>
          <a:xfrm rot="10800000">
            <a:off x="8884650" y="2324850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" name="Google Shape;27;p2"/>
          <p:cNvSpPr/>
          <p:nvPr/>
        </p:nvSpPr>
        <p:spPr>
          <a:xfrm rot="10800000">
            <a:off x="8884650" y="2095024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403275" y="2071100"/>
            <a:ext cx="6930000" cy="22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Alexandria Black"/>
              <a:buNone/>
              <a:defRPr sz="5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29" name="Google Shape;29;p2"/>
          <p:cNvPicPr preferRelativeResize="0"/>
          <p:nvPr/>
        </p:nvPicPr>
        <p:blipFill rotWithShape="1">
          <a:blip r:embed="rId2">
            <a:alphaModFix/>
          </a:blip>
          <a:srcRect t="1549" r="89" b="59820"/>
          <a:stretch/>
        </p:blipFill>
        <p:spPr>
          <a:xfrm>
            <a:off x="-5900" y="0"/>
            <a:ext cx="9151800" cy="193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 rotWithShape="1">
          <a:blip r:embed="rId3">
            <a:alphaModFix/>
          </a:blip>
          <a:srcRect t="-1170" b="1170"/>
          <a:stretch/>
        </p:blipFill>
        <p:spPr>
          <a:xfrm>
            <a:off x="-5900" y="8325"/>
            <a:ext cx="9155798" cy="193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 descr="A man points to a whiteboard while talking to a room full of colleagues. "/>
          <p:cNvPicPr preferRelativeResize="0"/>
          <p:nvPr/>
        </p:nvPicPr>
        <p:blipFill rotWithShape="1">
          <a:blip r:embed="rId3">
            <a:alphaModFix/>
          </a:blip>
          <a:srcRect t="-1170" b="1170"/>
          <a:stretch/>
        </p:blipFill>
        <p:spPr>
          <a:xfrm>
            <a:off x="-5900" y="-11100"/>
            <a:ext cx="9155798" cy="1948794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8">
  <p:cSld name="CUSTOM_17_1">
    <p:bg>
      <p:bgPr>
        <a:solidFill>
          <a:schemeClr val="dk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5" name="Google Shape;345;p11"/>
          <p:cNvCxnSpPr/>
          <p:nvPr/>
        </p:nvCxnSpPr>
        <p:spPr>
          <a:xfrm>
            <a:off x="481825" y="4327500"/>
            <a:ext cx="8182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6" name="Google Shape;346;p11"/>
          <p:cNvSpPr txBox="1">
            <a:spLocks noGrp="1"/>
          </p:cNvSpPr>
          <p:nvPr>
            <p:ph type="subTitle" idx="1"/>
          </p:nvPr>
        </p:nvSpPr>
        <p:spPr>
          <a:xfrm>
            <a:off x="474950" y="4494125"/>
            <a:ext cx="29619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11"/>
          <p:cNvSpPr txBox="1">
            <a:spLocks noGrp="1"/>
          </p:cNvSpPr>
          <p:nvPr>
            <p:ph type="subTitle" idx="2"/>
          </p:nvPr>
        </p:nvSpPr>
        <p:spPr>
          <a:xfrm>
            <a:off x="6456875" y="4494125"/>
            <a:ext cx="2215200" cy="4002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1"/>
          <p:cNvSpPr txBox="1">
            <a:spLocks noGrp="1"/>
          </p:cNvSpPr>
          <p:nvPr>
            <p:ph type="subTitle" idx="3"/>
          </p:nvPr>
        </p:nvSpPr>
        <p:spPr>
          <a:xfrm>
            <a:off x="512600" y="1839000"/>
            <a:ext cx="2961900" cy="3051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49" name="Google Shape;349;p11"/>
          <p:cNvSpPr txBox="1">
            <a:spLocks noGrp="1"/>
          </p:cNvSpPr>
          <p:nvPr>
            <p:ph type="subTitle" idx="4"/>
          </p:nvPr>
        </p:nvSpPr>
        <p:spPr>
          <a:xfrm>
            <a:off x="6665125" y="295825"/>
            <a:ext cx="1999200" cy="7173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11"/>
          <p:cNvSpPr txBox="1">
            <a:spLocks noGrp="1"/>
          </p:cNvSpPr>
          <p:nvPr>
            <p:ph type="ctrTitle"/>
          </p:nvPr>
        </p:nvSpPr>
        <p:spPr>
          <a:xfrm>
            <a:off x="403275" y="313225"/>
            <a:ext cx="62472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11"/>
          <p:cNvSpPr txBox="1">
            <a:spLocks noGrp="1"/>
          </p:cNvSpPr>
          <p:nvPr>
            <p:ph type="subTitle" idx="5"/>
          </p:nvPr>
        </p:nvSpPr>
        <p:spPr>
          <a:xfrm>
            <a:off x="512600" y="1307100"/>
            <a:ext cx="29436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11"/>
          <p:cNvSpPr txBox="1">
            <a:spLocks noGrp="1"/>
          </p:cNvSpPr>
          <p:nvPr>
            <p:ph type="subTitle" idx="6"/>
          </p:nvPr>
        </p:nvSpPr>
        <p:spPr>
          <a:xfrm>
            <a:off x="512600" y="2715295"/>
            <a:ext cx="2961900" cy="3381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53" name="Google Shape;353;p11"/>
          <p:cNvSpPr txBox="1">
            <a:spLocks noGrp="1"/>
          </p:cNvSpPr>
          <p:nvPr>
            <p:ph type="subTitle" idx="7"/>
          </p:nvPr>
        </p:nvSpPr>
        <p:spPr>
          <a:xfrm>
            <a:off x="512600" y="2183400"/>
            <a:ext cx="29436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11"/>
          <p:cNvSpPr txBox="1">
            <a:spLocks noGrp="1"/>
          </p:cNvSpPr>
          <p:nvPr>
            <p:ph type="subTitle" idx="8"/>
          </p:nvPr>
        </p:nvSpPr>
        <p:spPr>
          <a:xfrm>
            <a:off x="512600" y="3605552"/>
            <a:ext cx="2961900" cy="3381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55" name="Google Shape;355;p11"/>
          <p:cNvSpPr txBox="1">
            <a:spLocks noGrp="1"/>
          </p:cNvSpPr>
          <p:nvPr>
            <p:ph type="subTitle" idx="9"/>
          </p:nvPr>
        </p:nvSpPr>
        <p:spPr>
          <a:xfrm>
            <a:off x="512600" y="3063525"/>
            <a:ext cx="29436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9">
  <p:cSld name="CUSTOM_25">
    <p:bg>
      <p:bgPr>
        <a:solidFill>
          <a:schemeClr val="dk1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>
            <a:spLocks noGrp="1"/>
          </p:cNvSpPr>
          <p:nvPr>
            <p:ph type="pic" idx="2"/>
          </p:nvPr>
        </p:nvSpPr>
        <p:spPr>
          <a:xfrm>
            <a:off x="3717525" y="50"/>
            <a:ext cx="5426400" cy="5143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359" name="Google Shape;359;p12"/>
          <p:cNvCxnSpPr/>
          <p:nvPr/>
        </p:nvCxnSpPr>
        <p:spPr>
          <a:xfrm rot="10800000">
            <a:off x="3658750" y="16700"/>
            <a:ext cx="0" cy="512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0" name="Google Shape;360;p12"/>
          <p:cNvCxnSpPr/>
          <p:nvPr/>
        </p:nvCxnSpPr>
        <p:spPr>
          <a:xfrm rot="10800000">
            <a:off x="3589425" y="16700"/>
            <a:ext cx="0" cy="512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12"/>
          <p:cNvSpPr/>
          <p:nvPr/>
        </p:nvSpPr>
        <p:spPr>
          <a:xfrm>
            <a:off x="-45675" y="102750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362" name="Google Shape;362;p12"/>
          <p:cNvCxnSpPr/>
          <p:nvPr/>
        </p:nvCxnSpPr>
        <p:spPr>
          <a:xfrm>
            <a:off x="207575" y="78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3" name="Google Shape;363;p12"/>
          <p:cNvSpPr/>
          <p:nvPr/>
        </p:nvSpPr>
        <p:spPr>
          <a:xfrm>
            <a:off x="-45675" y="332576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-45675" y="566577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5" name="Google Shape;365;p12"/>
          <p:cNvSpPr/>
          <p:nvPr/>
        </p:nvSpPr>
        <p:spPr>
          <a:xfrm>
            <a:off x="-45675" y="796403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6" name="Google Shape;366;p12"/>
          <p:cNvSpPr/>
          <p:nvPr/>
        </p:nvSpPr>
        <p:spPr>
          <a:xfrm>
            <a:off x="-45675" y="1034566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7" name="Google Shape;367;p12"/>
          <p:cNvSpPr/>
          <p:nvPr/>
        </p:nvSpPr>
        <p:spPr>
          <a:xfrm>
            <a:off x="-45675" y="1264392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8" name="Google Shape;368;p12"/>
          <p:cNvSpPr/>
          <p:nvPr/>
        </p:nvSpPr>
        <p:spPr>
          <a:xfrm>
            <a:off x="-45675" y="1498393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9" name="Google Shape;369;p12"/>
          <p:cNvSpPr/>
          <p:nvPr/>
        </p:nvSpPr>
        <p:spPr>
          <a:xfrm>
            <a:off x="-45675" y="1728219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0" name="Google Shape;370;p12"/>
          <p:cNvSpPr/>
          <p:nvPr/>
        </p:nvSpPr>
        <p:spPr>
          <a:xfrm>
            <a:off x="-45675" y="1962233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1" name="Google Shape;371;p12"/>
          <p:cNvSpPr/>
          <p:nvPr/>
        </p:nvSpPr>
        <p:spPr>
          <a:xfrm>
            <a:off x="-45675" y="2196234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2" name="Google Shape;372;p12"/>
          <p:cNvSpPr/>
          <p:nvPr/>
        </p:nvSpPr>
        <p:spPr>
          <a:xfrm>
            <a:off x="-45675" y="2426060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3" name="Google Shape;373;p12"/>
          <p:cNvSpPr/>
          <p:nvPr/>
        </p:nvSpPr>
        <p:spPr>
          <a:xfrm>
            <a:off x="-45675" y="2655873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4" name="Google Shape;374;p12"/>
          <p:cNvSpPr/>
          <p:nvPr/>
        </p:nvSpPr>
        <p:spPr>
          <a:xfrm>
            <a:off x="-45675" y="2885699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5" name="Google Shape;375;p12"/>
          <p:cNvSpPr/>
          <p:nvPr/>
        </p:nvSpPr>
        <p:spPr>
          <a:xfrm>
            <a:off x="-47475" y="3111150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6" name="Google Shape;376;p12"/>
          <p:cNvSpPr/>
          <p:nvPr/>
        </p:nvSpPr>
        <p:spPr>
          <a:xfrm>
            <a:off x="-47475" y="3336600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7" name="Google Shape;377;p12"/>
          <p:cNvSpPr/>
          <p:nvPr/>
        </p:nvSpPr>
        <p:spPr>
          <a:xfrm>
            <a:off x="-45675" y="3551202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8" name="Google Shape;378;p12"/>
          <p:cNvSpPr/>
          <p:nvPr/>
        </p:nvSpPr>
        <p:spPr>
          <a:xfrm>
            <a:off x="-45675" y="3781028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79" name="Google Shape;379;p12"/>
          <p:cNvSpPr/>
          <p:nvPr/>
        </p:nvSpPr>
        <p:spPr>
          <a:xfrm>
            <a:off x="-45675" y="4019191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0" name="Google Shape;380;p12"/>
          <p:cNvSpPr/>
          <p:nvPr/>
        </p:nvSpPr>
        <p:spPr>
          <a:xfrm>
            <a:off x="-45675" y="4249017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1" name="Google Shape;381;p12"/>
          <p:cNvSpPr/>
          <p:nvPr/>
        </p:nvSpPr>
        <p:spPr>
          <a:xfrm>
            <a:off x="-45675" y="4483018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2" name="Google Shape;382;p12"/>
          <p:cNvSpPr/>
          <p:nvPr/>
        </p:nvSpPr>
        <p:spPr>
          <a:xfrm>
            <a:off x="-45675" y="4712844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3" name="Google Shape;383;p12"/>
          <p:cNvSpPr/>
          <p:nvPr/>
        </p:nvSpPr>
        <p:spPr>
          <a:xfrm>
            <a:off x="-45675" y="4946858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4" name="Google Shape;384;p12"/>
          <p:cNvSpPr txBox="1">
            <a:spLocks noGrp="1"/>
          </p:cNvSpPr>
          <p:nvPr>
            <p:ph type="ctrTitle"/>
          </p:nvPr>
        </p:nvSpPr>
        <p:spPr>
          <a:xfrm>
            <a:off x="373950" y="2935275"/>
            <a:ext cx="2341500" cy="17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12"/>
          <p:cNvSpPr txBox="1">
            <a:spLocks noGrp="1"/>
          </p:cNvSpPr>
          <p:nvPr>
            <p:ph type="title" idx="3"/>
          </p:nvPr>
        </p:nvSpPr>
        <p:spPr>
          <a:xfrm>
            <a:off x="373950" y="356475"/>
            <a:ext cx="23415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86" name="Google Shape;386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0">
  <p:cSld name="CUSTOM_23">
    <p:bg>
      <p:bgPr>
        <a:solidFill>
          <a:schemeClr val="dk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8" name="Google Shape;388;p13"/>
          <p:cNvCxnSpPr/>
          <p:nvPr/>
        </p:nvCxnSpPr>
        <p:spPr>
          <a:xfrm>
            <a:off x="9038175" y="-105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9" name="Google Shape;389;p13"/>
          <p:cNvCxnSpPr/>
          <p:nvPr/>
        </p:nvCxnSpPr>
        <p:spPr>
          <a:xfrm>
            <a:off x="4674375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0" name="Google Shape;390;p13"/>
          <p:cNvGrpSpPr/>
          <p:nvPr/>
        </p:nvGrpSpPr>
        <p:grpSpPr>
          <a:xfrm rot="10800000">
            <a:off x="4653775" y="91898"/>
            <a:ext cx="142800" cy="4753151"/>
            <a:chOff x="-30475" y="94400"/>
            <a:chExt cx="142800" cy="4914850"/>
          </a:xfrm>
        </p:grpSpPr>
        <p:sp>
          <p:nvSpPr>
            <p:cNvPr id="391" name="Google Shape;391;p13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2" name="Google Shape;392;p13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5" name="Google Shape;395;p13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6" name="Google Shape;396;p13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1" name="Google Shape;401;p13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8" name="Google Shape;408;p13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09" name="Google Shape;409;p13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413" name="Google Shape;413;p13"/>
          <p:cNvCxnSpPr/>
          <p:nvPr/>
        </p:nvCxnSpPr>
        <p:spPr>
          <a:xfrm>
            <a:off x="4782200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4" name="Google Shape;414;p13"/>
          <p:cNvSpPr/>
          <p:nvPr/>
        </p:nvSpPr>
        <p:spPr>
          <a:xfrm rot="10800000">
            <a:off x="4654670" y="5035574"/>
            <a:ext cx="141000" cy="603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5" name="Google Shape;415;p13"/>
          <p:cNvSpPr txBox="1">
            <a:spLocks noGrp="1"/>
          </p:cNvSpPr>
          <p:nvPr>
            <p:ph type="ctrTitle"/>
          </p:nvPr>
        </p:nvSpPr>
        <p:spPr>
          <a:xfrm>
            <a:off x="173275" y="4180150"/>
            <a:ext cx="43725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13"/>
          <p:cNvSpPr txBox="1">
            <a:spLocks noGrp="1"/>
          </p:cNvSpPr>
          <p:nvPr>
            <p:ph type="title" idx="2"/>
          </p:nvPr>
        </p:nvSpPr>
        <p:spPr>
          <a:xfrm>
            <a:off x="5064975" y="1429000"/>
            <a:ext cx="3823800" cy="31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417" name="Google Shape;417;p13"/>
          <p:cNvSpPr txBox="1">
            <a:spLocks noGrp="1"/>
          </p:cNvSpPr>
          <p:nvPr>
            <p:ph type="title" idx="3"/>
          </p:nvPr>
        </p:nvSpPr>
        <p:spPr>
          <a:xfrm>
            <a:off x="5064975" y="1013500"/>
            <a:ext cx="31719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418" name="Google Shape;418;p13"/>
          <p:cNvSpPr>
            <a:spLocks noGrp="1"/>
          </p:cNvSpPr>
          <p:nvPr>
            <p:ph type="pic" idx="4"/>
          </p:nvPr>
        </p:nvSpPr>
        <p:spPr>
          <a:xfrm>
            <a:off x="0" y="50"/>
            <a:ext cx="4677300" cy="3927900"/>
          </a:xfrm>
          <a:prstGeom prst="rect">
            <a:avLst/>
          </a:prstGeom>
          <a:noFill/>
          <a:ln>
            <a:noFill/>
          </a:ln>
        </p:spPr>
      </p:sp>
      <p:sp>
        <p:nvSpPr>
          <p:cNvPr id="419" name="Google Shape;419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1">
  <p:cSld name="CUSTOM_22">
    <p:bg>
      <p:bgPr>
        <a:solidFill>
          <a:schemeClr val="dk1"/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/>
          <p:nvPr/>
        </p:nvSpPr>
        <p:spPr>
          <a:xfrm>
            <a:off x="0" y="0"/>
            <a:ext cx="3556375" cy="2726050"/>
          </a:xfrm>
          <a:custGeom>
            <a:avLst/>
            <a:gdLst/>
            <a:ahLst/>
            <a:cxnLst/>
            <a:rect l="l" t="t" r="r" b="b"/>
            <a:pathLst>
              <a:path w="142255" h="109042" extrusionOk="0">
                <a:moveTo>
                  <a:pt x="142255" y="0"/>
                </a:moveTo>
                <a:lnTo>
                  <a:pt x="142255" y="30567"/>
                </a:lnTo>
                <a:lnTo>
                  <a:pt x="57901" y="30567"/>
                </a:lnTo>
                <a:lnTo>
                  <a:pt x="57901" y="109042"/>
                </a:lnTo>
                <a:lnTo>
                  <a:pt x="0" y="109042"/>
                </a:lnTo>
                <a:lnTo>
                  <a:pt x="0" y="29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cxnSp>
        <p:nvCxnSpPr>
          <p:cNvPr id="422" name="Google Shape;422;p14"/>
          <p:cNvCxnSpPr/>
          <p:nvPr/>
        </p:nvCxnSpPr>
        <p:spPr>
          <a:xfrm>
            <a:off x="-2125" y="3932775"/>
            <a:ext cx="9127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p14"/>
          <p:cNvCxnSpPr/>
          <p:nvPr/>
        </p:nvCxnSpPr>
        <p:spPr>
          <a:xfrm>
            <a:off x="207575" y="78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4" name="Google Shape;424;p14"/>
          <p:cNvSpPr/>
          <p:nvPr/>
        </p:nvSpPr>
        <p:spPr>
          <a:xfrm>
            <a:off x="-35239" y="205725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5" name="Google Shape;425;p14"/>
          <p:cNvSpPr/>
          <p:nvPr/>
        </p:nvSpPr>
        <p:spPr>
          <a:xfrm>
            <a:off x="-35239" y="439726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6" name="Google Shape;426;p14"/>
          <p:cNvSpPr/>
          <p:nvPr/>
        </p:nvSpPr>
        <p:spPr>
          <a:xfrm>
            <a:off x="-35239" y="669551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7" name="Google Shape;427;p14"/>
          <p:cNvSpPr/>
          <p:nvPr/>
        </p:nvSpPr>
        <p:spPr>
          <a:xfrm>
            <a:off x="-35239" y="907714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35239" y="113754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-35239" y="137154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0" name="Google Shape;430;p14"/>
          <p:cNvSpPr/>
          <p:nvPr/>
        </p:nvSpPr>
        <p:spPr>
          <a:xfrm>
            <a:off x="-35239" y="1601366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1" name="Google Shape;431;p14"/>
          <p:cNvSpPr/>
          <p:nvPr/>
        </p:nvSpPr>
        <p:spPr>
          <a:xfrm>
            <a:off x="-35239" y="183538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2" name="Google Shape;432;p14"/>
          <p:cNvSpPr/>
          <p:nvPr/>
        </p:nvSpPr>
        <p:spPr>
          <a:xfrm>
            <a:off x="-35239" y="206938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-35239" y="2299206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-35239" y="2537369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-35239" y="2767194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6" name="Google Shape;436;p14"/>
          <p:cNvSpPr/>
          <p:nvPr/>
        </p:nvSpPr>
        <p:spPr>
          <a:xfrm>
            <a:off x="-36950" y="2992645"/>
            <a:ext cx="2775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7" name="Google Shape;437;p14"/>
          <p:cNvSpPr/>
          <p:nvPr/>
        </p:nvSpPr>
        <p:spPr>
          <a:xfrm>
            <a:off x="-36950" y="3218095"/>
            <a:ext cx="2775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8" name="Google Shape;438;p14"/>
          <p:cNvSpPr/>
          <p:nvPr/>
        </p:nvSpPr>
        <p:spPr>
          <a:xfrm>
            <a:off x="-35239" y="3432696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39" name="Google Shape;439;p14"/>
          <p:cNvSpPr/>
          <p:nvPr/>
        </p:nvSpPr>
        <p:spPr>
          <a:xfrm>
            <a:off x="-35239" y="3662522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0" name="Google Shape;440;p14"/>
          <p:cNvSpPr/>
          <p:nvPr/>
        </p:nvSpPr>
        <p:spPr>
          <a:xfrm>
            <a:off x="-35239" y="413051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1" name="Google Shape;441;p14"/>
          <p:cNvSpPr/>
          <p:nvPr/>
        </p:nvSpPr>
        <p:spPr>
          <a:xfrm>
            <a:off x="-35239" y="4364511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2" name="Google Shape;442;p14"/>
          <p:cNvSpPr/>
          <p:nvPr/>
        </p:nvSpPr>
        <p:spPr>
          <a:xfrm>
            <a:off x="-35239" y="4594337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3" name="Google Shape;443;p14"/>
          <p:cNvSpPr/>
          <p:nvPr/>
        </p:nvSpPr>
        <p:spPr>
          <a:xfrm>
            <a:off x="-35239" y="482835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4" name="Google Shape;444;p14"/>
          <p:cNvSpPr/>
          <p:nvPr/>
        </p:nvSpPr>
        <p:spPr>
          <a:xfrm>
            <a:off x="-35239" y="5062350"/>
            <a:ext cx="274200" cy="624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5" name="Google Shape;445;p14"/>
          <p:cNvSpPr txBox="1">
            <a:spLocks noGrp="1"/>
          </p:cNvSpPr>
          <p:nvPr>
            <p:ph type="ctrTitle"/>
          </p:nvPr>
        </p:nvSpPr>
        <p:spPr>
          <a:xfrm>
            <a:off x="389575" y="2192625"/>
            <a:ext cx="31755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ctrTitle" idx="2"/>
          </p:nvPr>
        </p:nvSpPr>
        <p:spPr>
          <a:xfrm>
            <a:off x="2653850" y="386625"/>
            <a:ext cx="16395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ctrTitle" idx="3"/>
          </p:nvPr>
        </p:nvSpPr>
        <p:spPr>
          <a:xfrm>
            <a:off x="6091950" y="4073500"/>
            <a:ext cx="1639500" cy="8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8" name="Google Shape;448;p14"/>
          <p:cNvSpPr>
            <a:spLocks noGrp="1"/>
          </p:cNvSpPr>
          <p:nvPr>
            <p:ph type="pic" idx="4"/>
          </p:nvPr>
        </p:nvSpPr>
        <p:spPr>
          <a:xfrm>
            <a:off x="4434200" y="482600"/>
            <a:ext cx="4709700" cy="2809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49" name="Google Shape;449;p14"/>
          <p:cNvSpPr>
            <a:spLocks noGrp="1"/>
          </p:cNvSpPr>
          <p:nvPr>
            <p:ph type="pic" idx="5"/>
          </p:nvPr>
        </p:nvSpPr>
        <p:spPr>
          <a:xfrm>
            <a:off x="3565050" y="1963225"/>
            <a:ext cx="2287800" cy="3180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50" name="Google Shape;450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2">
  <p:cSld name="CUSTOM_29">
    <p:bg>
      <p:bgPr>
        <a:solidFill>
          <a:schemeClr val="accent4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5"/>
          <p:cNvSpPr txBox="1">
            <a:spLocks noGrp="1"/>
          </p:cNvSpPr>
          <p:nvPr>
            <p:ph type="title"/>
          </p:nvPr>
        </p:nvSpPr>
        <p:spPr>
          <a:xfrm>
            <a:off x="4102975" y="345250"/>
            <a:ext cx="4775400" cy="123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453" name="Google Shape;453;p15"/>
          <p:cNvSpPr txBox="1">
            <a:spLocks noGrp="1"/>
          </p:cNvSpPr>
          <p:nvPr>
            <p:ph type="subTitle" idx="1"/>
          </p:nvPr>
        </p:nvSpPr>
        <p:spPr>
          <a:xfrm>
            <a:off x="4249200" y="2277125"/>
            <a:ext cx="40134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454" name="Google Shape;454;p15"/>
          <p:cNvSpPr txBox="1">
            <a:spLocks noGrp="1"/>
          </p:cNvSpPr>
          <p:nvPr>
            <p:ph type="subTitle" idx="2"/>
          </p:nvPr>
        </p:nvSpPr>
        <p:spPr>
          <a:xfrm>
            <a:off x="4249200" y="3158475"/>
            <a:ext cx="40134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455" name="Google Shape;455;p15"/>
          <p:cNvSpPr txBox="1">
            <a:spLocks noGrp="1"/>
          </p:cNvSpPr>
          <p:nvPr>
            <p:ph type="subTitle" idx="3"/>
          </p:nvPr>
        </p:nvSpPr>
        <p:spPr>
          <a:xfrm>
            <a:off x="4249200" y="4069225"/>
            <a:ext cx="40134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456" name="Google Shape;456;p15"/>
          <p:cNvSpPr>
            <a:spLocks noGrp="1"/>
          </p:cNvSpPr>
          <p:nvPr>
            <p:ph type="pic" idx="4"/>
          </p:nvPr>
        </p:nvSpPr>
        <p:spPr>
          <a:xfrm>
            <a:off x="0" y="0"/>
            <a:ext cx="3696000" cy="51435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57" name="Google Shape;457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3">
  <p:cSld name="CUSTOM_24">
    <p:bg>
      <p:bgPr>
        <a:solidFill>
          <a:schemeClr val="dk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16"/>
          <p:cNvGrpSpPr/>
          <p:nvPr/>
        </p:nvGrpSpPr>
        <p:grpSpPr>
          <a:xfrm rot="10800000">
            <a:off x="3586702" y="105475"/>
            <a:ext cx="176172" cy="4914850"/>
            <a:chOff x="-30475" y="94400"/>
            <a:chExt cx="142800" cy="4914850"/>
          </a:xfrm>
        </p:grpSpPr>
        <p:sp>
          <p:nvSpPr>
            <p:cNvPr id="460" name="Google Shape;460;p16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1" name="Google Shape;461;p16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2" name="Google Shape;462;p16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3" name="Google Shape;463;p16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4" name="Google Shape;464;p16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5" name="Google Shape;465;p16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6" name="Google Shape;466;p16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7" name="Google Shape;467;p16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8" name="Google Shape;468;p16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69" name="Google Shape;469;p16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0" name="Google Shape;470;p16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1" name="Google Shape;471;p16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5" name="Google Shape;475;p16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6" name="Google Shape;476;p16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482" name="Google Shape;482;p16"/>
          <p:cNvCxnSpPr/>
          <p:nvPr/>
        </p:nvCxnSpPr>
        <p:spPr>
          <a:xfrm>
            <a:off x="3742725" y="-43050"/>
            <a:ext cx="0" cy="5202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3" name="Google Shape;483;p16"/>
          <p:cNvSpPr txBox="1">
            <a:spLocks noGrp="1"/>
          </p:cNvSpPr>
          <p:nvPr>
            <p:ph type="ctrTitle"/>
          </p:nvPr>
        </p:nvSpPr>
        <p:spPr>
          <a:xfrm>
            <a:off x="4151575" y="361300"/>
            <a:ext cx="4333500" cy="1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4" name="Google Shape;484;p16"/>
          <p:cNvSpPr txBox="1">
            <a:spLocks noGrp="1"/>
          </p:cNvSpPr>
          <p:nvPr>
            <p:ph type="subTitle" idx="1"/>
          </p:nvPr>
        </p:nvSpPr>
        <p:spPr>
          <a:xfrm>
            <a:off x="4151575" y="2693925"/>
            <a:ext cx="38211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16"/>
          <p:cNvSpPr txBox="1">
            <a:spLocks noGrp="1"/>
          </p:cNvSpPr>
          <p:nvPr>
            <p:ph type="subTitle" idx="2"/>
          </p:nvPr>
        </p:nvSpPr>
        <p:spPr>
          <a:xfrm>
            <a:off x="4151575" y="3427675"/>
            <a:ext cx="3821100" cy="49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6" name="Google Shape;486;p16"/>
          <p:cNvSpPr txBox="1">
            <a:spLocks noGrp="1"/>
          </p:cNvSpPr>
          <p:nvPr>
            <p:ph type="subTitle" idx="3"/>
          </p:nvPr>
        </p:nvSpPr>
        <p:spPr>
          <a:xfrm>
            <a:off x="4151575" y="3758225"/>
            <a:ext cx="3821100" cy="126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16"/>
          <p:cNvSpPr>
            <a:spLocks noGrp="1"/>
          </p:cNvSpPr>
          <p:nvPr>
            <p:ph type="pic" idx="4"/>
          </p:nvPr>
        </p:nvSpPr>
        <p:spPr>
          <a:xfrm>
            <a:off x="0" y="0"/>
            <a:ext cx="3614400" cy="5151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488" name="Google Shape;488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4">
  <p:cSld name="CUSTOM_19">
    <p:bg>
      <p:bgPr>
        <a:solidFill>
          <a:schemeClr val="dk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17"/>
          <p:cNvPicPr preferRelativeResize="0"/>
          <p:nvPr/>
        </p:nvPicPr>
        <p:blipFill rotWithShape="1">
          <a:blip r:embed="rId2">
            <a:alphaModFix amt="13000"/>
          </a:blip>
          <a:srcRect l="8323" t="18005" r="12781" b="15408"/>
          <a:stretch/>
        </p:blipFill>
        <p:spPr>
          <a:xfrm>
            <a:off x="825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17"/>
          <p:cNvGrpSpPr/>
          <p:nvPr/>
        </p:nvGrpSpPr>
        <p:grpSpPr>
          <a:xfrm rot="10800000">
            <a:off x="136143" y="4912883"/>
            <a:ext cx="8875307" cy="265133"/>
            <a:chOff x="47501" y="4907950"/>
            <a:chExt cx="8875307" cy="291900"/>
          </a:xfrm>
        </p:grpSpPr>
        <p:sp>
          <p:nvSpPr>
            <p:cNvPr id="492" name="Google Shape;492;p17"/>
            <p:cNvSpPr/>
            <p:nvPr/>
          </p:nvSpPr>
          <p:spPr>
            <a:xfrm rot="-5400000">
              <a:off x="55052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5400000">
              <a:off x="57350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 rot="-5400000">
              <a:off x="59690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5" name="Google Shape;495;p17"/>
            <p:cNvSpPr/>
            <p:nvPr/>
          </p:nvSpPr>
          <p:spPr>
            <a:xfrm rot="-5400000">
              <a:off x="61989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5400000">
              <a:off x="64370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7" name="Google Shape;497;p17"/>
            <p:cNvSpPr/>
            <p:nvPr/>
          </p:nvSpPr>
          <p:spPr>
            <a:xfrm rot="-5400000">
              <a:off x="66669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8" name="Google Shape;498;p17"/>
            <p:cNvSpPr/>
            <p:nvPr/>
          </p:nvSpPr>
          <p:spPr>
            <a:xfrm rot="-5400000">
              <a:off x="69009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5400000">
              <a:off x="71307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 rot="-5400000">
              <a:off x="73647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 rot="-5400000">
              <a:off x="75987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78285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 rot="-5400000">
              <a:off x="80667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 rot="-5400000">
              <a:off x="82965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 rot="-5400000">
              <a:off x="85202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 rot="-5400000">
              <a:off x="87456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 rot="-5400000">
              <a:off x="20648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 rot="-5400000">
              <a:off x="22946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 rot="-5400000">
              <a:off x="25286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0" name="Google Shape;510;p17"/>
            <p:cNvSpPr/>
            <p:nvPr/>
          </p:nvSpPr>
          <p:spPr>
            <a:xfrm rot="-5400000">
              <a:off x="27585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1" name="Google Shape;511;p17"/>
            <p:cNvSpPr/>
            <p:nvPr/>
          </p:nvSpPr>
          <p:spPr>
            <a:xfrm rot="-5400000">
              <a:off x="29966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2" name="Google Shape;512;p17"/>
            <p:cNvSpPr/>
            <p:nvPr/>
          </p:nvSpPr>
          <p:spPr>
            <a:xfrm rot="-5400000">
              <a:off x="32265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3" name="Google Shape;513;p17"/>
            <p:cNvSpPr/>
            <p:nvPr/>
          </p:nvSpPr>
          <p:spPr>
            <a:xfrm rot="-5400000">
              <a:off x="34605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rot="-5400000">
              <a:off x="36903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 rot="-5400000">
              <a:off x="39243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 rot="-5400000">
              <a:off x="41583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7" name="Google Shape;517;p17"/>
            <p:cNvSpPr/>
            <p:nvPr/>
          </p:nvSpPr>
          <p:spPr>
            <a:xfrm rot="-5400000">
              <a:off x="43881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8" name="Google Shape;518;p17"/>
            <p:cNvSpPr/>
            <p:nvPr/>
          </p:nvSpPr>
          <p:spPr>
            <a:xfrm rot="-5400000">
              <a:off x="46263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 rot="-5400000">
              <a:off x="48561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-5400000">
              <a:off x="50798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-5400000">
              <a:off x="53052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5400000">
              <a:off x="-65449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 rot="-5400000">
              <a:off x="16437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4" name="Google Shape;524;p17"/>
            <p:cNvSpPr/>
            <p:nvPr/>
          </p:nvSpPr>
          <p:spPr>
            <a:xfrm rot="-5400000">
              <a:off x="39839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5" name="Google Shape;525;p17"/>
            <p:cNvSpPr/>
            <p:nvPr/>
          </p:nvSpPr>
          <p:spPr>
            <a:xfrm rot="-5400000">
              <a:off x="63239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6" name="Google Shape;526;p17"/>
            <p:cNvSpPr/>
            <p:nvPr/>
          </p:nvSpPr>
          <p:spPr>
            <a:xfrm rot="-5400000">
              <a:off x="86221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 rot="-5400000">
              <a:off x="110038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 rot="-5400000">
              <a:off x="133020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 rot="-5400000">
              <a:off x="15538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 rot="-5400000">
              <a:off x="17793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531" name="Google Shape;531;p17"/>
          <p:cNvCxnSpPr/>
          <p:nvPr/>
        </p:nvCxnSpPr>
        <p:spPr>
          <a:xfrm rot="10800000">
            <a:off x="150" y="4944075"/>
            <a:ext cx="9147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2" name="Google Shape;532;p17"/>
          <p:cNvSpPr txBox="1">
            <a:spLocks noGrp="1"/>
          </p:cNvSpPr>
          <p:nvPr>
            <p:ph type="ctrTitle"/>
          </p:nvPr>
        </p:nvSpPr>
        <p:spPr>
          <a:xfrm>
            <a:off x="4651200" y="3247750"/>
            <a:ext cx="2133000" cy="1561500"/>
          </a:xfrm>
          <a:prstGeom prst="rect">
            <a:avLst/>
          </a:prstGeom>
        </p:spPr>
        <p:txBody>
          <a:bodyPr spcFirstLastPara="1" wrap="square" lIns="91425" tIns="91425" rIns="0" bIns="91425" anchor="b" anchorCtr="0">
            <a:norm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ctrTitle" idx="2"/>
          </p:nvPr>
        </p:nvSpPr>
        <p:spPr>
          <a:xfrm>
            <a:off x="394350" y="361300"/>
            <a:ext cx="6115200" cy="17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4" name="Google Shape;534;p17"/>
          <p:cNvSpPr>
            <a:spLocks noGrp="1"/>
          </p:cNvSpPr>
          <p:nvPr>
            <p:ph type="pic" idx="3"/>
          </p:nvPr>
        </p:nvSpPr>
        <p:spPr>
          <a:xfrm>
            <a:off x="7040513" y="3285600"/>
            <a:ext cx="1484700" cy="18579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535" name="Google Shape;535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5">
  <p:cSld name="CUSTOM_18">
    <p:bg>
      <p:bgPr>
        <a:solidFill>
          <a:schemeClr val="dk1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Google Shape;537;p18"/>
          <p:cNvPicPr preferRelativeResize="0"/>
          <p:nvPr/>
        </p:nvPicPr>
        <p:blipFill rotWithShape="1">
          <a:blip r:embed="rId2">
            <a:alphaModFix amt="15000"/>
          </a:blip>
          <a:srcRect t="7804" b="7797"/>
          <a:stretch/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18"/>
          <p:cNvSpPr/>
          <p:nvPr/>
        </p:nvSpPr>
        <p:spPr>
          <a:xfrm>
            <a:off x="0" y="4783450"/>
            <a:ext cx="1631225" cy="374750"/>
          </a:xfrm>
          <a:custGeom>
            <a:avLst/>
            <a:gdLst/>
            <a:ahLst/>
            <a:cxnLst/>
            <a:rect l="l" t="t" r="r" b="b"/>
            <a:pathLst>
              <a:path w="65249" h="14990" extrusionOk="0">
                <a:moveTo>
                  <a:pt x="0" y="0"/>
                </a:moveTo>
                <a:lnTo>
                  <a:pt x="65249" y="0"/>
                </a:lnTo>
                <a:lnTo>
                  <a:pt x="65249" y="14990"/>
                </a:ln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9" name="Google Shape;539;p18"/>
          <p:cNvSpPr/>
          <p:nvPr/>
        </p:nvSpPr>
        <p:spPr>
          <a:xfrm>
            <a:off x="0" y="1337300"/>
            <a:ext cx="2601150" cy="3196325"/>
          </a:xfrm>
          <a:custGeom>
            <a:avLst/>
            <a:gdLst/>
            <a:ahLst/>
            <a:cxnLst/>
            <a:rect l="l" t="t" r="r" b="b"/>
            <a:pathLst>
              <a:path w="104046" h="127853" extrusionOk="0">
                <a:moveTo>
                  <a:pt x="0" y="84354"/>
                </a:moveTo>
                <a:lnTo>
                  <a:pt x="16459" y="84354"/>
                </a:lnTo>
                <a:lnTo>
                  <a:pt x="16459" y="127853"/>
                </a:lnTo>
                <a:lnTo>
                  <a:pt x="57313" y="127853"/>
                </a:lnTo>
                <a:lnTo>
                  <a:pt x="57313" y="83766"/>
                </a:lnTo>
                <a:lnTo>
                  <a:pt x="104046" y="83766"/>
                </a:lnTo>
                <a:lnTo>
                  <a:pt x="104046" y="43206"/>
                </a:lnTo>
                <a:lnTo>
                  <a:pt x="57313" y="43206"/>
                </a:lnTo>
                <a:lnTo>
                  <a:pt x="57313" y="0"/>
                </a:lnTo>
                <a:lnTo>
                  <a:pt x="16459" y="0"/>
                </a:lnTo>
                <a:lnTo>
                  <a:pt x="16459" y="43500"/>
                </a:lnTo>
                <a:lnTo>
                  <a:pt x="0" y="43500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18"/>
          <p:cNvSpPr/>
          <p:nvPr/>
        </p:nvSpPr>
        <p:spPr>
          <a:xfrm>
            <a:off x="-7350" y="0"/>
            <a:ext cx="3027325" cy="1491625"/>
          </a:xfrm>
          <a:custGeom>
            <a:avLst/>
            <a:gdLst/>
            <a:ahLst/>
            <a:cxnLst/>
            <a:rect l="l" t="t" r="r" b="b"/>
            <a:pathLst>
              <a:path w="121093" h="59665" extrusionOk="0">
                <a:moveTo>
                  <a:pt x="0" y="54668"/>
                </a:moveTo>
                <a:lnTo>
                  <a:pt x="38797" y="17341"/>
                </a:lnTo>
                <a:lnTo>
                  <a:pt x="83766" y="59665"/>
                </a:lnTo>
                <a:lnTo>
                  <a:pt x="121093" y="20280"/>
                </a:lnTo>
                <a:lnTo>
                  <a:pt x="99343" y="0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541" name="Google Shape;541;p18"/>
          <p:cNvCxnSpPr/>
          <p:nvPr/>
        </p:nvCxnSpPr>
        <p:spPr>
          <a:xfrm>
            <a:off x="3004700" y="2404100"/>
            <a:ext cx="5426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2" name="Google Shape;542;p18"/>
          <p:cNvCxnSpPr/>
          <p:nvPr/>
        </p:nvCxnSpPr>
        <p:spPr>
          <a:xfrm>
            <a:off x="3004700" y="3431250"/>
            <a:ext cx="54261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43" name="Google Shape;543;p18"/>
          <p:cNvSpPr txBox="1">
            <a:spLocks noGrp="1"/>
          </p:cNvSpPr>
          <p:nvPr>
            <p:ph type="ctrTitle"/>
          </p:nvPr>
        </p:nvSpPr>
        <p:spPr>
          <a:xfrm>
            <a:off x="3004700" y="1281450"/>
            <a:ext cx="5529300" cy="10023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44" name="Google Shape;544;p18"/>
          <p:cNvSpPr txBox="1">
            <a:spLocks noGrp="1"/>
          </p:cNvSpPr>
          <p:nvPr>
            <p:ph type="ctrTitle" idx="2"/>
          </p:nvPr>
        </p:nvSpPr>
        <p:spPr>
          <a:xfrm>
            <a:off x="3004700" y="2404100"/>
            <a:ext cx="5382000" cy="10023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lexandria Black"/>
              <a:buNone/>
              <a:defRPr sz="1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45" name="Google Shape;545;p18"/>
          <p:cNvSpPr txBox="1">
            <a:spLocks noGrp="1"/>
          </p:cNvSpPr>
          <p:nvPr>
            <p:ph type="ctrTitle" idx="3"/>
          </p:nvPr>
        </p:nvSpPr>
        <p:spPr>
          <a:xfrm>
            <a:off x="3004700" y="3647175"/>
            <a:ext cx="5382000" cy="1212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lexandria Black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46" name="Google Shape;546;p18"/>
          <p:cNvSpPr>
            <a:spLocks noGrp="1"/>
          </p:cNvSpPr>
          <p:nvPr>
            <p:ph type="pic" idx="4"/>
          </p:nvPr>
        </p:nvSpPr>
        <p:spPr>
          <a:xfrm>
            <a:off x="-7350" y="0"/>
            <a:ext cx="2265600" cy="5151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547" name="Google Shape;547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6">
  <p:cSld name="CUSTOM_30">
    <p:bg>
      <p:bgPr>
        <a:solidFill>
          <a:schemeClr val="accent5"/>
        </a:solid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9"/>
          <p:cNvSpPr/>
          <p:nvPr/>
        </p:nvSpPr>
        <p:spPr>
          <a:xfrm>
            <a:off x="0" y="1097950"/>
            <a:ext cx="9144000" cy="404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1"/>
          </p:nvPr>
        </p:nvSpPr>
        <p:spPr>
          <a:xfrm>
            <a:off x="480725" y="4023925"/>
            <a:ext cx="1994400" cy="718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2"/>
          </p:nvPr>
        </p:nvSpPr>
        <p:spPr>
          <a:xfrm>
            <a:off x="480725" y="3763975"/>
            <a:ext cx="1994400" cy="1815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title"/>
          </p:nvPr>
        </p:nvSpPr>
        <p:spPr>
          <a:xfrm>
            <a:off x="480725" y="3391425"/>
            <a:ext cx="900600" cy="1815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53" name="Google Shape;553;p19"/>
          <p:cNvSpPr txBox="1">
            <a:spLocks noGrp="1"/>
          </p:cNvSpPr>
          <p:nvPr>
            <p:ph type="subTitle" idx="3"/>
          </p:nvPr>
        </p:nvSpPr>
        <p:spPr>
          <a:xfrm>
            <a:off x="3600125" y="2021525"/>
            <a:ext cx="1994400" cy="718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554" name="Google Shape;554;p19"/>
          <p:cNvSpPr txBox="1">
            <a:spLocks noGrp="1"/>
          </p:cNvSpPr>
          <p:nvPr>
            <p:ph type="subTitle" idx="4"/>
          </p:nvPr>
        </p:nvSpPr>
        <p:spPr>
          <a:xfrm>
            <a:off x="3600125" y="1761575"/>
            <a:ext cx="1994400" cy="1815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555" name="Google Shape;555;p19"/>
          <p:cNvSpPr txBox="1">
            <a:spLocks noGrp="1"/>
          </p:cNvSpPr>
          <p:nvPr>
            <p:ph type="title" idx="5"/>
          </p:nvPr>
        </p:nvSpPr>
        <p:spPr>
          <a:xfrm>
            <a:off x="3600125" y="1389025"/>
            <a:ext cx="900600" cy="1815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56" name="Google Shape;556;p19"/>
          <p:cNvSpPr txBox="1">
            <a:spLocks noGrp="1"/>
          </p:cNvSpPr>
          <p:nvPr>
            <p:ph type="subTitle" idx="6"/>
          </p:nvPr>
        </p:nvSpPr>
        <p:spPr>
          <a:xfrm>
            <a:off x="6530750" y="4026313"/>
            <a:ext cx="1994400" cy="718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557" name="Google Shape;557;p19"/>
          <p:cNvSpPr txBox="1">
            <a:spLocks noGrp="1"/>
          </p:cNvSpPr>
          <p:nvPr>
            <p:ph type="subTitle" idx="7"/>
          </p:nvPr>
        </p:nvSpPr>
        <p:spPr>
          <a:xfrm>
            <a:off x="6530750" y="3766363"/>
            <a:ext cx="1994400" cy="1815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title" idx="8"/>
          </p:nvPr>
        </p:nvSpPr>
        <p:spPr>
          <a:xfrm>
            <a:off x="6530750" y="3393813"/>
            <a:ext cx="900600" cy="1815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59" name="Google Shape;559;p19"/>
          <p:cNvSpPr>
            <a:spLocks noGrp="1"/>
          </p:cNvSpPr>
          <p:nvPr>
            <p:ph type="pic" idx="9"/>
          </p:nvPr>
        </p:nvSpPr>
        <p:spPr>
          <a:xfrm>
            <a:off x="3041571" y="3124775"/>
            <a:ext cx="3053100" cy="2026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560" name="Google Shape;560;p19"/>
          <p:cNvSpPr txBox="1">
            <a:spLocks noGrp="1"/>
          </p:cNvSpPr>
          <p:nvPr>
            <p:ph type="ctrTitle" idx="13"/>
          </p:nvPr>
        </p:nvSpPr>
        <p:spPr>
          <a:xfrm>
            <a:off x="352100" y="374200"/>
            <a:ext cx="84654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61" name="Google Shape;561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2" name="Google Shape;562;p19"/>
          <p:cNvSpPr>
            <a:spLocks noGrp="1"/>
          </p:cNvSpPr>
          <p:nvPr>
            <p:ph type="pic" idx="14"/>
          </p:nvPr>
        </p:nvSpPr>
        <p:spPr>
          <a:xfrm>
            <a:off x="0" y="1097950"/>
            <a:ext cx="3041700" cy="2026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563" name="Google Shape;563;p19"/>
          <p:cNvSpPr>
            <a:spLocks noGrp="1"/>
          </p:cNvSpPr>
          <p:nvPr>
            <p:ph type="pic" idx="15"/>
          </p:nvPr>
        </p:nvSpPr>
        <p:spPr>
          <a:xfrm>
            <a:off x="6094675" y="1097950"/>
            <a:ext cx="3049200" cy="2026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7">
  <p:cSld name="CUSTOM_16">
    <p:bg>
      <p:bgPr>
        <a:solidFill>
          <a:schemeClr val="accent4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20"/>
          <p:cNvPicPr preferRelativeResize="0"/>
          <p:nvPr/>
        </p:nvPicPr>
        <p:blipFill rotWithShape="1">
          <a:blip r:embed="rId2">
            <a:alphaModFix/>
          </a:blip>
          <a:srcRect l="16898" t="86764" r="13067" b="4628"/>
          <a:stretch/>
        </p:blipFill>
        <p:spPr>
          <a:xfrm>
            <a:off x="-3275" y="4546125"/>
            <a:ext cx="9150602" cy="6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0"/>
          <p:cNvSpPr/>
          <p:nvPr/>
        </p:nvSpPr>
        <p:spPr>
          <a:xfrm rot="5400000">
            <a:off x="3341051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567" name="Google Shape;567;p20"/>
          <p:cNvCxnSpPr/>
          <p:nvPr/>
        </p:nvCxnSpPr>
        <p:spPr>
          <a:xfrm rot="10800000">
            <a:off x="-7650" y="820925"/>
            <a:ext cx="9150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8" name="Google Shape;568;p20"/>
          <p:cNvSpPr/>
          <p:nvPr/>
        </p:nvSpPr>
        <p:spPr>
          <a:xfrm rot="5400000">
            <a:off x="3111225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69" name="Google Shape;569;p20"/>
          <p:cNvSpPr/>
          <p:nvPr/>
        </p:nvSpPr>
        <p:spPr>
          <a:xfrm rot="5400000">
            <a:off x="2877224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0" name="Google Shape;570;p20"/>
          <p:cNvSpPr/>
          <p:nvPr/>
        </p:nvSpPr>
        <p:spPr>
          <a:xfrm rot="5400000">
            <a:off x="264739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1" name="Google Shape;571;p20"/>
          <p:cNvSpPr/>
          <p:nvPr/>
        </p:nvSpPr>
        <p:spPr>
          <a:xfrm rot="5400000">
            <a:off x="2409234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2" name="Google Shape;572;p20"/>
          <p:cNvSpPr/>
          <p:nvPr/>
        </p:nvSpPr>
        <p:spPr>
          <a:xfrm rot="5400000">
            <a:off x="2179409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3" name="Google Shape;573;p20"/>
          <p:cNvSpPr/>
          <p:nvPr/>
        </p:nvSpPr>
        <p:spPr>
          <a:xfrm rot="5400000">
            <a:off x="194540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4" name="Google Shape;574;p20"/>
          <p:cNvSpPr/>
          <p:nvPr/>
        </p:nvSpPr>
        <p:spPr>
          <a:xfrm rot="5400000">
            <a:off x="1715582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5" name="Google Shape;575;p20"/>
          <p:cNvSpPr/>
          <p:nvPr/>
        </p:nvSpPr>
        <p:spPr>
          <a:xfrm rot="5400000">
            <a:off x="148156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6" name="Google Shape;576;p20"/>
          <p:cNvSpPr/>
          <p:nvPr/>
        </p:nvSpPr>
        <p:spPr>
          <a:xfrm rot="5400000">
            <a:off x="1247567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7" name="Google Shape;577;p20"/>
          <p:cNvSpPr/>
          <p:nvPr/>
        </p:nvSpPr>
        <p:spPr>
          <a:xfrm rot="5400000">
            <a:off x="1017741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8" name="Google Shape;578;p20"/>
          <p:cNvSpPr/>
          <p:nvPr/>
        </p:nvSpPr>
        <p:spPr>
          <a:xfrm rot="5400000">
            <a:off x="77957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9" name="Google Shape;579;p20"/>
          <p:cNvSpPr/>
          <p:nvPr/>
        </p:nvSpPr>
        <p:spPr>
          <a:xfrm rot="5400000">
            <a:off x="549752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0" name="Google Shape;580;p20"/>
          <p:cNvSpPr/>
          <p:nvPr/>
        </p:nvSpPr>
        <p:spPr>
          <a:xfrm rot="5400000">
            <a:off x="322501" y="688875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1" name="Google Shape;581;p20"/>
          <p:cNvSpPr/>
          <p:nvPr/>
        </p:nvSpPr>
        <p:spPr>
          <a:xfrm rot="5400000">
            <a:off x="97051" y="688875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2" name="Google Shape;582;p20"/>
          <p:cNvSpPr/>
          <p:nvPr/>
        </p:nvSpPr>
        <p:spPr>
          <a:xfrm rot="5400000">
            <a:off x="6781451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3" name="Google Shape;583;p20"/>
          <p:cNvSpPr/>
          <p:nvPr/>
        </p:nvSpPr>
        <p:spPr>
          <a:xfrm rot="5400000">
            <a:off x="6551625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4" name="Google Shape;584;p20"/>
          <p:cNvSpPr/>
          <p:nvPr/>
        </p:nvSpPr>
        <p:spPr>
          <a:xfrm rot="5400000">
            <a:off x="6317624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5" name="Google Shape;585;p20"/>
          <p:cNvSpPr/>
          <p:nvPr/>
        </p:nvSpPr>
        <p:spPr>
          <a:xfrm rot="5400000">
            <a:off x="608779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6" name="Google Shape;586;p20"/>
          <p:cNvSpPr/>
          <p:nvPr/>
        </p:nvSpPr>
        <p:spPr>
          <a:xfrm rot="5400000">
            <a:off x="5849634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7" name="Google Shape;587;p20"/>
          <p:cNvSpPr/>
          <p:nvPr/>
        </p:nvSpPr>
        <p:spPr>
          <a:xfrm rot="5400000">
            <a:off x="5619809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8" name="Google Shape;588;p20"/>
          <p:cNvSpPr/>
          <p:nvPr/>
        </p:nvSpPr>
        <p:spPr>
          <a:xfrm rot="5400000">
            <a:off x="538580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89" name="Google Shape;589;p20"/>
          <p:cNvSpPr/>
          <p:nvPr/>
        </p:nvSpPr>
        <p:spPr>
          <a:xfrm rot="5400000">
            <a:off x="5155982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0" name="Google Shape;590;p20"/>
          <p:cNvSpPr/>
          <p:nvPr/>
        </p:nvSpPr>
        <p:spPr>
          <a:xfrm rot="5400000">
            <a:off x="492196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1" name="Google Shape;591;p20"/>
          <p:cNvSpPr/>
          <p:nvPr/>
        </p:nvSpPr>
        <p:spPr>
          <a:xfrm rot="5400000">
            <a:off x="4687967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2" name="Google Shape;592;p20"/>
          <p:cNvSpPr/>
          <p:nvPr/>
        </p:nvSpPr>
        <p:spPr>
          <a:xfrm rot="5400000">
            <a:off x="4458141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3" name="Google Shape;593;p20"/>
          <p:cNvSpPr/>
          <p:nvPr/>
        </p:nvSpPr>
        <p:spPr>
          <a:xfrm rot="5400000">
            <a:off x="421997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4" name="Google Shape;594;p20"/>
          <p:cNvSpPr/>
          <p:nvPr/>
        </p:nvSpPr>
        <p:spPr>
          <a:xfrm rot="5400000">
            <a:off x="3990152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5" name="Google Shape;595;p20"/>
          <p:cNvSpPr/>
          <p:nvPr/>
        </p:nvSpPr>
        <p:spPr>
          <a:xfrm rot="5400000">
            <a:off x="3762901" y="688875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6" name="Google Shape;596;p20"/>
          <p:cNvSpPr/>
          <p:nvPr/>
        </p:nvSpPr>
        <p:spPr>
          <a:xfrm rot="5400000">
            <a:off x="3537451" y="688875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7" name="Google Shape;597;p20"/>
          <p:cNvSpPr/>
          <p:nvPr/>
        </p:nvSpPr>
        <p:spPr>
          <a:xfrm rot="5400000">
            <a:off x="894115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8" name="Google Shape;598;p20"/>
          <p:cNvSpPr/>
          <p:nvPr/>
        </p:nvSpPr>
        <p:spPr>
          <a:xfrm rot="5400000">
            <a:off x="8711332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99" name="Google Shape;599;p20"/>
          <p:cNvSpPr/>
          <p:nvPr/>
        </p:nvSpPr>
        <p:spPr>
          <a:xfrm rot="5400000">
            <a:off x="847731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0" name="Google Shape;600;p20"/>
          <p:cNvSpPr/>
          <p:nvPr/>
        </p:nvSpPr>
        <p:spPr>
          <a:xfrm rot="5400000">
            <a:off x="8243317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1" name="Google Shape;601;p20"/>
          <p:cNvSpPr/>
          <p:nvPr/>
        </p:nvSpPr>
        <p:spPr>
          <a:xfrm rot="5400000">
            <a:off x="8013491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2" name="Google Shape;602;p20"/>
          <p:cNvSpPr/>
          <p:nvPr/>
        </p:nvSpPr>
        <p:spPr>
          <a:xfrm rot="5400000">
            <a:off x="7775328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3" name="Google Shape;603;p20"/>
          <p:cNvSpPr/>
          <p:nvPr/>
        </p:nvSpPr>
        <p:spPr>
          <a:xfrm rot="5400000">
            <a:off x="7545502" y="688875"/>
            <a:ext cx="2883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4" name="Google Shape;604;p20"/>
          <p:cNvSpPr/>
          <p:nvPr/>
        </p:nvSpPr>
        <p:spPr>
          <a:xfrm rot="5400000">
            <a:off x="7318251" y="688875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05" name="Google Shape;605;p20"/>
          <p:cNvSpPr/>
          <p:nvPr/>
        </p:nvSpPr>
        <p:spPr>
          <a:xfrm rot="5400000">
            <a:off x="7092801" y="688875"/>
            <a:ext cx="291900" cy="62400"/>
          </a:xfrm>
          <a:prstGeom prst="mathMinus">
            <a:avLst>
              <a:gd name="adj1" fmla="val 2352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06" name="Google Shape;606;p20" descr="A close-up of an office desk. "/>
          <p:cNvPicPr preferRelativeResize="0"/>
          <p:nvPr/>
        </p:nvPicPr>
        <p:blipFill rotWithShape="1">
          <a:blip r:embed="rId3">
            <a:alphaModFix/>
          </a:blip>
          <a:srcRect t="49197" r="278"/>
          <a:stretch/>
        </p:blipFill>
        <p:spPr>
          <a:xfrm rot="10800000">
            <a:off x="-976" y="4543776"/>
            <a:ext cx="9147951" cy="620699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20"/>
          <p:cNvSpPr txBox="1">
            <a:spLocks noGrp="1"/>
          </p:cNvSpPr>
          <p:nvPr>
            <p:ph type="ctrTitle"/>
          </p:nvPr>
        </p:nvSpPr>
        <p:spPr>
          <a:xfrm>
            <a:off x="359100" y="1403675"/>
            <a:ext cx="77598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08" name="Google Shape;608;p20"/>
          <p:cNvSpPr txBox="1">
            <a:spLocks noGrp="1"/>
          </p:cNvSpPr>
          <p:nvPr>
            <p:ph type="subTitle" idx="1"/>
          </p:nvPr>
        </p:nvSpPr>
        <p:spPr>
          <a:xfrm>
            <a:off x="933450" y="3175900"/>
            <a:ext cx="2010000" cy="109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09" name="Google Shape;609;p20"/>
          <p:cNvSpPr txBox="1">
            <a:spLocks noGrp="1"/>
          </p:cNvSpPr>
          <p:nvPr>
            <p:ph type="subTitle" idx="2"/>
          </p:nvPr>
        </p:nvSpPr>
        <p:spPr>
          <a:xfrm>
            <a:off x="933450" y="2337700"/>
            <a:ext cx="2010000" cy="809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10" name="Google Shape;610;p20"/>
          <p:cNvSpPr txBox="1">
            <a:spLocks noGrp="1"/>
          </p:cNvSpPr>
          <p:nvPr>
            <p:ph type="subTitle" idx="3"/>
          </p:nvPr>
        </p:nvSpPr>
        <p:spPr>
          <a:xfrm>
            <a:off x="3747125" y="3175925"/>
            <a:ext cx="2010000" cy="109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11" name="Google Shape;611;p20"/>
          <p:cNvSpPr txBox="1">
            <a:spLocks noGrp="1"/>
          </p:cNvSpPr>
          <p:nvPr>
            <p:ph type="subTitle" idx="4"/>
          </p:nvPr>
        </p:nvSpPr>
        <p:spPr>
          <a:xfrm>
            <a:off x="3747125" y="2337725"/>
            <a:ext cx="2010000" cy="809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12" name="Google Shape;612;p20"/>
          <p:cNvSpPr txBox="1">
            <a:spLocks noGrp="1"/>
          </p:cNvSpPr>
          <p:nvPr>
            <p:ph type="subTitle" idx="5"/>
          </p:nvPr>
        </p:nvSpPr>
        <p:spPr>
          <a:xfrm>
            <a:off x="6580275" y="3175900"/>
            <a:ext cx="2010000" cy="1092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13" name="Google Shape;613;p20"/>
          <p:cNvSpPr txBox="1">
            <a:spLocks noGrp="1"/>
          </p:cNvSpPr>
          <p:nvPr>
            <p:ph type="subTitle" idx="6"/>
          </p:nvPr>
        </p:nvSpPr>
        <p:spPr>
          <a:xfrm>
            <a:off x="6580275" y="2337700"/>
            <a:ext cx="2010000" cy="8097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title" idx="7"/>
          </p:nvPr>
        </p:nvSpPr>
        <p:spPr>
          <a:xfrm>
            <a:off x="458850" y="2416550"/>
            <a:ext cx="470100" cy="217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Alexandria SemiBold"/>
              <a:buNone/>
              <a:defRPr sz="1200">
                <a:latin typeface="Alexandria SemiBold"/>
                <a:ea typeface="Alexandria SemiBold"/>
                <a:cs typeface="Alexandria SemiBold"/>
                <a:sym typeface="Alexandri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15" name="Google Shape;615;p20"/>
          <p:cNvSpPr txBox="1">
            <a:spLocks noGrp="1"/>
          </p:cNvSpPr>
          <p:nvPr>
            <p:ph type="title" idx="8"/>
          </p:nvPr>
        </p:nvSpPr>
        <p:spPr>
          <a:xfrm>
            <a:off x="3260875" y="2416575"/>
            <a:ext cx="470100" cy="217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Alexandria SemiBold"/>
              <a:buNone/>
              <a:defRPr sz="1200">
                <a:latin typeface="Alexandria SemiBold"/>
                <a:ea typeface="Alexandria SemiBold"/>
                <a:cs typeface="Alexandria SemiBold"/>
                <a:sym typeface="Alexandri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16" name="Google Shape;616;p20"/>
          <p:cNvSpPr txBox="1">
            <a:spLocks noGrp="1"/>
          </p:cNvSpPr>
          <p:nvPr>
            <p:ph type="title" idx="9"/>
          </p:nvPr>
        </p:nvSpPr>
        <p:spPr>
          <a:xfrm>
            <a:off x="6110175" y="2416550"/>
            <a:ext cx="470100" cy="217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Alexandria SemiBold"/>
              <a:buNone/>
              <a:defRPr sz="1200">
                <a:latin typeface="Alexandria SemiBold"/>
                <a:ea typeface="Alexandria SemiBold"/>
                <a:cs typeface="Alexandria SemiBold"/>
                <a:sym typeface="Alexandri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Alexandria Black"/>
              <a:buNone/>
              <a:defRPr sz="12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8" name="Google Shape;618;p20"/>
          <p:cNvPicPr preferRelativeResize="0"/>
          <p:nvPr/>
        </p:nvPicPr>
        <p:blipFill rotWithShape="1">
          <a:blip r:embed="rId2">
            <a:alphaModFix/>
          </a:blip>
          <a:srcRect l="32321" t="76348" r="550" b="15402"/>
          <a:stretch/>
        </p:blipFill>
        <p:spPr>
          <a:xfrm>
            <a:off x="-3150" y="-4700"/>
            <a:ext cx="9150602" cy="62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0" descr="A close-up of an office desk. "/>
          <p:cNvPicPr preferRelativeResize="0"/>
          <p:nvPr/>
        </p:nvPicPr>
        <p:blipFill rotWithShape="1">
          <a:blip r:embed="rId3">
            <a:alphaModFix/>
          </a:blip>
          <a:srcRect l="377" t="50458" r="119"/>
          <a:stretch/>
        </p:blipFill>
        <p:spPr>
          <a:xfrm>
            <a:off x="-3150" y="-4700"/>
            <a:ext cx="9150602" cy="62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2">
  <p:cSld name="BLANK_1_1_1_1_1_1_1_1_1_1_1_1_2"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/>
          <p:nvPr/>
        </p:nvSpPr>
        <p:spPr>
          <a:xfrm>
            <a:off x="-8850" y="2304775"/>
            <a:ext cx="9162300" cy="289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5" name="Google Shape;35;p3" descr="Group of office workers in a boardroom presentation (proporcionada por Getty Images)"/>
          <p:cNvPicPr preferRelativeResize="0"/>
          <p:nvPr/>
        </p:nvPicPr>
        <p:blipFill rotWithShape="1">
          <a:blip r:embed="rId2">
            <a:alphaModFix amt="15000"/>
          </a:blip>
          <a:srcRect l="3833" t="23456" r="2655" b="33524"/>
          <a:stretch/>
        </p:blipFill>
        <p:spPr>
          <a:xfrm>
            <a:off x="0" y="2307800"/>
            <a:ext cx="9168599" cy="28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427100" y="916525"/>
            <a:ext cx="81567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4443450" y="2859839"/>
            <a:ext cx="43005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subTitle" idx="2"/>
          </p:nvPr>
        </p:nvSpPr>
        <p:spPr>
          <a:xfrm>
            <a:off x="4443450" y="3188578"/>
            <a:ext cx="43005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3"/>
          </p:nvPr>
        </p:nvSpPr>
        <p:spPr>
          <a:xfrm>
            <a:off x="4443450" y="3524579"/>
            <a:ext cx="43005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4"/>
          </p:nvPr>
        </p:nvSpPr>
        <p:spPr>
          <a:xfrm>
            <a:off x="4443450" y="2531900"/>
            <a:ext cx="43005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5"/>
          </p:nvPr>
        </p:nvSpPr>
        <p:spPr>
          <a:xfrm>
            <a:off x="4443450" y="3845253"/>
            <a:ext cx="43005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subTitle" idx="6"/>
          </p:nvPr>
        </p:nvSpPr>
        <p:spPr>
          <a:xfrm>
            <a:off x="4443450" y="4172777"/>
            <a:ext cx="4300500" cy="45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7"/>
          </p:nvPr>
        </p:nvSpPr>
        <p:spPr>
          <a:xfrm>
            <a:off x="474950" y="337950"/>
            <a:ext cx="29619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8"/>
          </p:nvPr>
        </p:nvSpPr>
        <p:spPr>
          <a:xfrm>
            <a:off x="6456875" y="337950"/>
            <a:ext cx="2215200" cy="4002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9"/>
          </p:nvPr>
        </p:nvSpPr>
        <p:spPr>
          <a:xfrm>
            <a:off x="474950" y="1561400"/>
            <a:ext cx="57660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 sz="14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title" idx="13"/>
          </p:nvPr>
        </p:nvSpPr>
        <p:spPr>
          <a:xfrm>
            <a:off x="474950" y="2676149"/>
            <a:ext cx="734700" cy="27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title" idx="14"/>
          </p:nvPr>
        </p:nvSpPr>
        <p:spPr>
          <a:xfrm>
            <a:off x="474950" y="3010199"/>
            <a:ext cx="734700" cy="27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15"/>
          </p:nvPr>
        </p:nvSpPr>
        <p:spPr>
          <a:xfrm>
            <a:off x="481225" y="3337549"/>
            <a:ext cx="734700" cy="27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49" name="Google Shape;49;p3"/>
          <p:cNvSpPr txBox="1">
            <a:spLocks noGrp="1"/>
          </p:cNvSpPr>
          <p:nvPr>
            <p:ph type="title" idx="16"/>
          </p:nvPr>
        </p:nvSpPr>
        <p:spPr>
          <a:xfrm>
            <a:off x="481225" y="3670199"/>
            <a:ext cx="734700" cy="27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17"/>
          </p:nvPr>
        </p:nvSpPr>
        <p:spPr>
          <a:xfrm>
            <a:off x="481225" y="3993249"/>
            <a:ext cx="734700" cy="27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 idx="18"/>
          </p:nvPr>
        </p:nvSpPr>
        <p:spPr>
          <a:xfrm>
            <a:off x="481225" y="4321624"/>
            <a:ext cx="734700" cy="2736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Font typeface="Alexandria Black"/>
              <a:buNone/>
              <a:defRPr sz="12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8">
  <p:cSld name="CUSTOM_14">
    <p:bg>
      <p:bgPr>
        <a:solidFill>
          <a:schemeClr val="lt2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1" name="Google Shape;621;p21"/>
          <p:cNvCxnSpPr/>
          <p:nvPr/>
        </p:nvCxnSpPr>
        <p:spPr>
          <a:xfrm rot="10800000">
            <a:off x="3052275" y="-7500"/>
            <a:ext cx="0" cy="5153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2" name="Google Shape;622;p21"/>
          <p:cNvCxnSpPr/>
          <p:nvPr/>
        </p:nvCxnSpPr>
        <p:spPr>
          <a:xfrm rot="10800000">
            <a:off x="3128475" y="-7500"/>
            <a:ext cx="0" cy="5153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3" name="Google Shape;623;p21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2600100" cy="184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24" name="Google Shape;624;p21"/>
          <p:cNvSpPr txBox="1">
            <a:spLocks noGrp="1"/>
          </p:cNvSpPr>
          <p:nvPr>
            <p:ph type="subTitle" idx="1"/>
          </p:nvPr>
        </p:nvSpPr>
        <p:spPr>
          <a:xfrm>
            <a:off x="375925" y="3764450"/>
            <a:ext cx="1732200" cy="1092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625" name="Google Shape;625;p21"/>
          <p:cNvSpPr txBox="1">
            <a:spLocks noGrp="1"/>
          </p:cNvSpPr>
          <p:nvPr>
            <p:ph type="subTitle" idx="2"/>
          </p:nvPr>
        </p:nvSpPr>
        <p:spPr>
          <a:xfrm>
            <a:off x="375800" y="3364400"/>
            <a:ext cx="1732200" cy="4002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26" name="Google Shape;626;p21"/>
          <p:cNvSpPr txBox="1">
            <a:spLocks noGrp="1"/>
          </p:cNvSpPr>
          <p:nvPr>
            <p:ph type="subTitle" idx="3"/>
          </p:nvPr>
        </p:nvSpPr>
        <p:spPr>
          <a:xfrm>
            <a:off x="6991175" y="704775"/>
            <a:ext cx="1732200" cy="903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627" name="Google Shape;627;p21"/>
          <p:cNvSpPr txBox="1">
            <a:spLocks noGrp="1"/>
          </p:cNvSpPr>
          <p:nvPr>
            <p:ph type="subTitle" idx="4"/>
          </p:nvPr>
        </p:nvSpPr>
        <p:spPr>
          <a:xfrm>
            <a:off x="6991050" y="304725"/>
            <a:ext cx="1732200" cy="4002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28" name="Google Shape;628;p21"/>
          <p:cNvSpPr txBox="1">
            <a:spLocks noGrp="1"/>
          </p:cNvSpPr>
          <p:nvPr>
            <p:ph type="subTitle" idx="5"/>
          </p:nvPr>
        </p:nvSpPr>
        <p:spPr>
          <a:xfrm>
            <a:off x="6991175" y="2126788"/>
            <a:ext cx="1732200" cy="1092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629" name="Google Shape;629;p21"/>
          <p:cNvSpPr txBox="1">
            <a:spLocks noGrp="1"/>
          </p:cNvSpPr>
          <p:nvPr>
            <p:ph type="subTitle" idx="6"/>
          </p:nvPr>
        </p:nvSpPr>
        <p:spPr>
          <a:xfrm>
            <a:off x="6991050" y="1726748"/>
            <a:ext cx="1732200" cy="4002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30" name="Google Shape;630;p21"/>
          <p:cNvSpPr txBox="1">
            <a:spLocks noGrp="1"/>
          </p:cNvSpPr>
          <p:nvPr>
            <p:ph type="subTitle" idx="7"/>
          </p:nvPr>
        </p:nvSpPr>
        <p:spPr>
          <a:xfrm>
            <a:off x="6991175" y="3737688"/>
            <a:ext cx="1732200" cy="1092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631" name="Google Shape;631;p21"/>
          <p:cNvSpPr txBox="1">
            <a:spLocks noGrp="1"/>
          </p:cNvSpPr>
          <p:nvPr>
            <p:ph type="subTitle" idx="8"/>
          </p:nvPr>
        </p:nvSpPr>
        <p:spPr>
          <a:xfrm>
            <a:off x="6991050" y="3337650"/>
            <a:ext cx="1732200" cy="4002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32" name="Google Shape;632;p21"/>
          <p:cNvSpPr>
            <a:spLocks noGrp="1"/>
          </p:cNvSpPr>
          <p:nvPr>
            <p:ph type="pic" idx="9"/>
          </p:nvPr>
        </p:nvSpPr>
        <p:spPr>
          <a:xfrm>
            <a:off x="3204675" y="0"/>
            <a:ext cx="3411600" cy="51513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633" name="Google Shape;633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19">
  <p:cSld name="CUSTOM_12">
    <p:bg>
      <p:bgPr>
        <a:solidFill>
          <a:schemeClr val="accent4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2"/>
          <p:cNvSpPr/>
          <p:nvPr/>
        </p:nvSpPr>
        <p:spPr>
          <a:xfrm>
            <a:off x="6487525" y="2732625"/>
            <a:ext cx="2658300" cy="2411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36" name="Google Shape;636;p22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50223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37" name="Google Shape;637;p22"/>
          <p:cNvSpPr txBox="1">
            <a:spLocks noGrp="1"/>
          </p:cNvSpPr>
          <p:nvPr>
            <p:ph type="subTitle" idx="1"/>
          </p:nvPr>
        </p:nvSpPr>
        <p:spPr>
          <a:xfrm>
            <a:off x="361775" y="2537538"/>
            <a:ext cx="1732200" cy="1092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38" name="Google Shape;638;p22"/>
          <p:cNvSpPr txBox="1">
            <a:spLocks noGrp="1"/>
          </p:cNvSpPr>
          <p:nvPr>
            <p:ph type="subTitle" idx="2"/>
          </p:nvPr>
        </p:nvSpPr>
        <p:spPr>
          <a:xfrm>
            <a:off x="361650" y="2044338"/>
            <a:ext cx="1732200" cy="493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39" name="Google Shape;639;p22"/>
          <p:cNvSpPr txBox="1">
            <a:spLocks noGrp="1"/>
          </p:cNvSpPr>
          <p:nvPr>
            <p:ph type="subTitle" idx="3"/>
          </p:nvPr>
        </p:nvSpPr>
        <p:spPr>
          <a:xfrm>
            <a:off x="2376738" y="2537538"/>
            <a:ext cx="1732200" cy="1092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40" name="Google Shape;640;p22"/>
          <p:cNvSpPr txBox="1">
            <a:spLocks noGrp="1"/>
          </p:cNvSpPr>
          <p:nvPr>
            <p:ph type="subTitle" idx="4"/>
          </p:nvPr>
        </p:nvSpPr>
        <p:spPr>
          <a:xfrm>
            <a:off x="2376613" y="2044338"/>
            <a:ext cx="1732200" cy="493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41" name="Google Shape;641;p22"/>
          <p:cNvSpPr txBox="1">
            <a:spLocks noGrp="1"/>
          </p:cNvSpPr>
          <p:nvPr>
            <p:ph type="subTitle" idx="5"/>
          </p:nvPr>
        </p:nvSpPr>
        <p:spPr>
          <a:xfrm>
            <a:off x="4330888" y="2537538"/>
            <a:ext cx="1732200" cy="10929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ExtraLight"/>
              <a:buNone/>
              <a:defRPr sz="1000"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42" name="Google Shape;642;p22"/>
          <p:cNvSpPr txBox="1">
            <a:spLocks noGrp="1"/>
          </p:cNvSpPr>
          <p:nvPr>
            <p:ph type="subTitle" idx="6"/>
          </p:nvPr>
        </p:nvSpPr>
        <p:spPr>
          <a:xfrm>
            <a:off x="4330763" y="2044338"/>
            <a:ext cx="1732200" cy="493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/>
            </a:lvl9pPr>
          </a:lstStyle>
          <a:p>
            <a:endParaRPr/>
          </a:p>
        </p:txBody>
      </p:sp>
      <p:sp>
        <p:nvSpPr>
          <p:cNvPr id="643" name="Google Shape;643;p22"/>
          <p:cNvSpPr txBox="1">
            <a:spLocks noGrp="1"/>
          </p:cNvSpPr>
          <p:nvPr>
            <p:ph type="subTitle" idx="7"/>
          </p:nvPr>
        </p:nvSpPr>
        <p:spPr>
          <a:xfrm>
            <a:off x="6938350" y="3487954"/>
            <a:ext cx="1732200" cy="14571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44" name="Google Shape;644;p22"/>
          <p:cNvSpPr txBox="1">
            <a:spLocks noGrp="1"/>
          </p:cNvSpPr>
          <p:nvPr>
            <p:ph type="subTitle" idx="8"/>
          </p:nvPr>
        </p:nvSpPr>
        <p:spPr>
          <a:xfrm>
            <a:off x="6938225" y="3087896"/>
            <a:ext cx="1732200" cy="3354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22"/>
          <p:cNvSpPr>
            <a:spLocks noGrp="1"/>
          </p:cNvSpPr>
          <p:nvPr>
            <p:ph type="pic" idx="9"/>
          </p:nvPr>
        </p:nvSpPr>
        <p:spPr>
          <a:xfrm>
            <a:off x="6487575" y="-15812"/>
            <a:ext cx="2658600" cy="27846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646" name="Google Shape;646;p22"/>
          <p:cNvSpPr txBox="1">
            <a:spLocks noGrp="1"/>
          </p:cNvSpPr>
          <p:nvPr>
            <p:ph type="subTitle" idx="13"/>
          </p:nvPr>
        </p:nvSpPr>
        <p:spPr>
          <a:xfrm>
            <a:off x="361775" y="3749915"/>
            <a:ext cx="1732200" cy="224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47" name="Google Shape;647;p22"/>
          <p:cNvSpPr txBox="1">
            <a:spLocks noGrp="1"/>
          </p:cNvSpPr>
          <p:nvPr>
            <p:ph type="subTitle" idx="14"/>
          </p:nvPr>
        </p:nvSpPr>
        <p:spPr>
          <a:xfrm>
            <a:off x="2441775" y="3749915"/>
            <a:ext cx="1732200" cy="224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48" name="Google Shape;648;p22"/>
          <p:cNvSpPr txBox="1">
            <a:spLocks noGrp="1"/>
          </p:cNvSpPr>
          <p:nvPr>
            <p:ph type="subTitle" idx="15"/>
          </p:nvPr>
        </p:nvSpPr>
        <p:spPr>
          <a:xfrm>
            <a:off x="4425350" y="3749915"/>
            <a:ext cx="1732200" cy="224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49" name="Google Shape;649;p22"/>
          <p:cNvSpPr txBox="1">
            <a:spLocks noGrp="1"/>
          </p:cNvSpPr>
          <p:nvPr>
            <p:ph type="subTitle" idx="16"/>
          </p:nvPr>
        </p:nvSpPr>
        <p:spPr>
          <a:xfrm>
            <a:off x="361775" y="4354915"/>
            <a:ext cx="1732200" cy="224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50" name="Google Shape;650;p22"/>
          <p:cNvSpPr txBox="1">
            <a:spLocks noGrp="1"/>
          </p:cNvSpPr>
          <p:nvPr>
            <p:ph type="subTitle" idx="17"/>
          </p:nvPr>
        </p:nvSpPr>
        <p:spPr>
          <a:xfrm>
            <a:off x="2441775" y="4354915"/>
            <a:ext cx="1732200" cy="224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51" name="Google Shape;651;p22"/>
          <p:cNvSpPr txBox="1">
            <a:spLocks noGrp="1"/>
          </p:cNvSpPr>
          <p:nvPr>
            <p:ph type="subTitle" idx="18"/>
          </p:nvPr>
        </p:nvSpPr>
        <p:spPr>
          <a:xfrm>
            <a:off x="4425350" y="4354915"/>
            <a:ext cx="1732200" cy="2241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652" name="Google Shape;652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0">
  <p:cSld name="CUSTOM_10">
    <p:bg>
      <p:bgPr>
        <a:solidFill>
          <a:schemeClr val="dk1"/>
        </a:solidFill>
        <a:effectLst/>
      </p:bgPr>
    </p:bg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23"/>
          <p:cNvSpPr txBox="1">
            <a:spLocks noGrp="1"/>
          </p:cNvSpPr>
          <p:nvPr>
            <p:ph type="subTitle" idx="1"/>
          </p:nvPr>
        </p:nvSpPr>
        <p:spPr>
          <a:xfrm>
            <a:off x="2665925" y="208805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55" name="Google Shape;655;p23"/>
          <p:cNvSpPr txBox="1">
            <a:spLocks noGrp="1"/>
          </p:cNvSpPr>
          <p:nvPr>
            <p:ph type="subTitle" idx="2"/>
          </p:nvPr>
        </p:nvSpPr>
        <p:spPr>
          <a:xfrm>
            <a:off x="2665925" y="302660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56" name="Google Shape;656;p23"/>
          <p:cNvSpPr txBox="1">
            <a:spLocks noGrp="1"/>
          </p:cNvSpPr>
          <p:nvPr>
            <p:ph type="subTitle" idx="3"/>
          </p:nvPr>
        </p:nvSpPr>
        <p:spPr>
          <a:xfrm>
            <a:off x="2665925" y="4016775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57" name="Google Shape;657;p23"/>
          <p:cNvSpPr txBox="1">
            <a:spLocks noGrp="1"/>
          </p:cNvSpPr>
          <p:nvPr>
            <p:ph type="subTitle" idx="4"/>
          </p:nvPr>
        </p:nvSpPr>
        <p:spPr>
          <a:xfrm>
            <a:off x="4794538" y="208805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58" name="Google Shape;658;p23"/>
          <p:cNvSpPr txBox="1">
            <a:spLocks noGrp="1"/>
          </p:cNvSpPr>
          <p:nvPr>
            <p:ph type="subTitle" idx="5"/>
          </p:nvPr>
        </p:nvSpPr>
        <p:spPr>
          <a:xfrm>
            <a:off x="4794538" y="302660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59" name="Google Shape;659;p23"/>
          <p:cNvSpPr txBox="1">
            <a:spLocks noGrp="1"/>
          </p:cNvSpPr>
          <p:nvPr>
            <p:ph type="subTitle" idx="6"/>
          </p:nvPr>
        </p:nvSpPr>
        <p:spPr>
          <a:xfrm>
            <a:off x="4794538" y="4016775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60" name="Google Shape;660;p23"/>
          <p:cNvSpPr txBox="1">
            <a:spLocks noGrp="1"/>
          </p:cNvSpPr>
          <p:nvPr>
            <p:ph type="subTitle" idx="7"/>
          </p:nvPr>
        </p:nvSpPr>
        <p:spPr>
          <a:xfrm>
            <a:off x="6923163" y="208805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61" name="Google Shape;661;p23"/>
          <p:cNvSpPr txBox="1">
            <a:spLocks noGrp="1"/>
          </p:cNvSpPr>
          <p:nvPr>
            <p:ph type="subTitle" idx="8"/>
          </p:nvPr>
        </p:nvSpPr>
        <p:spPr>
          <a:xfrm>
            <a:off x="6923163" y="302660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62" name="Google Shape;662;p23"/>
          <p:cNvSpPr txBox="1">
            <a:spLocks noGrp="1"/>
          </p:cNvSpPr>
          <p:nvPr>
            <p:ph type="subTitle" idx="9"/>
          </p:nvPr>
        </p:nvSpPr>
        <p:spPr>
          <a:xfrm>
            <a:off x="6923163" y="4016775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63" name="Google Shape;663;p23"/>
          <p:cNvSpPr txBox="1">
            <a:spLocks noGrp="1"/>
          </p:cNvSpPr>
          <p:nvPr>
            <p:ph type="subTitle" idx="13"/>
          </p:nvPr>
        </p:nvSpPr>
        <p:spPr>
          <a:xfrm>
            <a:off x="2665925" y="1533250"/>
            <a:ext cx="1771500" cy="460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664" name="Google Shape;664;p23"/>
          <p:cNvSpPr txBox="1">
            <a:spLocks noGrp="1"/>
          </p:cNvSpPr>
          <p:nvPr>
            <p:ph type="subTitle" idx="14"/>
          </p:nvPr>
        </p:nvSpPr>
        <p:spPr>
          <a:xfrm>
            <a:off x="4794542" y="1533250"/>
            <a:ext cx="1771500" cy="460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665" name="Google Shape;665;p23"/>
          <p:cNvSpPr txBox="1">
            <a:spLocks noGrp="1"/>
          </p:cNvSpPr>
          <p:nvPr>
            <p:ph type="subTitle" idx="15"/>
          </p:nvPr>
        </p:nvSpPr>
        <p:spPr>
          <a:xfrm>
            <a:off x="6923171" y="1533250"/>
            <a:ext cx="1771500" cy="460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Lexend Medium"/>
              <a:buNone/>
              <a:defRPr sz="1200">
                <a:solidFill>
                  <a:schemeClr val="accent5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666" name="Google Shape;666;p23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5346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67" name="Google Shape;667;p23"/>
          <p:cNvSpPr txBox="1">
            <a:spLocks noGrp="1"/>
          </p:cNvSpPr>
          <p:nvPr>
            <p:ph type="subTitle" idx="16"/>
          </p:nvPr>
        </p:nvSpPr>
        <p:spPr>
          <a:xfrm>
            <a:off x="474250" y="2055813"/>
            <a:ext cx="1771500" cy="7800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68" name="Google Shape;668;p23"/>
          <p:cNvSpPr txBox="1">
            <a:spLocks noGrp="1"/>
          </p:cNvSpPr>
          <p:nvPr>
            <p:ph type="subTitle" idx="17"/>
          </p:nvPr>
        </p:nvSpPr>
        <p:spPr>
          <a:xfrm>
            <a:off x="474250" y="3026600"/>
            <a:ext cx="1771500" cy="7800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69" name="Google Shape;669;p23"/>
          <p:cNvSpPr txBox="1">
            <a:spLocks noGrp="1"/>
          </p:cNvSpPr>
          <p:nvPr>
            <p:ph type="subTitle" idx="18"/>
          </p:nvPr>
        </p:nvSpPr>
        <p:spPr>
          <a:xfrm>
            <a:off x="482350" y="3997375"/>
            <a:ext cx="1771500" cy="7800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exend ExtraLight"/>
              <a:buNone/>
              <a:defRPr sz="1200">
                <a:solidFill>
                  <a:schemeClr val="dk2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1">
  <p:cSld name="CUSTOM_9">
    <p:bg>
      <p:bgPr>
        <a:solidFill>
          <a:schemeClr val="accent4"/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4"/>
          <p:cNvSpPr/>
          <p:nvPr/>
        </p:nvSpPr>
        <p:spPr>
          <a:xfrm>
            <a:off x="5143500" y="0"/>
            <a:ext cx="40005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673" name="Google Shape;673;p24"/>
          <p:cNvSpPr txBox="1">
            <a:spLocks noGrp="1"/>
          </p:cNvSpPr>
          <p:nvPr>
            <p:ph type="subTitle" idx="1"/>
          </p:nvPr>
        </p:nvSpPr>
        <p:spPr>
          <a:xfrm>
            <a:off x="2269125" y="2065150"/>
            <a:ext cx="2644500" cy="315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"/>
              <a:buNone/>
              <a:defRPr sz="1200" b="1"/>
            </a:lvl9pPr>
          </a:lstStyle>
          <a:p>
            <a:endParaRPr/>
          </a:p>
        </p:txBody>
      </p:sp>
      <p:sp>
        <p:nvSpPr>
          <p:cNvPr id="674" name="Google Shape;674;p24"/>
          <p:cNvSpPr txBox="1">
            <a:spLocks noGrp="1"/>
          </p:cNvSpPr>
          <p:nvPr>
            <p:ph type="subTitle" idx="2"/>
          </p:nvPr>
        </p:nvSpPr>
        <p:spPr>
          <a:xfrm>
            <a:off x="5823250" y="2065150"/>
            <a:ext cx="2733600" cy="315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24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36225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pic>
        <p:nvPicPr>
          <p:cNvPr id="676" name="Google Shape;676;p24" descr="Business people sitting holding pen signing contract paper, lease mortgage. Businesswoman negotiating a contract. (proporcionada por Getty Images)"/>
          <p:cNvPicPr preferRelativeResize="0"/>
          <p:nvPr/>
        </p:nvPicPr>
        <p:blipFill rotWithShape="1">
          <a:blip r:embed="rId2">
            <a:alphaModFix amt="25000"/>
          </a:blip>
          <a:srcRect l="24286" t="26311" r="6422" b="26305"/>
          <a:stretch/>
        </p:blipFill>
        <p:spPr>
          <a:xfrm>
            <a:off x="5143500" y="0"/>
            <a:ext cx="4000502" cy="182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24"/>
          <p:cNvSpPr txBox="1">
            <a:spLocks noGrp="1"/>
          </p:cNvSpPr>
          <p:nvPr>
            <p:ph type="sldNum" idx="12"/>
          </p:nvPr>
        </p:nvSpPr>
        <p:spPr>
          <a:xfrm>
            <a:off x="8556784" y="45974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8" name="Google Shape;678;p24"/>
          <p:cNvSpPr txBox="1">
            <a:spLocks noGrp="1"/>
          </p:cNvSpPr>
          <p:nvPr>
            <p:ph type="subTitle" idx="3"/>
          </p:nvPr>
        </p:nvSpPr>
        <p:spPr>
          <a:xfrm>
            <a:off x="5915275" y="2485425"/>
            <a:ext cx="26880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24"/>
          <p:cNvSpPr txBox="1">
            <a:spLocks noGrp="1"/>
          </p:cNvSpPr>
          <p:nvPr>
            <p:ph type="subTitle" idx="4"/>
          </p:nvPr>
        </p:nvSpPr>
        <p:spPr>
          <a:xfrm>
            <a:off x="2362350" y="2485425"/>
            <a:ext cx="26880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0" name="Google Shape;680;p24"/>
          <p:cNvSpPr txBox="1">
            <a:spLocks noGrp="1"/>
          </p:cNvSpPr>
          <p:nvPr>
            <p:ph type="subTitle" idx="5"/>
          </p:nvPr>
        </p:nvSpPr>
        <p:spPr>
          <a:xfrm>
            <a:off x="441750" y="2485425"/>
            <a:ext cx="14541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1" name="Google Shape;681;p24"/>
          <p:cNvSpPr txBox="1">
            <a:spLocks noGrp="1"/>
          </p:cNvSpPr>
          <p:nvPr>
            <p:ph type="subTitle" idx="6"/>
          </p:nvPr>
        </p:nvSpPr>
        <p:spPr>
          <a:xfrm>
            <a:off x="5915275" y="3332600"/>
            <a:ext cx="26880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2" name="Google Shape;682;p24"/>
          <p:cNvSpPr txBox="1">
            <a:spLocks noGrp="1"/>
          </p:cNvSpPr>
          <p:nvPr>
            <p:ph type="subTitle" idx="7"/>
          </p:nvPr>
        </p:nvSpPr>
        <p:spPr>
          <a:xfrm>
            <a:off x="2362350" y="3332600"/>
            <a:ext cx="26880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3" name="Google Shape;683;p24"/>
          <p:cNvSpPr txBox="1">
            <a:spLocks noGrp="1"/>
          </p:cNvSpPr>
          <p:nvPr>
            <p:ph type="subTitle" idx="8"/>
          </p:nvPr>
        </p:nvSpPr>
        <p:spPr>
          <a:xfrm>
            <a:off x="441750" y="3332600"/>
            <a:ext cx="14541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4" name="Google Shape;684;p24"/>
          <p:cNvSpPr txBox="1">
            <a:spLocks noGrp="1"/>
          </p:cNvSpPr>
          <p:nvPr>
            <p:ph type="subTitle" idx="9"/>
          </p:nvPr>
        </p:nvSpPr>
        <p:spPr>
          <a:xfrm>
            <a:off x="5915275" y="4179775"/>
            <a:ext cx="26880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3"/>
          </p:nvPr>
        </p:nvSpPr>
        <p:spPr>
          <a:xfrm>
            <a:off x="2362350" y="4179775"/>
            <a:ext cx="26880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86" name="Google Shape;686;p24"/>
          <p:cNvSpPr txBox="1">
            <a:spLocks noGrp="1"/>
          </p:cNvSpPr>
          <p:nvPr>
            <p:ph type="subTitle" idx="14"/>
          </p:nvPr>
        </p:nvSpPr>
        <p:spPr>
          <a:xfrm>
            <a:off x="441750" y="4179775"/>
            <a:ext cx="1454100" cy="84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2">
  <p:cSld name="CUSTOM_8">
    <p:bg>
      <p:bgPr>
        <a:solidFill>
          <a:schemeClr val="dk1"/>
        </a:solidFill>
        <a:effectLst/>
      </p:bgPr>
    </p:bg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25" descr="Video call group business people meeting on virtual workplace or remote office (proporcionada por Getty Images)"/>
          <p:cNvPicPr preferRelativeResize="0"/>
          <p:nvPr/>
        </p:nvPicPr>
        <p:blipFill rotWithShape="1">
          <a:blip r:embed="rId2">
            <a:alphaModFix amt="15000"/>
          </a:blip>
          <a:srcRect l="14794" t="36832" r="10299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25"/>
          <p:cNvSpPr/>
          <p:nvPr/>
        </p:nvSpPr>
        <p:spPr>
          <a:xfrm>
            <a:off x="-7350" y="1818725"/>
            <a:ext cx="1756150" cy="3321225"/>
          </a:xfrm>
          <a:custGeom>
            <a:avLst/>
            <a:gdLst/>
            <a:ahLst/>
            <a:cxnLst/>
            <a:rect l="l" t="t" r="r" b="b"/>
            <a:pathLst>
              <a:path w="70246" h="132849" extrusionOk="0">
                <a:moveTo>
                  <a:pt x="0" y="33212"/>
                </a:moveTo>
                <a:lnTo>
                  <a:pt x="34682" y="0"/>
                </a:lnTo>
                <a:lnTo>
                  <a:pt x="69952" y="38208"/>
                </a:lnTo>
                <a:lnTo>
                  <a:pt x="29392" y="76123"/>
                </a:lnTo>
                <a:lnTo>
                  <a:pt x="70246" y="114920"/>
                </a:lnTo>
                <a:lnTo>
                  <a:pt x="52611" y="132849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cxnSp>
        <p:nvCxnSpPr>
          <p:cNvPr id="690" name="Google Shape;690;p25"/>
          <p:cNvCxnSpPr/>
          <p:nvPr/>
        </p:nvCxnSpPr>
        <p:spPr>
          <a:xfrm>
            <a:off x="-7350" y="4794600"/>
            <a:ext cx="348900" cy="348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1" name="Google Shape;691;p25"/>
          <p:cNvSpPr txBox="1">
            <a:spLocks noGrp="1"/>
          </p:cNvSpPr>
          <p:nvPr>
            <p:ph type="ctrTitle"/>
          </p:nvPr>
        </p:nvSpPr>
        <p:spPr>
          <a:xfrm>
            <a:off x="375925" y="1024025"/>
            <a:ext cx="5849100" cy="8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692" name="Google Shape;692;p25"/>
          <p:cNvSpPr txBox="1">
            <a:spLocks noGrp="1"/>
          </p:cNvSpPr>
          <p:nvPr>
            <p:ph type="subTitle" idx="1"/>
          </p:nvPr>
        </p:nvSpPr>
        <p:spPr>
          <a:xfrm>
            <a:off x="2147650" y="2488300"/>
            <a:ext cx="1425600" cy="23064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93" name="Google Shape;693;p25"/>
          <p:cNvSpPr txBox="1">
            <a:spLocks noGrp="1"/>
          </p:cNvSpPr>
          <p:nvPr>
            <p:ph type="subTitle" idx="2"/>
          </p:nvPr>
        </p:nvSpPr>
        <p:spPr>
          <a:xfrm>
            <a:off x="2147550" y="2071447"/>
            <a:ext cx="1425600" cy="3891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4" name="Google Shape;694;p25"/>
          <p:cNvSpPr txBox="1">
            <a:spLocks noGrp="1"/>
          </p:cNvSpPr>
          <p:nvPr>
            <p:ph type="subTitle" idx="3"/>
          </p:nvPr>
        </p:nvSpPr>
        <p:spPr>
          <a:xfrm>
            <a:off x="3862513" y="2488300"/>
            <a:ext cx="1425600" cy="23064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95" name="Google Shape;695;p25"/>
          <p:cNvSpPr txBox="1">
            <a:spLocks noGrp="1"/>
          </p:cNvSpPr>
          <p:nvPr>
            <p:ph type="subTitle" idx="4"/>
          </p:nvPr>
        </p:nvSpPr>
        <p:spPr>
          <a:xfrm>
            <a:off x="3862413" y="2071447"/>
            <a:ext cx="1425600" cy="3891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25"/>
          <p:cNvSpPr txBox="1">
            <a:spLocks noGrp="1"/>
          </p:cNvSpPr>
          <p:nvPr>
            <p:ph type="subTitle" idx="5"/>
          </p:nvPr>
        </p:nvSpPr>
        <p:spPr>
          <a:xfrm>
            <a:off x="5576650" y="2488300"/>
            <a:ext cx="1425600" cy="23064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97" name="Google Shape;697;p25"/>
          <p:cNvSpPr txBox="1">
            <a:spLocks noGrp="1"/>
          </p:cNvSpPr>
          <p:nvPr>
            <p:ph type="subTitle" idx="6"/>
          </p:nvPr>
        </p:nvSpPr>
        <p:spPr>
          <a:xfrm>
            <a:off x="5577688" y="2071447"/>
            <a:ext cx="1425600" cy="3891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25"/>
          <p:cNvSpPr txBox="1">
            <a:spLocks noGrp="1"/>
          </p:cNvSpPr>
          <p:nvPr>
            <p:ph type="subTitle" idx="7"/>
          </p:nvPr>
        </p:nvSpPr>
        <p:spPr>
          <a:xfrm>
            <a:off x="7290375" y="2488300"/>
            <a:ext cx="1425600" cy="23064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Light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9pPr>
          </a:lstStyle>
          <a:p>
            <a:endParaRPr/>
          </a:p>
        </p:txBody>
      </p:sp>
      <p:sp>
        <p:nvSpPr>
          <p:cNvPr id="699" name="Google Shape;699;p25"/>
          <p:cNvSpPr txBox="1">
            <a:spLocks noGrp="1"/>
          </p:cNvSpPr>
          <p:nvPr>
            <p:ph type="subTitle" idx="8"/>
          </p:nvPr>
        </p:nvSpPr>
        <p:spPr>
          <a:xfrm>
            <a:off x="7290275" y="2071447"/>
            <a:ext cx="1425600" cy="3891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25"/>
          <p:cNvSpPr txBox="1">
            <a:spLocks noGrp="1"/>
          </p:cNvSpPr>
          <p:nvPr>
            <p:ph type="ctrTitle" idx="9"/>
          </p:nvPr>
        </p:nvSpPr>
        <p:spPr>
          <a:xfrm>
            <a:off x="375925" y="304725"/>
            <a:ext cx="50079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01" name="Google Shape;701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3">
  <p:cSld name="CUSTOM_21_1">
    <p:bg>
      <p:bgPr>
        <a:solidFill>
          <a:schemeClr val="accent4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3" name="Google Shape;703;p26"/>
          <p:cNvCxnSpPr/>
          <p:nvPr/>
        </p:nvCxnSpPr>
        <p:spPr>
          <a:xfrm>
            <a:off x="4674375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4" name="Google Shape;704;p26"/>
          <p:cNvCxnSpPr/>
          <p:nvPr/>
        </p:nvCxnSpPr>
        <p:spPr>
          <a:xfrm>
            <a:off x="4782200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5" name="Google Shape;705;p26"/>
          <p:cNvCxnSpPr/>
          <p:nvPr/>
        </p:nvCxnSpPr>
        <p:spPr>
          <a:xfrm rot="10800000">
            <a:off x="8924402" y="17150"/>
            <a:ext cx="0" cy="5120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6" name="Google Shape;706;p26"/>
          <p:cNvCxnSpPr/>
          <p:nvPr/>
        </p:nvCxnSpPr>
        <p:spPr>
          <a:xfrm>
            <a:off x="90275" y="0"/>
            <a:ext cx="0" cy="5269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7" name="Google Shape;707;p26"/>
          <p:cNvCxnSpPr/>
          <p:nvPr/>
        </p:nvCxnSpPr>
        <p:spPr>
          <a:xfrm>
            <a:off x="9038175" y="-105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8" name="Google Shape;708;p26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3622500" cy="18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09" name="Google Shape;709;p26"/>
          <p:cNvSpPr txBox="1">
            <a:spLocks noGrp="1"/>
          </p:cNvSpPr>
          <p:nvPr>
            <p:ph type="subTitle" idx="1"/>
          </p:nvPr>
        </p:nvSpPr>
        <p:spPr>
          <a:xfrm>
            <a:off x="5896425" y="2625826"/>
            <a:ext cx="2741100" cy="300000"/>
          </a:xfrm>
          <a:prstGeom prst="rect">
            <a:avLst/>
          </a:prstGeom>
        </p:spPr>
        <p:txBody>
          <a:bodyPr spcFirstLastPara="1" wrap="square" lIns="0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10" name="Google Shape;710;p26"/>
          <p:cNvSpPr txBox="1">
            <a:spLocks noGrp="1"/>
          </p:cNvSpPr>
          <p:nvPr>
            <p:ph type="subTitle" idx="2"/>
          </p:nvPr>
        </p:nvSpPr>
        <p:spPr>
          <a:xfrm>
            <a:off x="4497325" y="3119150"/>
            <a:ext cx="1423500" cy="3462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11" name="Google Shape;711;p26"/>
          <p:cNvSpPr txBox="1">
            <a:spLocks noGrp="1"/>
          </p:cNvSpPr>
          <p:nvPr>
            <p:ph type="subTitle" idx="3"/>
          </p:nvPr>
        </p:nvSpPr>
        <p:spPr>
          <a:xfrm>
            <a:off x="2226075" y="3113675"/>
            <a:ext cx="1406100" cy="3000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12" name="Google Shape;712;p26"/>
          <p:cNvSpPr txBox="1">
            <a:spLocks noGrp="1"/>
          </p:cNvSpPr>
          <p:nvPr>
            <p:ph type="subTitle" idx="4"/>
          </p:nvPr>
        </p:nvSpPr>
        <p:spPr>
          <a:xfrm>
            <a:off x="364750" y="3113675"/>
            <a:ext cx="1406100" cy="3000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13" name="Google Shape;713;p26"/>
          <p:cNvSpPr txBox="1">
            <a:spLocks noGrp="1"/>
          </p:cNvSpPr>
          <p:nvPr>
            <p:ph type="subTitle" idx="5"/>
          </p:nvPr>
        </p:nvSpPr>
        <p:spPr>
          <a:xfrm>
            <a:off x="2226075" y="4409075"/>
            <a:ext cx="1406100" cy="3000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14" name="Google Shape;714;p26"/>
          <p:cNvSpPr txBox="1">
            <a:spLocks noGrp="1"/>
          </p:cNvSpPr>
          <p:nvPr>
            <p:ph type="subTitle" idx="6"/>
          </p:nvPr>
        </p:nvSpPr>
        <p:spPr>
          <a:xfrm>
            <a:off x="364750" y="4409075"/>
            <a:ext cx="1406100" cy="3000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15" name="Google Shape;715;p26"/>
          <p:cNvSpPr txBox="1">
            <a:spLocks noGrp="1"/>
          </p:cNvSpPr>
          <p:nvPr>
            <p:ph type="title" idx="7"/>
          </p:nvPr>
        </p:nvSpPr>
        <p:spPr>
          <a:xfrm>
            <a:off x="364750" y="2499300"/>
            <a:ext cx="14061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16" name="Google Shape;716;p26"/>
          <p:cNvSpPr txBox="1">
            <a:spLocks noGrp="1"/>
          </p:cNvSpPr>
          <p:nvPr>
            <p:ph type="title" idx="8"/>
          </p:nvPr>
        </p:nvSpPr>
        <p:spPr>
          <a:xfrm>
            <a:off x="2271738" y="2499300"/>
            <a:ext cx="14061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17" name="Google Shape;717;p26"/>
          <p:cNvSpPr txBox="1">
            <a:spLocks noGrp="1"/>
          </p:cNvSpPr>
          <p:nvPr>
            <p:ph type="title" idx="9"/>
          </p:nvPr>
        </p:nvSpPr>
        <p:spPr>
          <a:xfrm>
            <a:off x="364750" y="3794700"/>
            <a:ext cx="14061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18" name="Google Shape;718;p26"/>
          <p:cNvSpPr txBox="1">
            <a:spLocks noGrp="1"/>
          </p:cNvSpPr>
          <p:nvPr>
            <p:ph type="title" idx="13"/>
          </p:nvPr>
        </p:nvSpPr>
        <p:spPr>
          <a:xfrm>
            <a:off x="2271738" y="3794700"/>
            <a:ext cx="1406100" cy="4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Font typeface="Alexandria Black"/>
              <a:buNone/>
              <a:defRPr sz="12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0" name="Google Shape;720;p26"/>
          <p:cNvSpPr txBox="1">
            <a:spLocks noGrp="1"/>
          </p:cNvSpPr>
          <p:nvPr>
            <p:ph type="subTitle" idx="14"/>
          </p:nvPr>
        </p:nvSpPr>
        <p:spPr>
          <a:xfrm>
            <a:off x="4497325" y="3495475"/>
            <a:ext cx="1423500" cy="3462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21" name="Google Shape;721;p26"/>
          <p:cNvSpPr txBox="1">
            <a:spLocks noGrp="1"/>
          </p:cNvSpPr>
          <p:nvPr>
            <p:ph type="subTitle" idx="15"/>
          </p:nvPr>
        </p:nvSpPr>
        <p:spPr>
          <a:xfrm>
            <a:off x="4497325" y="3871800"/>
            <a:ext cx="1423500" cy="3462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22" name="Google Shape;722;p26"/>
          <p:cNvSpPr txBox="1">
            <a:spLocks noGrp="1"/>
          </p:cNvSpPr>
          <p:nvPr>
            <p:ph type="subTitle" idx="16"/>
          </p:nvPr>
        </p:nvSpPr>
        <p:spPr>
          <a:xfrm>
            <a:off x="4497325" y="4246475"/>
            <a:ext cx="1423500" cy="3462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23" name="Google Shape;723;p26"/>
          <p:cNvSpPr txBox="1">
            <a:spLocks noGrp="1"/>
          </p:cNvSpPr>
          <p:nvPr>
            <p:ph type="subTitle" idx="17"/>
          </p:nvPr>
        </p:nvSpPr>
        <p:spPr>
          <a:xfrm>
            <a:off x="5896425" y="368500"/>
            <a:ext cx="2741100" cy="300000"/>
          </a:xfrm>
          <a:prstGeom prst="rect">
            <a:avLst/>
          </a:prstGeom>
        </p:spPr>
        <p:txBody>
          <a:bodyPr spcFirstLastPara="1" wrap="square" lIns="0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Lexend Medium"/>
              <a:buNone/>
              <a:defRPr sz="12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724" name="Google Shape;724;p26"/>
          <p:cNvSpPr txBox="1">
            <a:spLocks noGrp="1"/>
          </p:cNvSpPr>
          <p:nvPr>
            <p:ph type="subTitle" idx="18"/>
          </p:nvPr>
        </p:nvSpPr>
        <p:spPr>
          <a:xfrm>
            <a:off x="7760063" y="1891350"/>
            <a:ext cx="1092300" cy="300000"/>
          </a:xfrm>
          <a:prstGeom prst="rect">
            <a:avLst/>
          </a:prstGeom>
        </p:spPr>
        <p:txBody>
          <a:bodyPr spcFirstLastPara="1" wrap="square" lIns="7200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6"/>
          <p:cNvSpPr txBox="1">
            <a:spLocks noGrp="1"/>
          </p:cNvSpPr>
          <p:nvPr>
            <p:ph type="subTitle" idx="19"/>
          </p:nvPr>
        </p:nvSpPr>
        <p:spPr>
          <a:xfrm>
            <a:off x="7760063" y="1627000"/>
            <a:ext cx="1092300" cy="300000"/>
          </a:xfrm>
          <a:prstGeom prst="rect">
            <a:avLst/>
          </a:prstGeom>
        </p:spPr>
        <p:txBody>
          <a:bodyPr spcFirstLastPara="1" wrap="square" lIns="7200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26"/>
          <p:cNvSpPr txBox="1">
            <a:spLocks noGrp="1"/>
          </p:cNvSpPr>
          <p:nvPr>
            <p:ph type="subTitle" idx="20"/>
          </p:nvPr>
        </p:nvSpPr>
        <p:spPr>
          <a:xfrm>
            <a:off x="7760063" y="1357400"/>
            <a:ext cx="1092300" cy="300000"/>
          </a:xfrm>
          <a:prstGeom prst="rect">
            <a:avLst/>
          </a:prstGeom>
        </p:spPr>
        <p:txBody>
          <a:bodyPr spcFirstLastPara="1" wrap="square" lIns="7200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26"/>
          <p:cNvSpPr txBox="1">
            <a:spLocks noGrp="1"/>
          </p:cNvSpPr>
          <p:nvPr>
            <p:ph type="subTitle" idx="21"/>
          </p:nvPr>
        </p:nvSpPr>
        <p:spPr>
          <a:xfrm>
            <a:off x="7760063" y="1093050"/>
            <a:ext cx="1092300" cy="300000"/>
          </a:xfrm>
          <a:prstGeom prst="rect">
            <a:avLst/>
          </a:prstGeom>
        </p:spPr>
        <p:txBody>
          <a:bodyPr spcFirstLastPara="1" wrap="square" lIns="7200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6"/>
          <p:cNvSpPr txBox="1">
            <a:spLocks noGrp="1"/>
          </p:cNvSpPr>
          <p:nvPr>
            <p:ph type="title" idx="22"/>
          </p:nvPr>
        </p:nvSpPr>
        <p:spPr>
          <a:xfrm>
            <a:off x="6664625" y="3120075"/>
            <a:ext cx="548700" cy="34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29" name="Google Shape;729;p26"/>
          <p:cNvSpPr txBox="1">
            <a:spLocks noGrp="1"/>
          </p:cNvSpPr>
          <p:nvPr>
            <p:ph type="title" idx="23"/>
          </p:nvPr>
        </p:nvSpPr>
        <p:spPr>
          <a:xfrm>
            <a:off x="8113350" y="3495475"/>
            <a:ext cx="548700" cy="34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SemiBold"/>
              <a:buNone/>
              <a:defRPr sz="10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30" name="Google Shape;730;p26"/>
          <p:cNvSpPr txBox="1">
            <a:spLocks noGrp="1"/>
          </p:cNvSpPr>
          <p:nvPr>
            <p:ph type="title" idx="24"/>
          </p:nvPr>
        </p:nvSpPr>
        <p:spPr>
          <a:xfrm>
            <a:off x="7981075" y="3870875"/>
            <a:ext cx="548700" cy="34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31" name="Google Shape;731;p26"/>
          <p:cNvSpPr txBox="1">
            <a:spLocks noGrp="1"/>
          </p:cNvSpPr>
          <p:nvPr>
            <p:ph type="title" idx="25"/>
          </p:nvPr>
        </p:nvSpPr>
        <p:spPr>
          <a:xfrm>
            <a:off x="7767475" y="4246275"/>
            <a:ext cx="548700" cy="34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32" name="Google Shape;732;p26"/>
          <p:cNvSpPr txBox="1">
            <a:spLocks noGrp="1"/>
          </p:cNvSpPr>
          <p:nvPr>
            <p:ph type="title" idx="26"/>
          </p:nvPr>
        </p:nvSpPr>
        <p:spPr>
          <a:xfrm>
            <a:off x="5013200" y="825325"/>
            <a:ext cx="548700" cy="22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33" name="Google Shape;733;p26"/>
          <p:cNvSpPr txBox="1">
            <a:spLocks noGrp="1"/>
          </p:cNvSpPr>
          <p:nvPr>
            <p:ph type="title" idx="27"/>
          </p:nvPr>
        </p:nvSpPr>
        <p:spPr>
          <a:xfrm>
            <a:off x="6868000" y="825325"/>
            <a:ext cx="548700" cy="22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34" name="Google Shape;734;p26"/>
          <p:cNvSpPr txBox="1">
            <a:spLocks noGrp="1"/>
          </p:cNvSpPr>
          <p:nvPr>
            <p:ph type="title" idx="28"/>
          </p:nvPr>
        </p:nvSpPr>
        <p:spPr>
          <a:xfrm>
            <a:off x="5013200" y="2230525"/>
            <a:ext cx="548700" cy="22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  <p:sp>
        <p:nvSpPr>
          <p:cNvPr id="735" name="Google Shape;735;p26"/>
          <p:cNvSpPr txBox="1">
            <a:spLocks noGrp="1"/>
          </p:cNvSpPr>
          <p:nvPr>
            <p:ph type="title" idx="29"/>
          </p:nvPr>
        </p:nvSpPr>
        <p:spPr>
          <a:xfrm>
            <a:off x="6868000" y="2230525"/>
            <a:ext cx="548700" cy="228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 SemiBold"/>
              <a:buNone/>
              <a:defRPr sz="1000">
                <a:latin typeface="Lexend SemiBold"/>
                <a:ea typeface="Lexend SemiBold"/>
                <a:cs typeface="Lexend SemiBold"/>
                <a:sym typeface="Lexend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5">
  <p:cSld name="CUSTOM_7">
    <p:bg>
      <p:bgPr>
        <a:solidFill>
          <a:schemeClr val="accent4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7"/>
          <p:cNvSpPr/>
          <p:nvPr/>
        </p:nvSpPr>
        <p:spPr>
          <a:xfrm>
            <a:off x="0" y="3871475"/>
            <a:ext cx="9144000" cy="12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738" name="Google Shape;738;p27" descr="A group of people sit side-by-side while working on their laptops. "/>
          <p:cNvPicPr preferRelativeResize="0"/>
          <p:nvPr/>
        </p:nvPicPr>
        <p:blipFill rotWithShape="1">
          <a:blip r:embed="rId2">
            <a:alphaModFix amt="30000"/>
          </a:blip>
          <a:srcRect l="311" t="54025" r="1915" b="24128"/>
          <a:stretch/>
        </p:blipFill>
        <p:spPr>
          <a:xfrm>
            <a:off x="-5475" y="3871525"/>
            <a:ext cx="9144003" cy="1271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9" name="Google Shape;739;p27"/>
          <p:cNvCxnSpPr/>
          <p:nvPr/>
        </p:nvCxnSpPr>
        <p:spPr>
          <a:xfrm>
            <a:off x="-7575" y="3977538"/>
            <a:ext cx="91584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0" name="Google Shape;740;p27"/>
          <p:cNvSpPr txBox="1">
            <a:spLocks noGrp="1"/>
          </p:cNvSpPr>
          <p:nvPr>
            <p:ph type="subTitle" idx="1"/>
          </p:nvPr>
        </p:nvSpPr>
        <p:spPr>
          <a:xfrm>
            <a:off x="475150" y="1858900"/>
            <a:ext cx="9627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subTitle" idx="2"/>
          </p:nvPr>
        </p:nvSpPr>
        <p:spPr>
          <a:xfrm>
            <a:off x="475150" y="2494850"/>
            <a:ext cx="9627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3"/>
          </p:nvPr>
        </p:nvSpPr>
        <p:spPr>
          <a:xfrm>
            <a:off x="475150" y="3130800"/>
            <a:ext cx="9627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Alexandria Black"/>
              <a:buNone/>
              <a:defRPr sz="1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699175" y="1858900"/>
            <a:ext cx="21606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44" name="Google Shape;744;p27"/>
          <p:cNvSpPr txBox="1">
            <a:spLocks noGrp="1"/>
          </p:cNvSpPr>
          <p:nvPr>
            <p:ph type="subTitle" idx="5"/>
          </p:nvPr>
        </p:nvSpPr>
        <p:spPr>
          <a:xfrm>
            <a:off x="1699175" y="2494850"/>
            <a:ext cx="21606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45" name="Google Shape;745;p27"/>
          <p:cNvSpPr txBox="1">
            <a:spLocks noGrp="1"/>
          </p:cNvSpPr>
          <p:nvPr>
            <p:ph type="subTitle" idx="6"/>
          </p:nvPr>
        </p:nvSpPr>
        <p:spPr>
          <a:xfrm>
            <a:off x="1699175" y="3130800"/>
            <a:ext cx="21606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46" name="Google Shape;746;p27"/>
          <p:cNvSpPr txBox="1">
            <a:spLocks noGrp="1"/>
          </p:cNvSpPr>
          <p:nvPr>
            <p:ph type="subTitle" idx="7"/>
          </p:nvPr>
        </p:nvSpPr>
        <p:spPr>
          <a:xfrm>
            <a:off x="4137575" y="1858900"/>
            <a:ext cx="47145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47" name="Google Shape;747;p27"/>
          <p:cNvSpPr txBox="1">
            <a:spLocks noGrp="1"/>
          </p:cNvSpPr>
          <p:nvPr>
            <p:ph type="subTitle" idx="8"/>
          </p:nvPr>
        </p:nvSpPr>
        <p:spPr>
          <a:xfrm>
            <a:off x="4137575" y="2494850"/>
            <a:ext cx="47145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27"/>
          <p:cNvSpPr txBox="1">
            <a:spLocks noGrp="1"/>
          </p:cNvSpPr>
          <p:nvPr>
            <p:ph type="subTitle" idx="9"/>
          </p:nvPr>
        </p:nvSpPr>
        <p:spPr>
          <a:xfrm>
            <a:off x="4137575" y="3130800"/>
            <a:ext cx="4714500" cy="5226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749" name="Google Shape;749;p27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36225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grpSp>
        <p:nvGrpSpPr>
          <p:cNvPr id="750" name="Google Shape;750;p27"/>
          <p:cNvGrpSpPr/>
          <p:nvPr/>
        </p:nvGrpSpPr>
        <p:grpSpPr>
          <a:xfrm>
            <a:off x="119650" y="-16394"/>
            <a:ext cx="8904707" cy="123007"/>
            <a:chOff x="18101" y="4907950"/>
            <a:chExt cx="8904707" cy="291900"/>
          </a:xfrm>
        </p:grpSpPr>
        <p:sp>
          <p:nvSpPr>
            <p:cNvPr id="751" name="Google Shape;751;p27"/>
            <p:cNvSpPr/>
            <p:nvPr/>
          </p:nvSpPr>
          <p:spPr>
            <a:xfrm rot="-5400000">
              <a:off x="55052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 rot="-5400000">
              <a:off x="57350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 rot="-5400000">
              <a:off x="59690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 rot="-5400000">
              <a:off x="61989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7"/>
            <p:cNvSpPr/>
            <p:nvPr/>
          </p:nvSpPr>
          <p:spPr>
            <a:xfrm rot="-5400000">
              <a:off x="64370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 rot="-5400000">
              <a:off x="66669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 rot="-5400000">
              <a:off x="69009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7"/>
            <p:cNvSpPr/>
            <p:nvPr/>
          </p:nvSpPr>
          <p:spPr>
            <a:xfrm rot="-5400000">
              <a:off x="71307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7"/>
            <p:cNvSpPr/>
            <p:nvPr/>
          </p:nvSpPr>
          <p:spPr>
            <a:xfrm rot="-5400000">
              <a:off x="73647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 rot="-5400000">
              <a:off x="75987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 rot="-5400000">
              <a:off x="78285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7"/>
            <p:cNvSpPr/>
            <p:nvPr/>
          </p:nvSpPr>
          <p:spPr>
            <a:xfrm rot="-5400000">
              <a:off x="80667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 rot="-5400000">
              <a:off x="82965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 rot="-5400000">
              <a:off x="85202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 rot="-5400000">
              <a:off x="87456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 rot="-5400000">
              <a:off x="20648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 rot="-5400000">
              <a:off x="22946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 rot="-5400000">
              <a:off x="25286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7"/>
            <p:cNvSpPr/>
            <p:nvPr/>
          </p:nvSpPr>
          <p:spPr>
            <a:xfrm rot="-5400000">
              <a:off x="27585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7"/>
            <p:cNvSpPr/>
            <p:nvPr/>
          </p:nvSpPr>
          <p:spPr>
            <a:xfrm rot="-5400000">
              <a:off x="29966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 rot="-5400000">
              <a:off x="32265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 rot="-5400000">
              <a:off x="34605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 rot="-5400000">
              <a:off x="36903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 rot="-5400000">
              <a:off x="39243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 rot="-5400000">
              <a:off x="41583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 rot="-5400000">
              <a:off x="43881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 rot="-5400000">
              <a:off x="46263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 rot="-5400000">
              <a:off x="48561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7"/>
            <p:cNvSpPr/>
            <p:nvPr/>
          </p:nvSpPr>
          <p:spPr>
            <a:xfrm rot="-5400000">
              <a:off x="50798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7"/>
            <p:cNvSpPr/>
            <p:nvPr/>
          </p:nvSpPr>
          <p:spPr>
            <a:xfrm rot="-5400000">
              <a:off x="53052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7"/>
            <p:cNvSpPr/>
            <p:nvPr/>
          </p:nvSpPr>
          <p:spPr>
            <a:xfrm rot="-5400000">
              <a:off x="-94849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7"/>
            <p:cNvSpPr/>
            <p:nvPr/>
          </p:nvSpPr>
          <p:spPr>
            <a:xfrm rot="-5400000">
              <a:off x="13497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7"/>
            <p:cNvSpPr/>
            <p:nvPr/>
          </p:nvSpPr>
          <p:spPr>
            <a:xfrm rot="-5400000">
              <a:off x="36899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7"/>
            <p:cNvSpPr/>
            <p:nvPr/>
          </p:nvSpPr>
          <p:spPr>
            <a:xfrm rot="-5400000">
              <a:off x="60299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7"/>
            <p:cNvSpPr/>
            <p:nvPr/>
          </p:nvSpPr>
          <p:spPr>
            <a:xfrm rot="-5400000">
              <a:off x="83281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7"/>
            <p:cNvSpPr/>
            <p:nvPr/>
          </p:nvSpPr>
          <p:spPr>
            <a:xfrm rot="-5400000">
              <a:off x="107098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7"/>
            <p:cNvSpPr/>
            <p:nvPr/>
          </p:nvSpPr>
          <p:spPr>
            <a:xfrm rot="-5400000">
              <a:off x="130080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7"/>
            <p:cNvSpPr/>
            <p:nvPr/>
          </p:nvSpPr>
          <p:spPr>
            <a:xfrm rot="-5400000">
              <a:off x="15244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7"/>
            <p:cNvSpPr/>
            <p:nvPr/>
          </p:nvSpPr>
          <p:spPr>
            <a:xfrm rot="-5400000">
              <a:off x="17499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90" name="Google Shape;790;p27"/>
          <p:cNvCxnSpPr/>
          <p:nvPr/>
        </p:nvCxnSpPr>
        <p:spPr>
          <a:xfrm>
            <a:off x="0" y="88225"/>
            <a:ext cx="9158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1" name="Google Shape;791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6">
  <p:cSld name="CUSTOM_6">
    <p:bg>
      <p:bgPr>
        <a:solidFill>
          <a:schemeClr val="accent4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3" name="Google Shape;793;p28"/>
          <p:cNvGrpSpPr/>
          <p:nvPr/>
        </p:nvGrpSpPr>
        <p:grpSpPr>
          <a:xfrm rot="10800000">
            <a:off x="-22000" y="46550"/>
            <a:ext cx="142800" cy="4914850"/>
            <a:chOff x="-30475" y="94400"/>
            <a:chExt cx="142800" cy="4914850"/>
          </a:xfrm>
        </p:grpSpPr>
        <p:sp>
          <p:nvSpPr>
            <p:cNvPr id="794" name="Google Shape;794;p28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16" name="Google Shape;816;p28"/>
          <p:cNvCxnSpPr/>
          <p:nvPr/>
        </p:nvCxnSpPr>
        <p:spPr>
          <a:xfrm>
            <a:off x="106425" y="-3175"/>
            <a:ext cx="0" cy="51468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17" name="Google Shape;817;p28" descr="Two businessmen shake hand while their colleagues look on. "/>
          <p:cNvPicPr preferRelativeResize="0"/>
          <p:nvPr/>
        </p:nvPicPr>
        <p:blipFill rotWithShape="1">
          <a:blip r:embed="rId2">
            <a:alphaModFix/>
          </a:blip>
          <a:srcRect l="3775" t="53411" r="5677" b="19633"/>
          <a:stretch/>
        </p:blipFill>
        <p:spPr>
          <a:xfrm>
            <a:off x="0" y="3326400"/>
            <a:ext cx="9143997" cy="1817098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28"/>
          <p:cNvSpPr txBox="1">
            <a:spLocks noGrp="1"/>
          </p:cNvSpPr>
          <p:nvPr>
            <p:ph type="subTitle" idx="1"/>
          </p:nvPr>
        </p:nvSpPr>
        <p:spPr>
          <a:xfrm>
            <a:off x="385050" y="2906100"/>
            <a:ext cx="4026900" cy="333900"/>
          </a:xfrm>
          <a:prstGeom prst="rect">
            <a:avLst/>
          </a:prstGeom>
        </p:spPr>
        <p:txBody>
          <a:bodyPr spcFirstLastPara="1" wrap="square" lIns="91425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819" name="Google Shape;819;p28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50223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820" name="Google Shape;82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7">
  <p:cSld name="CUSTOM_5">
    <p:bg>
      <p:bgPr>
        <a:solidFill>
          <a:schemeClr val="dk1"/>
        </a:soli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29"/>
          <p:cNvSpPr txBox="1">
            <a:spLocks noGrp="1"/>
          </p:cNvSpPr>
          <p:nvPr>
            <p:ph type="subTitle" idx="1"/>
          </p:nvPr>
        </p:nvSpPr>
        <p:spPr>
          <a:xfrm>
            <a:off x="385050" y="2057350"/>
            <a:ext cx="2987100" cy="2682000"/>
          </a:xfrm>
          <a:prstGeom prst="rect">
            <a:avLst/>
          </a:prstGeom>
        </p:spPr>
        <p:txBody>
          <a:bodyPr spcFirstLastPara="1" wrap="square" lIns="91425" tIns="90000" rIns="91425" bIns="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exend Light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None/>
              <a:defRPr sz="1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3" name="Google Shape;823;p29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36225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824" name="Google Shape;824;p29"/>
          <p:cNvSpPr>
            <a:spLocks noGrp="1"/>
          </p:cNvSpPr>
          <p:nvPr>
            <p:ph type="pic" idx="2"/>
          </p:nvPr>
        </p:nvSpPr>
        <p:spPr>
          <a:xfrm>
            <a:off x="4054400" y="482600"/>
            <a:ext cx="2383200" cy="3109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825" name="Google Shape;825;p29"/>
          <p:cNvSpPr>
            <a:spLocks noGrp="1"/>
          </p:cNvSpPr>
          <p:nvPr>
            <p:ph type="pic" idx="3"/>
          </p:nvPr>
        </p:nvSpPr>
        <p:spPr>
          <a:xfrm>
            <a:off x="6558075" y="482600"/>
            <a:ext cx="2383200" cy="3109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826" name="Google Shape;826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054400" y="3758225"/>
            <a:ext cx="2383200" cy="1262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subTitle" idx="5"/>
          </p:nvPr>
        </p:nvSpPr>
        <p:spPr>
          <a:xfrm>
            <a:off x="6558075" y="3758225"/>
            <a:ext cx="2383200" cy="1262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38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8">
  <p:cSld name="CUSTOM_4_1">
    <p:bg>
      <p:bgPr>
        <a:solidFill>
          <a:schemeClr val="dk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30"/>
          <p:cNvSpPr/>
          <p:nvPr/>
        </p:nvSpPr>
        <p:spPr>
          <a:xfrm>
            <a:off x="7416950" y="-125"/>
            <a:ext cx="15411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831" name="Google Shape;831;p30"/>
          <p:cNvGrpSpPr/>
          <p:nvPr/>
        </p:nvGrpSpPr>
        <p:grpSpPr>
          <a:xfrm rot="10800000">
            <a:off x="-31701" y="92000"/>
            <a:ext cx="219426" cy="4914850"/>
            <a:chOff x="-30475" y="94400"/>
            <a:chExt cx="142800" cy="4914850"/>
          </a:xfrm>
        </p:grpSpPr>
        <p:sp>
          <p:nvSpPr>
            <p:cNvPr id="832" name="Google Shape;832;p30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854" name="Google Shape;854;p30"/>
          <p:cNvCxnSpPr/>
          <p:nvPr/>
        </p:nvCxnSpPr>
        <p:spPr>
          <a:xfrm>
            <a:off x="164300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55" name="Google Shape;855;p30"/>
          <p:cNvSpPr txBox="1">
            <a:spLocks noGrp="1"/>
          </p:cNvSpPr>
          <p:nvPr>
            <p:ph type="subTitle" idx="1"/>
          </p:nvPr>
        </p:nvSpPr>
        <p:spPr>
          <a:xfrm>
            <a:off x="385050" y="2285375"/>
            <a:ext cx="2948400" cy="25191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 Light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exend Light"/>
              <a:buNone/>
              <a:defRPr sz="2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56" name="Google Shape;856;p30"/>
          <p:cNvSpPr txBox="1">
            <a:spLocks noGrp="1"/>
          </p:cNvSpPr>
          <p:nvPr>
            <p:ph type="subTitle" idx="2"/>
          </p:nvPr>
        </p:nvSpPr>
        <p:spPr>
          <a:xfrm>
            <a:off x="5305338" y="1146375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7" name="Google Shape;857;p30"/>
          <p:cNvSpPr txBox="1">
            <a:spLocks noGrp="1"/>
          </p:cNvSpPr>
          <p:nvPr>
            <p:ph type="subTitle" idx="3"/>
          </p:nvPr>
        </p:nvSpPr>
        <p:spPr>
          <a:xfrm>
            <a:off x="5305338" y="1409625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58" name="Google Shape;858;p30"/>
          <p:cNvSpPr txBox="1">
            <a:spLocks noGrp="1"/>
          </p:cNvSpPr>
          <p:nvPr>
            <p:ph type="subTitle" idx="4"/>
          </p:nvPr>
        </p:nvSpPr>
        <p:spPr>
          <a:xfrm>
            <a:off x="5305338" y="1676900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59" name="Google Shape;859;p30"/>
          <p:cNvSpPr txBox="1">
            <a:spLocks noGrp="1"/>
          </p:cNvSpPr>
          <p:nvPr>
            <p:ph type="subTitle" idx="5"/>
          </p:nvPr>
        </p:nvSpPr>
        <p:spPr>
          <a:xfrm>
            <a:off x="7236700" y="1144375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0" name="Google Shape;860;p30"/>
          <p:cNvSpPr txBox="1">
            <a:spLocks noGrp="1"/>
          </p:cNvSpPr>
          <p:nvPr>
            <p:ph type="subTitle" idx="6"/>
          </p:nvPr>
        </p:nvSpPr>
        <p:spPr>
          <a:xfrm>
            <a:off x="7236700" y="1407625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1" name="Google Shape;861;p30"/>
          <p:cNvSpPr txBox="1">
            <a:spLocks noGrp="1"/>
          </p:cNvSpPr>
          <p:nvPr>
            <p:ph type="subTitle" idx="7"/>
          </p:nvPr>
        </p:nvSpPr>
        <p:spPr>
          <a:xfrm>
            <a:off x="7236700" y="1674900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2" name="Google Shape;862;p30"/>
          <p:cNvSpPr txBox="1">
            <a:spLocks noGrp="1"/>
          </p:cNvSpPr>
          <p:nvPr>
            <p:ph type="subTitle" idx="8"/>
          </p:nvPr>
        </p:nvSpPr>
        <p:spPr>
          <a:xfrm>
            <a:off x="5305338" y="2275450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3" name="Google Shape;863;p30"/>
          <p:cNvSpPr txBox="1">
            <a:spLocks noGrp="1"/>
          </p:cNvSpPr>
          <p:nvPr>
            <p:ph type="subTitle" idx="9"/>
          </p:nvPr>
        </p:nvSpPr>
        <p:spPr>
          <a:xfrm>
            <a:off x="5305338" y="2614900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4" name="Google Shape;864;p30"/>
          <p:cNvSpPr txBox="1">
            <a:spLocks noGrp="1"/>
          </p:cNvSpPr>
          <p:nvPr>
            <p:ph type="subTitle" idx="13"/>
          </p:nvPr>
        </p:nvSpPr>
        <p:spPr>
          <a:xfrm>
            <a:off x="5305338" y="3034575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subTitle" idx="14"/>
          </p:nvPr>
        </p:nvSpPr>
        <p:spPr>
          <a:xfrm>
            <a:off x="7236700" y="2273450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"/>
              <a:buNone/>
              <a:defRPr sz="1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subTitle" idx="15"/>
          </p:nvPr>
        </p:nvSpPr>
        <p:spPr>
          <a:xfrm>
            <a:off x="7236700" y="2612900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6"/>
          </p:nvPr>
        </p:nvSpPr>
        <p:spPr>
          <a:xfrm>
            <a:off x="7236700" y="3032575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17"/>
          </p:nvPr>
        </p:nvSpPr>
        <p:spPr>
          <a:xfrm>
            <a:off x="5305338" y="4310313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subTitle" idx="18"/>
          </p:nvPr>
        </p:nvSpPr>
        <p:spPr>
          <a:xfrm>
            <a:off x="7236700" y="4308313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19"/>
          </p:nvPr>
        </p:nvSpPr>
        <p:spPr>
          <a:xfrm>
            <a:off x="5305338" y="3618488"/>
            <a:ext cx="14796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71" name="Google Shape;871;p30"/>
          <p:cNvSpPr txBox="1">
            <a:spLocks noGrp="1"/>
          </p:cNvSpPr>
          <p:nvPr>
            <p:ph type="subTitle" idx="20"/>
          </p:nvPr>
        </p:nvSpPr>
        <p:spPr>
          <a:xfrm>
            <a:off x="7236700" y="3616488"/>
            <a:ext cx="1436700" cy="262800"/>
          </a:xfrm>
          <a:prstGeom prst="rect">
            <a:avLst/>
          </a:prstGeom>
        </p:spPr>
        <p:txBody>
          <a:bodyPr spcFirstLastPara="1" wrap="square" lIns="91425" tIns="90000" rIns="91425" bIns="90000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Lexend Light"/>
              <a:buNone/>
              <a:defRPr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872" name="Google Shape;872;p30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36225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lexandria Black"/>
              <a:buNone/>
              <a:defRPr sz="24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873" name="Google Shape;873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4">
  <p:cSld name="CUSTOM_26">
    <p:bg>
      <p:bgPr>
        <a:solidFill>
          <a:schemeClr val="accent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4"/>
          <p:cNvGrpSpPr/>
          <p:nvPr/>
        </p:nvGrpSpPr>
        <p:grpSpPr>
          <a:xfrm>
            <a:off x="119650" y="-16394"/>
            <a:ext cx="8904707" cy="123007"/>
            <a:chOff x="18101" y="4907950"/>
            <a:chExt cx="8904707" cy="291900"/>
          </a:xfrm>
        </p:grpSpPr>
        <p:sp>
          <p:nvSpPr>
            <p:cNvPr id="55" name="Google Shape;55;p4"/>
            <p:cNvSpPr/>
            <p:nvPr/>
          </p:nvSpPr>
          <p:spPr>
            <a:xfrm rot="-5400000">
              <a:off x="55052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5400000">
              <a:off x="57350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-5400000">
              <a:off x="59690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-5400000">
              <a:off x="61989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-5400000">
              <a:off x="64370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66669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rot="-5400000">
              <a:off x="69009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71307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 rot="-5400000">
              <a:off x="73647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 rot="-5400000">
              <a:off x="75987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 rot="-5400000">
              <a:off x="78285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 rot="-5400000">
              <a:off x="80667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 rot="-5400000">
              <a:off x="82965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 rot="-5400000">
              <a:off x="85202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 rot="-5400000">
              <a:off x="87456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 rot="-5400000">
              <a:off x="20648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 rot="-5400000">
              <a:off x="22946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 rot="-5400000">
              <a:off x="25286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 rot="-5400000">
              <a:off x="27585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 rot="-5400000">
              <a:off x="29966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 rot="-5400000">
              <a:off x="32265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 rot="-5400000">
              <a:off x="34605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 rot="-5400000">
              <a:off x="36903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 rot="-5400000">
              <a:off x="39243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 rot="-5400000">
              <a:off x="41583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 rot="-5400000">
              <a:off x="43881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 rot="-5400000">
              <a:off x="46263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 rot="-5400000">
              <a:off x="48561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 rot="-5400000">
              <a:off x="50798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-5400000">
              <a:off x="53052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-5400000">
              <a:off x="-94849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-5400000">
              <a:off x="13497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6899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-5400000">
              <a:off x="60299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-5400000">
              <a:off x="83281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-5400000">
              <a:off x="107098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-5400000">
              <a:off x="130080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-5400000">
              <a:off x="15244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-5400000">
              <a:off x="17499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94" name="Google Shape;94;p4"/>
          <p:cNvCxnSpPr/>
          <p:nvPr/>
        </p:nvCxnSpPr>
        <p:spPr>
          <a:xfrm>
            <a:off x="0" y="88225"/>
            <a:ext cx="915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" name="Google Shape;95;p4"/>
          <p:cNvSpPr txBox="1">
            <a:spLocks noGrp="1"/>
          </p:cNvSpPr>
          <p:nvPr>
            <p:ph type="subTitle" idx="1"/>
          </p:nvPr>
        </p:nvSpPr>
        <p:spPr>
          <a:xfrm>
            <a:off x="385050" y="2970950"/>
            <a:ext cx="1002000" cy="291900"/>
          </a:xfrm>
          <a:prstGeom prst="rect">
            <a:avLst/>
          </a:prstGeom>
        </p:spPr>
        <p:txBody>
          <a:bodyPr spcFirstLastPara="1" wrap="square" lIns="91425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96" name="Google Shape;96;p4"/>
          <p:cNvSpPr txBox="1">
            <a:spLocks noGrp="1"/>
          </p:cNvSpPr>
          <p:nvPr>
            <p:ph type="subTitle" idx="2"/>
          </p:nvPr>
        </p:nvSpPr>
        <p:spPr>
          <a:xfrm>
            <a:off x="385050" y="3311150"/>
            <a:ext cx="1002000" cy="291900"/>
          </a:xfrm>
          <a:prstGeom prst="rect">
            <a:avLst/>
          </a:prstGeom>
        </p:spPr>
        <p:txBody>
          <a:bodyPr spcFirstLastPara="1" wrap="square" lIns="91425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97" name="Google Shape;97;p4"/>
          <p:cNvSpPr txBox="1">
            <a:spLocks noGrp="1"/>
          </p:cNvSpPr>
          <p:nvPr>
            <p:ph type="subTitle" idx="3"/>
          </p:nvPr>
        </p:nvSpPr>
        <p:spPr>
          <a:xfrm>
            <a:off x="385050" y="3651350"/>
            <a:ext cx="1002000" cy="291900"/>
          </a:xfrm>
          <a:prstGeom prst="rect">
            <a:avLst/>
          </a:prstGeom>
        </p:spPr>
        <p:txBody>
          <a:bodyPr spcFirstLastPara="1" wrap="square" lIns="91425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98" name="Google Shape;98;p4"/>
          <p:cNvSpPr txBox="1">
            <a:spLocks noGrp="1"/>
          </p:cNvSpPr>
          <p:nvPr>
            <p:ph type="subTitle" idx="4"/>
          </p:nvPr>
        </p:nvSpPr>
        <p:spPr>
          <a:xfrm>
            <a:off x="385050" y="3991550"/>
            <a:ext cx="1002000" cy="291900"/>
          </a:xfrm>
          <a:prstGeom prst="rect">
            <a:avLst/>
          </a:prstGeom>
        </p:spPr>
        <p:txBody>
          <a:bodyPr spcFirstLastPara="1" wrap="square" lIns="91425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subTitle" idx="5"/>
          </p:nvPr>
        </p:nvSpPr>
        <p:spPr>
          <a:xfrm>
            <a:off x="385050" y="4331750"/>
            <a:ext cx="1002000" cy="291900"/>
          </a:xfrm>
          <a:prstGeom prst="rect">
            <a:avLst/>
          </a:prstGeom>
        </p:spPr>
        <p:txBody>
          <a:bodyPr spcFirstLastPara="1" wrap="square" lIns="91425" tIns="90000" rIns="91425" bIns="900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 Medium"/>
              <a:buNone/>
              <a:defRPr sz="1000">
                <a:latin typeface="Lexend Medium"/>
                <a:ea typeface="Lexend Medium"/>
                <a:cs typeface="Lexend Medium"/>
                <a:sym typeface="Lexend Medium"/>
              </a:defRPr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subTitle" idx="6"/>
          </p:nvPr>
        </p:nvSpPr>
        <p:spPr>
          <a:xfrm>
            <a:off x="6590850" y="2540325"/>
            <a:ext cx="2148300" cy="2919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01" name="Google Shape;101;p4"/>
          <p:cNvSpPr txBox="1">
            <a:spLocks noGrp="1"/>
          </p:cNvSpPr>
          <p:nvPr>
            <p:ph type="subTitle" idx="7"/>
          </p:nvPr>
        </p:nvSpPr>
        <p:spPr>
          <a:xfrm>
            <a:off x="6590850" y="2101125"/>
            <a:ext cx="2148300" cy="2919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000"/>
              <a:buFont typeface="Lexend Light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2949900" cy="18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Alexandria Black"/>
              <a:buNone/>
              <a:defRPr sz="24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grpSp>
        <p:nvGrpSpPr>
          <p:cNvPr id="103" name="Google Shape;103;p4"/>
          <p:cNvGrpSpPr/>
          <p:nvPr/>
        </p:nvGrpSpPr>
        <p:grpSpPr>
          <a:xfrm>
            <a:off x="0" y="2967650"/>
            <a:ext cx="9144000" cy="1681750"/>
            <a:chOff x="0" y="2967650"/>
            <a:chExt cx="9144000" cy="1681750"/>
          </a:xfrm>
        </p:grpSpPr>
        <p:cxnSp>
          <p:nvCxnSpPr>
            <p:cNvPr id="104" name="Google Shape;104;p4"/>
            <p:cNvCxnSpPr/>
            <p:nvPr/>
          </p:nvCxnSpPr>
          <p:spPr>
            <a:xfrm>
              <a:off x="0" y="32724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5" name="Google Shape;105;p4"/>
            <p:cNvCxnSpPr/>
            <p:nvPr/>
          </p:nvCxnSpPr>
          <p:spPr>
            <a:xfrm>
              <a:off x="0" y="361422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6" name="Google Shape;106;p4"/>
            <p:cNvCxnSpPr/>
            <p:nvPr/>
          </p:nvCxnSpPr>
          <p:spPr>
            <a:xfrm>
              <a:off x="0" y="39560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7" name="Google Shape;107;p4"/>
            <p:cNvCxnSpPr/>
            <p:nvPr/>
          </p:nvCxnSpPr>
          <p:spPr>
            <a:xfrm>
              <a:off x="0" y="42987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8" name="Google Shape;108;p4"/>
            <p:cNvCxnSpPr/>
            <p:nvPr/>
          </p:nvCxnSpPr>
          <p:spPr>
            <a:xfrm>
              <a:off x="0" y="29676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9" name="Google Shape;109;p4"/>
            <p:cNvCxnSpPr/>
            <p:nvPr/>
          </p:nvCxnSpPr>
          <p:spPr>
            <a:xfrm>
              <a:off x="0" y="46494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10" name="Google Shape;110;p4"/>
          <p:cNvSpPr txBox="1">
            <a:spLocks noGrp="1"/>
          </p:cNvSpPr>
          <p:nvPr>
            <p:ph type="subTitle" idx="8"/>
          </p:nvPr>
        </p:nvSpPr>
        <p:spPr>
          <a:xfrm>
            <a:off x="3707500" y="197700"/>
            <a:ext cx="1346400" cy="10074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11" name="Google Shape;111;p4"/>
          <p:cNvSpPr txBox="1">
            <a:spLocks noGrp="1"/>
          </p:cNvSpPr>
          <p:nvPr>
            <p:ph type="subTitle" idx="9"/>
          </p:nvPr>
        </p:nvSpPr>
        <p:spPr>
          <a:xfrm>
            <a:off x="5053900" y="197700"/>
            <a:ext cx="1346400" cy="10074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12" name="Google Shape;112;p4"/>
          <p:cNvSpPr txBox="1">
            <a:spLocks noGrp="1"/>
          </p:cNvSpPr>
          <p:nvPr>
            <p:ph type="subTitle" idx="13"/>
          </p:nvPr>
        </p:nvSpPr>
        <p:spPr>
          <a:xfrm>
            <a:off x="6400300" y="197700"/>
            <a:ext cx="1346400" cy="10074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subTitle" idx="14"/>
          </p:nvPr>
        </p:nvSpPr>
        <p:spPr>
          <a:xfrm>
            <a:off x="7746700" y="197700"/>
            <a:ext cx="1346400" cy="1007400"/>
          </a:xfrm>
          <a:prstGeom prst="rect">
            <a:avLst/>
          </a:prstGeom>
        </p:spPr>
        <p:txBody>
          <a:bodyPr spcFirstLastPara="1" wrap="square" lIns="91425" tIns="90000" rIns="91425" bIns="900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400"/>
              <a:buFont typeface="Lexend Light"/>
              <a:buNone/>
              <a:defRPr sz="24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9">
  <p:cSld name="CUSTOM_2_1">
    <p:bg>
      <p:bgPr>
        <a:solidFill>
          <a:schemeClr val="accent4"/>
        </a:solid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31"/>
          <p:cNvCxnSpPr/>
          <p:nvPr/>
        </p:nvCxnSpPr>
        <p:spPr>
          <a:xfrm>
            <a:off x="94375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6" name="Google Shape;876;p31"/>
          <p:cNvCxnSpPr/>
          <p:nvPr/>
        </p:nvCxnSpPr>
        <p:spPr>
          <a:xfrm>
            <a:off x="147650" y="0"/>
            <a:ext cx="0" cy="514350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7" name="Google Shape;877;p31"/>
          <p:cNvSpPr txBox="1">
            <a:spLocks noGrp="1"/>
          </p:cNvSpPr>
          <p:nvPr>
            <p:ph type="subTitle" idx="1"/>
          </p:nvPr>
        </p:nvSpPr>
        <p:spPr>
          <a:xfrm>
            <a:off x="3242825" y="1447075"/>
            <a:ext cx="3939900" cy="1133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None/>
              <a:defRPr sz="14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31"/>
          <p:cNvSpPr txBox="1">
            <a:spLocks noGrp="1"/>
          </p:cNvSpPr>
          <p:nvPr>
            <p:ph type="subTitle" idx="2"/>
          </p:nvPr>
        </p:nvSpPr>
        <p:spPr>
          <a:xfrm>
            <a:off x="3242825" y="2580775"/>
            <a:ext cx="3939900" cy="1107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None/>
              <a:defRPr sz="14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31"/>
          <p:cNvSpPr txBox="1">
            <a:spLocks noGrp="1"/>
          </p:cNvSpPr>
          <p:nvPr>
            <p:ph type="subTitle" idx="3"/>
          </p:nvPr>
        </p:nvSpPr>
        <p:spPr>
          <a:xfrm>
            <a:off x="3242825" y="3687775"/>
            <a:ext cx="3939900" cy="1107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Lexend Light"/>
              <a:buNone/>
              <a:defRPr sz="14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Lexend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31"/>
          <p:cNvSpPr txBox="1">
            <a:spLocks noGrp="1"/>
          </p:cNvSpPr>
          <p:nvPr>
            <p:ph type="subTitle" idx="4"/>
          </p:nvPr>
        </p:nvSpPr>
        <p:spPr>
          <a:xfrm>
            <a:off x="458150" y="1509475"/>
            <a:ext cx="2077500" cy="11337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9pPr>
          </a:lstStyle>
          <a:p>
            <a:endParaRPr/>
          </a:p>
        </p:txBody>
      </p:sp>
      <p:sp>
        <p:nvSpPr>
          <p:cNvPr id="881" name="Google Shape;881;p31"/>
          <p:cNvSpPr txBox="1">
            <a:spLocks noGrp="1"/>
          </p:cNvSpPr>
          <p:nvPr>
            <p:ph type="subTitle" idx="5"/>
          </p:nvPr>
        </p:nvSpPr>
        <p:spPr>
          <a:xfrm>
            <a:off x="458150" y="2643175"/>
            <a:ext cx="2077500" cy="1107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9pPr>
          </a:lstStyle>
          <a:p>
            <a:endParaRPr/>
          </a:p>
        </p:txBody>
      </p:sp>
      <p:sp>
        <p:nvSpPr>
          <p:cNvPr id="882" name="Google Shape;882;p31"/>
          <p:cNvSpPr txBox="1">
            <a:spLocks noGrp="1"/>
          </p:cNvSpPr>
          <p:nvPr>
            <p:ph type="subTitle" idx="6"/>
          </p:nvPr>
        </p:nvSpPr>
        <p:spPr>
          <a:xfrm>
            <a:off x="458150" y="3750175"/>
            <a:ext cx="2077500" cy="1107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Alexandria Light"/>
              <a:buNone/>
              <a:defRPr sz="2800">
                <a:latin typeface="Alexandria Light"/>
                <a:ea typeface="Alexandria Light"/>
                <a:cs typeface="Alexandria Light"/>
                <a:sym typeface="Alexandria Light"/>
              </a:defRPr>
            </a:lvl9pPr>
          </a:lstStyle>
          <a:p>
            <a:endParaRPr/>
          </a:p>
        </p:txBody>
      </p:sp>
      <p:sp>
        <p:nvSpPr>
          <p:cNvPr id="883" name="Google Shape;883;p31"/>
          <p:cNvSpPr txBox="1">
            <a:spLocks noGrp="1"/>
          </p:cNvSpPr>
          <p:nvPr>
            <p:ph type="ctrTitle"/>
          </p:nvPr>
        </p:nvSpPr>
        <p:spPr>
          <a:xfrm>
            <a:off x="458150" y="194250"/>
            <a:ext cx="6011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884" name="Google Shape;884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30">
  <p:cSld name="CUSTOM_23_1_1">
    <p:bg>
      <p:bgPr>
        <a:solidFill>
          <a:schemeClr val="dk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6" name="Google Shape;886;p32"/>
          <p:cNvCxnSpPr/>
          <p:nvPr/>
        </p:nvCxnSpPr>
        <p:spPr>
          <a:xfrm>
            <a:off x="9038175" y="-105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87" name="Google Shape;887;p32"/>
          <p:cNvGrpSpPr/>
          <p:nvPr/>
        </p:nvGrpSpPr>
        <p:grpSpPr>
          <a:xfrm rot="10800000">
            <a:off x="4653775" y="91898"/>
            <a:ext cx="142800" cy="4753151"/>
            <a:chOff x="-30475" y="94400"/>
            <a:chExt cx="142800" cy="4914850"/>
          </a:xfrm>
        </p:grpSpPr>
        <p:sp>
          <p:nvSpPr>
            <p:cNvPr id="888" name="Google Shape;888;p32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89" name="Google Shape;889;p32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0" name="Google Shape;890;p32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910" name="Google Shape;910;p32"/>
          <p:cNvCxnSpPr/>
          <p:nvPr/>
        </p:nvCxnSpPr>
        <p:spPr>
          <a:xfrm>
            <a:off x="4782200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1" name="Google Shape;911;p32"/>
          <p:cNvSpPr/>
          <p:nvPr/>
        </p:nvSpPr>
        <p:spPr>
          <a:xfrm rot="10800000">
            <a:off x="4654670" y="5035574"/>
            <a:ext cx="141000" cy="603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12" name="Google Shape;912;p32"/>
          <p:cNvSpPr txBox="1">
            <a:spLocks noGrp="1"/>
          </p:cNvSpPr>
          <p:nvPr>
            <p:ph type="ctrTitle"/>
          </p:nvPr>
        </p:nvSpPr>
        <p:spPr>
          <a:xfrm>
            <a:off x="5067950" y="393750"/>
            <a:ext cx="3823800" cy="16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lexandria Black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3" name="Google Shape;913;p32"/>
          <p:cNvSpPr txBox="1"/>
          <p:nvPr/>
        </p:nvSpPr>
        <p:spPr>
          <a:xfrm>
            <a:off x="7510550" y="2904500"/>
            <a:ext cx="20454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914" name="Google Shape;914;p32"/>
          <p:cNvSpPr txBox="1">
            <a:spLocks noGrp="1"/>
          </p:cNvSpPr>
          <p:nvPr>
            <p:ph type="subTitle" idx="1"/>
          </p:nvPr>
        </p:nvSpPr>
        <p:spPr>
          <a:xfrm>
            <a:off x="5069768" y="3039725"/>
            <a:ext cx="875100" cy="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5" name="Google Shape;915;p32"/>
          <p:cNvSpPr txBox="1">
            <a:spLocks noGrp="1"/>
          </p:cNvSpPr>
          <p:nvPr>
            <p:ph type="subTitle" idx="2"/>
          </p:nvPr>
        </p:nvSpPr>
        <p:spPr>
          <a:xfrm>
            <a:off x="5069768" y="3734100"/>
            <a:ext cx="875100" cy="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32"/>
          <p:cNvSpPr txBox="1">
            <a:spLocks noGrp="1"/>
          </p:cNvSpPr>
          <p:nvPr>
            <p:ph type="subTitle" idx="3"/>
          </p:nvPr>
        </p:nvSpPr>
        <p:spPr>
          <a:xfrm>
            <a:off x="5069768" y="4428475"/>
            <a:ext cx="875100" cy="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7" name="Google Shape;917;p32"/>
          <p:cNvSpPr txBox="1">
            <a:spLocks noGrp="1"/>
          </p:cNvSpPr>
          <p:nvPr>
            <p:ph type="subTitle" idx="4"/>
          </p:nvPr>
        </p:nvSpPr>
        <p:spPr>
          <a:xfrm>
            <a:off x="6011425" y="3101375"/>
            <a:ext cx="19794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32"/>
          <p:cNvSpPr txBox="1">
            <a:spLocks noGrp="1"/>
          </p:cNvSpPr>
          <p:nvPr>
            <p:ph type="subTitle" idx="5"/>
          </p:nvPr>
        </p:nvSpPr>
        <p:spPr>
          <a:xfrm>
            <a:off x="6045900" y="3795750"/>
            <a:ext cx="19794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19" name="Google Shape;919;p32"/>
          <p:cNvSpPr txBox="1">
            <a:spLocks noGrp="1"/>
          </p:cNvSpPr>
          <p:nvPr>
            <p:ph type="subTitle" idx="6"/>
          </p:nvPr>
        </p:nvSpPr>
        <p:spPr>
          <a:xfrm>
            <a:off x="6045900" y="4490125"/>
            <a:ext cx="19794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0" name="Google Shape;920;p32"/>
          <p:cNvSpPr>
            <a:spLocks noGrp="1"/>
          </p:cNvSpPr>
          <p:nvPr>
            <p:ph type="pic" idx="7"/>
          </p:nvPr>
        </p:nvSpPr>
        <p:spPr>
          <a:xfrm>
            <a:off x="0" y="50"/>
            <a:ext cx="46773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21" name="Google Shape;921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 black">
  <p:cSld name="CUSTOM_27_1">
    <p:bg>
      <p:bgPr>
        <a:solidFill>
          <a:schemeClr val="dk1"/>
        </a:solidFill>
        <a:effectLst/>
      </p:bgPr>
    </p:bg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4" name="Google Shape;924;p33"/>
          <p:cNvSpPr txBox="1">
            <a:spLocks noGrp="1"/>
          </p:cNvSpPr>
          <p:nvPr>
            <p:ph type="subTitle" idx="1"/>
          </p:nvPr>
        </p:nvSpPr>
        <p:spPr>
          <a:xfrm>
            <a:off x="474950" y="337950"/>
            <a:ext cx="29619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5" name="Google Shape;925;p33"/>
          <p:cNvSpPr txBox="1">
            <a:spLocks noGrp="1"/>
          </p:cNvSpPr>
          <p:nvPr>
            <p:ph type="subTitle" idx="2"/>
          </p:nvPr>
        </p:nvSpPr>
        <p:spPr>
          <a:xfrm>
            <a:off x="6456875" y="337950"/>
            <a:ext cx="2215200" cy="4002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33"/>
          <p:cNvSpPr txBox="1">
            <a:spLocks noGrp="1"/>
          </p:cNvSpPr>
          <p:nvPr>
            <p:ph type="ctrTitle"/>
          </p:nvPr>
        </p:nvSpPr>
        <p:spPr>
          <a:xfrm>
            <a:off x="403275" y="1527200"/>
            <a:ext cx="6930000" cy="170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Alexandria Black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33"/>
          <p:cNvSpPr txBox="1">
            <a:spLocks noGrp="1"/>
          </p:cNvSpPr>
          <p:nvPr>
            <p:ph type="subTitle" idx="3"/>
          </p:nvPr>
        </p:nvSpPr>
        <p:spPr>
          <a:xfrm>
            <a:off x="474950" y="3286875"/>
            <a:ext cx="3466800" cy="10527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33"/>
          <p:cNvSpPr txBox="1">
            <a:spLocks noGrp="1"/>
          </p:cNvSpPr>
          <p:nvPr>
            <p:ph type="subTitle" idx="4"/>
          </p:nvPr>
        </p:nvSpPr>
        <p:spPr>
          <a:xfrm>
            <a:off x="474950" y="4394350"/>
            <a:ext cx="3466800" cy="617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929" name="Google Shape;929;p33"/>
          <p:cNvGrpSpPr/>
          <p:nvPr/>
        </p:nvGrpSpPr>
        <p:grpSpPr>
          <a:xfrm rot="10800000">
            <a:off x="-19325" y="91898"/>
            <a:ext cx="142800" cy="4753151"/>
            <a:chOff x="-30475" y="94400"/>
            <a:chExt cx="142800" cy="4914850"/>
          </a:xfrm>
        </p:grpSpPr>
        <p:sp>
          <p:nvSpPr>
            <p:cNvPr id="930" name="Google Shape;930;p33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952" name="Google Shape;952;p33"/>
          <p:cNvCxnSpPr/>
          <p:nvPr/>
        </p:nvCxnSpPr>
        <p:spPr>
          <a:xfrm>
            <a:off x="103600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53" name="Google Shape;953;p33"/>
          <p:cNvSpPr/>
          <p:nvPr/>
        </p:nvSpPr>
        <p:spPr>
          <a:xfrm rot="10800000">
            <a:off x="-18405" y="5013349"/>
            <a:ext cx="141000" cy="60300"/>
          </a:xfrm>
          <a:prstGeom prst="mathMinus">
            <a:avLst>
              <a:gd name="adj1" fmla="val 2352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956" name="Google Shape;956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4" name="Google Shape;964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65" name="Google Shape;965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0" name="Google Shape;970;p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4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2">
  <p:cSld name="CUSTOM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0" y="3079800"/>
            <a:ext cx="9144000" cy="20637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7" name="Google Shape;117;p5" descr="Video call group business people meeting on virtual workplace or remote office (proporcionada por Getty Images)"/>
          <p:cNvPicPr preferRelativeResize="0"/>
          <p:nvPr/>
        </p:nvPicPr>
        <p:blipFill rotWithShape="1">
          <a:blip r:embed="rId2">
            <a:alphaModFix amt="12000"/>
          </a:blip>
          <a:srcRect l="14552" t="64991" r="21143" b="13266"/>
          <a:stretch/>
        </p:blipFill>
        <p:spPr>
          <a:xfrm>
            <a:off x="-4175" y="3079800"/>
            <a:ext cx="9152348" cy="2063599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title"/>
          </p:nvPr>
        </p:nvSpPr>
        <p:spPr>
          <a:xfrm>
            <a:off x="3741750" y="3442425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title" idx="2"/>
          </p:nvPr>
        </p:nvSpPr>
        <p:spPr>
          <a:xfrm>
            <a:off x="3734550" y="3982388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title" idx="3"/>
          </p:nvPr>
        </p:nvSpPr>
        <p:spPr>
          <a:xfrm>
            <a:off x="338925" y="796150"/>
            <a:ext cx="3358200" cy="129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cxnSp>
        <p:nvCxnSpPr>
          <p:cNvPr id="121" name="Google Shape;121;p5"/>
          <p:cNvCxnSpPr/>
          <p:nvPr/>
        </p:nvCxnSpPr>
        <p:spPr>
          <a:xfrm>
            <a:off x="64800" y="1800"/>
            <a:ext cx="0" cy="3078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5"/>
          <p:cNvCxnSpPr/>
          <p:nvPr/>
        </p:nvCxnSpPr>
        <p:spPr>
          <a:xfrm>
            <a:off x="134125" y="1800"/>
            <a:ext cx="0" cy="30780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3" name="Google Shape;123;p5"/>
          <p:cNvSpPr/>
          <p:nvPr/>
        </p:nvSpPr>
        <p:spPr>
          <a:xfrm>
            <a:off x="-2375" y="3226600"/>
            <a:ext cx="2116925" cy="1919275"/>
          </a:xfrm>
          <a:custGeom>
            <a:avLst/>
            <a:gdLst/>
            <a:ahLst/>
            <a:cxnLst/>
            <a:rect l="l" t="t" r="r" b="b"/>
            <a:pathLst>
              <a:path w="84677" h="76771" extrusionOk="0">
                <a:moveTo>
                  <a:pt x="63436" y="76771"/>
                </a:moveTo>
                <a:lnTo>
                  <a:pt x="50530" y="63865"/>
                </a:lnTo>
                <a:lnTo>
                  <a:pt x="84677" y="31718"/>
                </a:lnTo>
                <a:lnTo>
                  <a:pt x="54578" y="0"/>
                </a:lnTo>
                <a:lnTo>
                  <a:pt x="18002" y="34290"/>
                </a:lnTo>
                <a:lnTo>
                  <a:pt x="0" y="16954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5"/>
          <p:cNvSpPr txBox="1">
            <a:spLocks noGrp="1"/>
          </p:cNvSpPr>
          <p:nvPr>
            <p:ph type="title" idx="4"/>
          </p:nvPr>
        </p:nvSpPr>
        <p:spPr>
          <a:xfrm>
            <a:off x="386075" y="1978775"/>
            <a:ext cx="30795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 idx="5"/>
          </p:nvPr>
        </p:nvSpPr>
        <p:spPr>
          <a:xfrm>
            <a:off x="5113350" y="3442425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title" idx="6"/>
          </p:nvPr>
        </p:nvSpPr>
        <p:spPr>
          <a:xfrm>
            <a:off x="5106150" y="3982388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7"/>
          </p:nvPr>
        </p:nvSpPr>
        <p:spPr>
          <a:xfrm>
            <a:off x="6492150" y="3442425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title" idx="8"/>
          </p:nvPr>
        </p:nvSpPr>
        <p:spPr>
          <a:xfrm>
            <a:off x="6487425" y="3982388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title" idx="9"/>
          </p:nvPr>
        </p:nvSpPr>
        <p:spPr>
          <a:xfrm>
            <a:off x="7880545" y="3442425"/>
            <a:ext cx="12807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title" idx="13"/>
          </p:nvPr>
        </p:nvSpPr>
        <p:spPr>
          <a:xfrm>
            <a:off x="7873425" y="3982394"/>
            <a:ext cx="12807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0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sp>
        <p:nvSpPr>
          <p:cNvPr id="131" name="Google Shape;131;p5"/>
          <p:cNvSpPr>
            <a:spLocks noGrp="1"/>
          </p:cNvSpPr>
          <p:nvPr>
            <p:ph type="pic" idx="14"/>
          </p:nvPr>
        </p:nvSpPr>
        <p:spPr>
          <a:xfrm>
            <a:off x="3744275" y="1711500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5"/>
          <p:cNvSpPr>
            <a:spLocks noGrp="1"/>
          </p:cNvSpPr>
          <p:nvPr>
            <p:ph type="pic" idx="15"/>
          </p:nvPr>
        </p:nvSpPr>
        <p:spPr>
          <a:xfrm>
            <a:off x="5116938" y="1711538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5"/>
          <p:cNvSpPr>
            <a:spLocks noGrp="1"/>
          </p:cNvSpPr>
          <p:nvPr>
            <p:ph type="pic" idx="16"/>
          </p:nvPr>
        </p:nvSpPr>
        <p:spPr>
          <a:xfrm>
            <a:off x="6488288" y="1707838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5"/>
          <p:cNvSpPr>
            <a:spLocks noGrp="1"/>
          </p:cNvSpPr>
          <p:nvPr>
            <p:ph type="pic" idx="17"/>
          </p:nvPr>
        </p:nvSpPr>
        <p:spPr>
          <a:xfrm>
            <a:off x="7859638" y="1711538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75" name="Google Shape;975;p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76" name="Google Shape;976;p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1" name="Google Shape;981;p4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5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45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6" name="Google Shape;986;p45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7" name="Google Shape;987;p45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8" name="Google Shape;988;p45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89" name="Google Shape;989;p45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990" name="Google Shape;990;p45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4" name="Google Shape;994;p46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97" name="Google Shape;997;p47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8" name="Google Shape;998;p47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9" name="Google Shape;999;p47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0" name="Google Shape;1000;p47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48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3" name="Google Shape;1003;p48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4" name="Google Shape;1004;p48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5" name="Google Shape;1005;p48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6" name="Google Shape;1006;p48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7" name="Google Shape;1007;p48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08" name="Google Shape;1008;p48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49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1" name="Google Shape;1011;p49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2" name="Google Shape;1012;p49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3" name="Google Shape;1013;p49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4" name="Google Shape;1014;p49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5" name="Google Shape;1015;p49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6" name="Google Shape;1016;p49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7" name="Google Shape;1017;p49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18" name="Google Shape;1018;p49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50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3">
  <p:cSld name="CUSTOM_11">
    <p:bg>
      <p:bgPr>
        <a:solidFill>
          <a:schemeClr val="accent4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"/>
          <p:cNvSpPr/>
          <p:nvPr/>
        </p:nvSpPr>
        <p:spPr>
          <a:xfrm>
            <a:off x="-1875" y="0"/>
            <a:ext cx="9144000" cy="2836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8" name="Google Shape;138;p6" descr="Video call group business people meeting on virtual workplace or remote office (proporcionada por Getty Images)"/>
          <p:cNvPicPr preferRelativeResize="0"/>
          <p:nvPr/>
        </p:nvPicPr>
        <p:blipFill rotWithShape="1">
          <a:blip r:embed="rId2">
            <a:alphaModFix amt="12000"/>
          </a:blip>
          <a:srcRect l="14552" t="62285" r="21143" b="7832"/>
          <a:stretch/>
        </p:blipFill>
        <p:spPr>
          <a:xfrm>
            <a:off x="-4175" y="0"/>
            <a:ext cx="9152348" cy="2836198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139" name="Google Shape;139;p6"/>
          <p:cNvSpPr/>
          <p:nvPr/>
        </p:nvSpPr>
        <p:spPr>
          <a:xfrm rot="-5400000">
            <a:off x="5576650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Google Shape;140;p6"/>
          <p:cNvCxnSpPr/>
          <p:nvPr/>
        </p:nvCxnSpPr>
        <p:spPr>
          <a:xfrm>
            <a:off x="-8333" y="5033764"/>
            <a:ext cx="9150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1" name="Google Shape;141;p6"/>
          <p:cNvSpPr/>
          <p:nvPr/>
        </p:nvSpPr>
        <p:spPr>
          <a:xfrm rot="-5400000">
            <a:off x="5806476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6"/>
          <p:cNvSpPr/>
          <p:nvPr/>
        </p:nvSpPr>
        <p:spPr>
          <a:xfrm rot="-5400000">
            <a:off x="6040476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"/>
          <p:cNvSpPr/>
          <p:nvPr/>
        </p:nvSpPr>
        <p:spPr>
          <a:xfrm rot="-5400000">
            <a:off x="6270301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"/>
          <p:cNvSpPr/>
          <p:nvPr/>
        </p:nvSpPr>
        <p:spPr>
          <a:xfrm rot="-5400000">
            <a:off x="6508464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6"/>
          <p:cNvSpPr/>
          <p:nvPr/>
        </p:nvSpPr>
        <p:spPr>
          <a:xfrm rot="-5400000">
            <a:off x="6738290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"/>
          <p:cNvSpPr/>
          <p:nvPr/>
        </p:nvSpPr>
        <p:spPr>
          <a:xfrm rot="-5400000">
            <a:off x="6972290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"/>
          <p:cNvSpPr/>
          <p:nvPr/>
        </p:nvSpPr>
        <p:spPr>
          <a:xfrm rot="-5400000">
            <a:off x="7202115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"/>
          <p:cNvSpPr/>
          <p:nvPr/>
        </p:nvSpPr>
        <p:spPr>
          <a:xfrm rot="-5400000">
            <a:off x="7436128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"/>
          <p:cNvSpPr/>
          <p:nvPr/>
        </p:nvSpPr>
        <p:spPr>
          <a:xfrm rot="-5400000">
            <a:off x="7670128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 rot="-5400000">
            <a:off x="7899954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 rot="-5400000">
            <a:off x="8138116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 rot="-5400000">
            <a:off x="8367942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 rot="-5400000">
            <a:off x="8592492" y="5053450"/>
            <a:ext cx="1473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 rot="-5400000">
            <a:off x="8817941" y="5053450"/>
            <a:ext cx="1473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 rot="-5400000">
            <a:off x="2136260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 rot="-5400000">
            <a:off x="2366085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 rot="-5400000">
            <a:off x="2600086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 rot="-5400000">
            <a:off x="2829911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 rot="-5400000">
            <a:off x="3068074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 rot="-5400000">
            <a:off x="3297899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/>
          <p:nvPr/>
        </p:nvSpPr>
        <p:spPr>
          <a:xfrm rot="-5400000">
            <a:off x="3531899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"/>
          <p:cNvSpPr/>
          <p:nvPr/>
        </p:nvSpPr>
        <p:spPr>
          <a:xfrm rot="-5400000">
            <a:off x="3761725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"/>
          <p:cNvSpPr/>
          <p:nvPr/>
        </p:nvSpPr>
        <p:spPr>
          <a:xfrm rot="-5400000">
            <a:off x="3995738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"/>
          <p:cNvSpPr/>
          <p:nvPr/>
        </p:nvSpPr>
        <p:spPr>
          <a:xfrm rot="-5400000">
            <a:off x="4229738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"/>
          <p:cNvSpPr/>
          <p:nvPr/>
        </p:nvSpPr>
        <p:spPr>
          <a:xfrm rot="-5400000">
            <a:off x="4459563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"/>
          <p:cNvSpPr/>
          <p:nvPr/>
        </p:nvSpPr>
        <p:spPr>
          <a:xfrm rot="-5400000">
            <a:off x="4697726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"/>
          <p:cNvSpPr/>
          <p:nvPr/>
        </p:nvSpPr>
        <p:spPr>
          <a:xfrm rot="-5400000">
            <a:off x="4927551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"/>
          <p:cNvSpPr/>
          <p:nvPr/>
        </p:nvSpPr>
        <p:spPr>
          <a:xfrm rot="-5400000">
            <a:off x="5152102" y="5053450"/>
            <a:ext cx="1473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"/>
          <p:cNvSpPr/>
          <p:nvPr/>
        </p:nvSpPr>
        <p:spPr>
          <a:xfrm rot="-5400000">
            <a:off x="5377551" y="5053450"/>
            <a:ext cx="1473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"/>
          <p:cNvSpPr/>
          <p:nvPr/>
        </p:nvSpPr>
        <p:spPr>
          <a:xfrm rot="-5400000">
            <a:off x="-23441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"/>
          <p:cNvSpPr/>
          <p:nvPr/>
        </p:nvSpPr>
        <p:spPr>
          <a:xfrm rot="-5400000">
            <a:off x="206385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"/>
          <p:cNvSpPr/>
          <p:nvPr/>
        </p:nvSpPr>
        <p:spPr>
          <a:xfrm rot="-5400000">
            <a:off x="440398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"/>
          <p:cNvSpPr/>
          <p:nvPr/>
        </p:nvSpPr>
        <p:spPr>
          <a:xfrm rot="-5400000">
            <a:off x="674398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"/>
          <p:cNvSpPr/>
          <p:nvPr/>
        </p:nvSpPr>
        <p:spPr>
          <a:xfrm rot="-5400000">
            <a:off x="904223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 rot="-5400000">
            <a:off x="1142386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"/>
          <p:cNvSpPr/>
          <p:nvPr/>
        </p:nvSpPr>
        <p:spPr>
          <a:xfrm rot="-5400000">
            <a:off x="1372211" y="5053442"/>
            <a:ext cx="1455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/>
          <p:nvPr/>
        </p:nvSpPr>
        <p:spPr>
          <a:xfrm rot="-5400000">
            <a:off x="1596762" y="5053450"/>
            <a:ext cx="1473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6"/>
          <p:cNvSpPr/>
          <p:nvPr/>
        </p:nvSpPr>
        <p:spPr>
          <a:xfrm rot="-5400000">
            <a:off x="1822211" y="5053450"/>
            <a:ext cx="147300" cy="62400"/>
          </a:xfrm>
          <a:prstGeom prst="mathMinus">
            <a:avLst>
              <a:gd name="adj1" fmla="val 2352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9" name="Google Shape;179;p6"/>
          <p:cNvCxnSpPr/>
          <p:nvPr/>
        </p:nvCxnSpPr>
        <p:spPr>
          <a:xfrm rot="10800000">
            <a:off x="-8367" y="5138671"/>
            <a:ext cx="9150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0" name="Google Shape;180;p6"/>
          <p:cNvCxnSpPr/>
          <p:nvPr/>
        </p:nvCxnSpPr>
        <p:spPr>
          <a:xfrm>
            <a:off x="64800" y="1800"/>
            <a:ext cx="0" cy="2836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1" name="Google Shape;181;p6"/>
          <p:cNvCxnSpPr/>
          <p:nvPr/>
        </p:nvCxnSpPr>
        <p:spPr>
          <a:xfrm>
            <a:off x="134125" y="1800"/>
            <a:ext cx="0" cy="2836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3744225" y="3442425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3" name="Google Shape;183;p6"/>
          <p:cNvSpPr txBox="1">
            <a:spLocks noGrp="1"/>
          </p:cNvSpPr>
          <p:nvPr>
            <p:ph type="title" idx="2"/>
          </p:nvPr>
        </p:nvSpPr>
        <p:spPr>
          <a:xfrm>
            <a:off x="3737025" y="3982388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4" name="Google Shape;184;p6"/>
          <p:cNvSpPr txBox="1">
            <a:spLocks noGrp="1"/>
          </p:cNvSpPr>
          <p:nvPr>
            <p:ph type="title" idx="3"/>
          </p:nvPr>
        </p:nvSpPr>
        <p:spPr>
          <a:xfrm>
            <a:off x="386075" y="2113775"/>
            <a:ext cx="3249900" cy="12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185" name="Google Shape;185;p6"/>
          <p:cNvSpPr txBox="1">
            <a:spLocks noGrp="1"/>
          </p:cNvSpPr>
          <p:nvPr>
            <p:ph type="title" idx="4"/>
          </p:nvPr>
        </p:nvSpPr>
        <p:spPr>
          <a:xfrm>
            <a:off x="5115825" y="3442425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6" name="Google Shape;186;p6"/>
          <p:cNvSpPr txBox="1">
            <a:spLocks noGrp="1"/>
          </p:cNvSpPr>
          <p:nvPr>
            <p:ph type="title" idx="5"/>
          </p:nvPr>
        </p:nvSpPr>
        <p:spPr>
          <a:xfrm>
            <a:off x="5108625" y="3982388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7" name="Google Shape;187;p6"/>
          <p:cNvSpPr txBox="1">
            <a:spLocks noGrp="1"/>
          </p:cNvSpPr>
          <p:nvPr>
            <p:ph type="title" idx="6"/>
          </p:nvPr>
        </p:nvSpPr>
        <p:spPr>
          <a:xfrm>
            <a:off x="6494625" y="3442425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8" name="Google Shape;188;p6"/>
          <p:cNvSpPr txBox="1">
            <a:spLocks noGrp="1"/>
          </p:cNvSpPr>
          <p:nvPr>
            <p:ph type="title" idx="7"/>
          </p:nvPr>
        </p:nvSpPr>
        <p:spPr>
          <a:xfrm>
            <a:off x="6487425" y="3982388"/>
            <a:ext cx="12951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 idx="8"/>
          </p:nvPr>
        </p:nvSpPr>
        <p:spPr>
          <a:xfrm>
            <a:off x="7880545" y="3442425"/>
            <a:ext cx="12807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90" name="Google Shape;190;p6"/>
          <p:cNvSpPr txBox="1">
            <a:spLocks noGrp="1"/>
          </p:cNvSpPr>
          <p:nvPr>
            <p:ph type="title" idx="9"/>
          </p:nvPr>
        </p:nvSpPr>
        <p:spPr>
          <a:xfrm>
            <a:off x="7873425" y="3982394"/>
            <a:ext cx="1280700" cy="4959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"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191" name="Google Shape;191;p6"/>
          <p:cNvSpPr>
            <a:spLocks noGrp="1"/>
          </p:cNvSpPr>
          <p:nvPr>
            <p:ph type="pic" idx="13"/>
          </p:nvPr>
        </p:nvSpPr>
        <p:spPr>
          <a:xfrm>
            <a:off x="3744275" y="1507313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6"/>
          <p:cNvSpPr>
            <a:spLocks noGrp="1"/>
          </p:cNvSpPr>
          <p:nvPr>
            <p:ph type="pic" idx="14"/>
          </p:nvPr>
        </p:nvSpPr>
        <p:spPr>
          <a:xfrm>
            <a:off x="5116938" y="1507350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6"/>
          <p:cNvSpPr>
            <a:spLocks noGrp="1"/>
          </p:cNvSpPr>
          <p:nvPr>
            <p:ph type="pic" idx="15"/>
          </p:nvPr>
        </p:nvSpPr>
        <p:spPr>
          <a:xfrm>
            <a:off x="6488288" y="1503650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94" name="Google Shape;194;p6"/>
          <p:cNvSpPr>
            <a:spLocks noGrp="1"/>
          </p:cNvSpPr>
          <p:nvPr>
            <p:ph type="pic" idx="16"/>
          </p:nvPr>
        </p:nvSpPr>
        <p:spPr>
          <a:xfrm>
            <a:off x="7859638" y="1507350"/>
            <a:ext cx="1287900" cy="1597500"/>
          </a:xfrm>
          <a:prstGeom prst="rect">
            <a:avLst/>
          </a:prstGeom>
          <a:noFill/>
          <a:ln>
            <a:noFill/>
          </a:ln>
        </p:spPr>
      </p:sp>
      <p:sp>
        <p:nvSpPr>
          <p:cNvPr id="195" name="Google Shape;195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51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4" name="Google Shape;1024;p51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025" name="Google Shape;1025;p51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1026" name="Google Shape;1026;p51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7" name="Google Shape;102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51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29" name="Google Shape;1029;p51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52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2" name="Google Shape;1032;p52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3" name="Google Shape;1033;p52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4" name="Google Shape;1034;p52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5" name="Google Shape;1035;p52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1036" name="Google Shape;1036;p52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37" name="Google Shape;1037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52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9" name="Google Shape;1039;p52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40" name="Google Shape;1040;p52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53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54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5" name="Google Shape;1045;p54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54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7" name="Google Shape;1047;p54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8" name="Google Shape;1048;p54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49" name="Google Shape;1049;p54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0" name="Google Shape;1050;p54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1" name="Google Shape;1051;p54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2" name="Google Shape;1052;p54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1053" name="Google Shape;1053;p54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4">
  <p:cSld name="CUSTOM_28">
    <p:bg>
      <p:bgPr>
        <a:solidFill>
          <a:schemeClr val="dk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>
            <a:spLocks noGrp="1"/>
          </p:cNvSpPr>
          <p:nvPr>
            <p:ph type="subTitle" idx="1"/>
          </p:nvPr>
        </p:nvSpPr>
        <p:spPr>
          <a:xfrm>
            <a:off x="480725" y="3289800"/>
            <a:ext cx="2040600" cy="16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7"/>
          <p:cNvSpPr txBox="1">
            <a:spLocks noGrp="1"/>
          </p:cNvSpPr>
          <p:nvPr>
            <p:ph type="subTitle" idx="2"/>
          </p:nvPr>
        </p:nvSpPr>
        <p:spPr>
          <a:xfrm>
            <a:off x="480725" y="2627025"/>
            <a:ext cx="20406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7"/>
          <p:cNvSpPr txBox="1">
            <a:spLocks noGrp="1"/>
          </p:cNvSpPr>
          <p:nvPr>
            <p:ph type="subTitle" idx="3"/>
          </p:nvPr>
        </p:nvSpPr>
        <p:spPr>
          <a:xfrm>
            <a:off x="2523725" y="3667550"/>
            <a:ext cx="2040600" cy="13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7"/>
          <p:cNvSpPr txBox="1">
            <a:spLocks noGrp="1"/>
          </p:cNvSpPr>
          <p:nvPr>
            <p:ph type="subTitle" idx="4"/>
          </p:nvPr>
        </p:nvSpPr>
        <p:spPr>
          <a:xfrm>
            <a:off x="2523725" y="3004775"/>
            <a:ext cx="20406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7"/>
          <p:cNvSpPr txBox="1">
            <a:spLocks noGrp="1"/>
          </p:cNvSpPr>
          <p:nvPr>
            <p:ph type="subTitle" idx="5"/>
          </p:nvPr>
        </p:nvSpPr>
        <p:spPr>
          <a:xfrm>
            <a:off x="6635175" y="3289800"/>
            <a:ext cx="2040600" cy="169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7"/>
          <p:cNvSpPr txBox="1">
            <a:spLocks noGrp="1"/>
          </p:cNvSpPr>
          <p:nvPr>
            <p:ph type="subTitle" idx="6"/>
          </p:nvPr>
        </p:nvSpPr>
        <p:spPr>
          <a:xfrm>
            <a:off x="6635163" y="2627025"/>
            <a:ext cx="20406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7"/>
          <p:cNvSpPr txBox="1">
            <a:spLocks noGrp="1"/>
          </p:cNvSpPr>
          <p:nvPr>
            <p:ph type="subTitle" idx="7"/>
          </p:nvPr>
        </p:nvSpPr>
        <p:spPr>
          <a:xfrm>
            <a:off x="4561925" y="3499325"/>
            <a:ext cx="2040600" cy="14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 ExtraLight"/>
              <a:buNone/>
              <a:defRPr sz="1000">
                <a:solidFill>
                  <a:schemeClr val="lt1"/>
                </a:solidFill>
                <a:latin typeface="Lexend ExtraLight"/>
                <a:ea typeface="Lexend ExtraLight"/>
                <a:cs typeface="Lexend ExtraLight"/>
                <a:sym typeface="Lexend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7"/>
          <p:cNvSpPr txBox="1">
            <a:spLocks noGrp="1"/>
          </p:cNvSpPr>
          <p:nvPr>
            <p:ph type="subTitle" idx="8"/>
          </p:nvPr>
        </p:nvSpPr>
        <p:spPr>
          <a:xfrm>
            <a:off x="4561913" y="2836550"/>
            <a:ext cx="2040600" cy="6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Lexend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7"/>
          <p:cNvSpPr>
            <a:spLocks noGrp="1"/>
          </p:cNvSpPr>
          <p:nvPr>
            <p:ph type="pic" idx="9"/>
          </p:nvPr>
        </p:nvSpPr>
        <p:spPr>
          <a:xfrm>
            <a:off x="476225" y="506975"/>
            <a:ext cx="2040600" cy="2033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206" name="Google Shape;206;p7"/>
          <p:cNvSpPr>
            <a:spLocks noGrp="1"/>
          </p:cNvSpPr>
          <p:nvPr>
            <p:ph type="pic" idx="13"/>
          </p:nvPr>
        </p:nvSpPr>
        <p:spPr>
          <a:xfrm>
            <a:off x="2519150" y="894950"/>
            <a:ext cx="2036100" cy="20337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207" name="Google Shape;207;p7"/>
          <p:cNvSpPr>
            <a:spLocks noGrp="1"/>
          </p:cNvSpPr>
          <p:nvPr>
            <p:ph type="pic" idx="14"/>
          </p:nvPr>
        </p:nvSpPr>
        <p:spPr>
          <a:xfrm>
            <a:off x="4564175" y="341500"/>
            <a:ext cx="2036100" cy="24171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208" name="Google Shape;208;p7"/>
          <p:cNvSpPr>
            <a:spLocks noGrp="1"/>
          </p:cNvSpPr>
          <p:nvPr>
            <p:ph type="pic" idx="15"/>
          </p:nvPr>
        </p:nvSpPr>
        <p:spPr>
          <a:xfrm>
            <a:off x="6609200" y="763900"/>
            <a:ext cx="2089800" cy="17868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209" name="Google Shape;209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5">
  <p:cSld name="CUSTOM_15">
    <p:bg>
      <p:bgPr>
        <a:solidFill>
          <a:schemeClr val="dk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8"/>
          <p:cNvGrpSpPr/>
          <p:nvPr/>
        </p:nvGrpSpPr>
        <p:grpSpPr>
          <a:xfrm rot="10800000">
            <a:off x="2906850" y="92000"/>
            <a:ext cx="142800" cy="4914850"/>
            <a:chOff x="-30475" y="94400"/>
            <a:chExt cx="142800" cy="4914850"/>
          </a:xfrm>
        </p:grpSpPr>
        <p:sp>
          <p:nvSpPr>
            <p:cNvPr id="212" name="Google Shape;212;p8"/>
            <p:cNvSpPr/>
            <p:nvPr/>
          </p:nvSpPr>
          <p:spPr>
            <a:xfrm>
              <a:off x="-29595" y="9440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-29595" y="324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-29595" y="55822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-29595" y="78805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-29595" y="102621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-29595" y="125604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-29595" y="149004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-29595" y="171986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-29595" y="1953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-29595" y="218788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-29595" y="2417706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-29595" y="2655869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-29595" y="288569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-30475" y="311114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-30475" y="3336595"/>
              <a:ext cx="1428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-29595" y="355119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-29595" y="3781022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-29595" y="4019185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-29595" y="4249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-29595" y="4483011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-29595" y="4712837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-29595" y="4946850"/>
              <a:ext cx="141000" cy="62400"/>
            </a:xfrm>
            <a:prstGeom prst="mathMinus">
              <a:avLst>
                <a:gd name="adj1" fmla="val 2352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cxnSp>
        <p:nvCxnSpPr>
          <p:cNvPr id="234" name="Google Shape;234;p8"/>
          <p:cNvCxnSpPr/>
          <p:nvPr/>
        </p:nvCxnSpPr>
        <p:spPr>
          <a:xfrm>
            <a:off x="3035275" y="2400"/>
            <a:ext cx="0" cy="5138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5" name="Google Shape;235;p8" descr="A bird's eye view of two men shaking hands across an office desk. "/>
          <p:cNvPicPr preferRelativeResize="0"/>
          <p:nvPr/>
        </p:nvPicPr>
        <p:blipFill rotWithShape="1">
          <a:blip r:embed="rId2">
            <a:alphaModFix/>
          </a:blip>
          <a:srcRect l="25486" r="36552"/>
          <a:stretch/>
        </p:blipFill>
        <p:spPr>
          <a:xfrm>
            <a:off x="0" y="0"/>
            <a:ext cx="29274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/>
          <p:nvPr/>
        </p:nvSpPr>
        <p:spPr>
          <a:xfrm>
            <a:off x="7263350" y="760800"/>
            <a:ext cx="1880709" cy="3621904"/>
          </a:xfrm>
          <a:custGeom>
            <a:avLst/>
            <a:gdLst/>
            <a:ahLst/>
            <a:cxnLst/>
            <a:rect l="l" t="t" r="r" b="b"/>
            <a:pathLst>
              <a:path w="90724" h="174718" extrusionOk="0">
                <a:moveTo>
                  <a:pt x="90724" y="46241"/>
                </a:moveTo>
                <a:lnTo>
                  <a:pt x="40972" y="0"/>
                </a:lnTo>
                <a:lnTo>
                  <a:pt x="0" y="42436"/>
                </a:lnTo>
                <a:lnTo>
                  <a:pt x="46825" y="86628"/>
                </a:lnTo>
                <a:lnTo>
                  <a:pt x="292" y="130527"/>
                </a:lnTo>
                <a:lnTo>
                  <a:pt x="40972" y="174718"/>
                </a:lnTo>
                <a:lnTo>
                  <a:pt x="90724" y="127015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8"/>
          <p:cNvSpPr txBox="1">
            <a:spLocks noGrp="1"/>
          </p:cNvSpPr>
          <p:nvPr>
            <p:ph type="title"/>
          </p:nvPr>
        </p:nvSpPr>
        <p:spPr>
          <a:xfrm>
            <a:off x="3308475" y="1429000"/>
            <a:ext cx="3823800" cy="314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238" name="Google Shape;238;p8"/>
          <p:cNvSpPr txBox="1">
            <a:spLocks noGrp="1"/>
          </p:cNvSpPr>
          <p:nvPr>
            <p:ph type="title" idx="2"/>
          </p:nvPr>
        </p:nvSpPr>
        <p:spPr>
          <a:xfrm>
            <a:off x="3308475" y="870225"/>
            <a:ext cx="38238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9" name="Google Shape;239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6">
  <p:cSld name="CUSTOM_13"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9" descr="Businessman analyse investment marketing data. (proporcionada por Getty Images)"/>
          <p:cNvPicPr preferRelativeResize="0"/>
          <p:nvPr/>
        </p:nvPicPr>
        <p:blipFill rotWithShape="1">
          <a:blip r:embed="rId2">
            <a:alphaModFix amt="20000"/>
          </a:blip>
          <a:srcRect l="405" t="14905" r="414" b="1397"/>
          <a:stretch/>
        </p:blipFill>
        <p:spPr>
          <a:xfrm>
            <a:off x="0" y="2125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3">
            <a:alphaModFix/>
          </a:blip>
          <a:srcRect t="-24" r="149" b="19194"/>
          <a:stretch/>
        </p:blipFill>
        <p:spPr>
          <a:xfrm rot="5400000">
            <a:off x="2003961" y="-2012250"/>
            <a:ext cx="5136077" cy="91680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9"/>
          <p:cNvGrpSpPr/>
          <p:nvPr/>
        </p:nvGrpSpPr>
        <p:grpSpPr>
          <a:xfrm>
            <a:off x="119650" y="5026834"/>
            <a:ext cx="8904707" cy="134303"/>
            <a:chOff x="18101" y="4907950"/>
            <a:chExt cx="8904707" cy="291900"/>
          </a:xfrm>
        </p:grpSpPr>
        <p:sp>
          <p:nvSpPr>
            <p:cNvPr id="244" name="Google Shape;244;p9"/>
            <p:cNvSpPr/>
            <p:nvPr/>
          </p:nvSpPr>
          <p:spPr>
            <a:xfrm rot="-5400000">
              <a:off x="55052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45" name="Google Shape;245;p9"/>
            <p:cNvSpPr/>
            <p:nvPr/>
          </p:nvSpPr>
          <p:spPr>
            <a:xfrm rot="-5400000">
              <a:off x="57350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 rot="-5400000">
              <a:off x="59690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 rot="-5400000">
              <a:off x="61989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 rot="-5400000">
              <a:off x="64370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 rot="-5400000">
              <a:off x="66669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 rot="-5400000">
              <a:off x="69009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 rot="-5400000">
              <a:off x="71307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 rot="-5400000">
              <a:off x="73647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 rot="-5400000">
              <a:off x="75987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 rot="-5400000">
              <a:off x="78285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 rot="-5400000">
              <a:off x="80667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 rot="-5400000">
              <a:off x="82965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 rot="-5400000">
              <a:off x="85202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 rot="-5400000">
              <a:off x="87456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59" name="Google Shape;259;p9"/>
            <p:cNvSpPr/>
            <p:nvPr/>
          </p:nvSpPr>
          <p:spPr>
            <a:xfrm rot="-5400000">
              <a:off x="20648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0" name="Google Shape;260;p9"/>
            <p:cNvSpPr/>
            <p:nvPr/>
          </p:nvSpPr>
          <p:spPr>
            <a:xfrm rot="-5400000">
              <a:off x="22946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1" name="Google Shape;261;p9"/>
            <p:cNvSpPr/>
            <p:nvPr/>
          </p:nvSpPr>
          <p:spPr>
            <a:xfrm rot="-5400000">
              <a:off x="25286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2" name="Google Shape;262;p9"/>
            <p:cNvSpPr/>
            <p:nvPr/>
          </p:nvSpPr>
          <p:spPr>
            <a:xfrm rot="-5400000">
              <a:off x="27585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 rot="-5400000">
              <a:off x="29966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 rot="-5400000">
              <a:off x="32265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 rot="-5400000">
              <a:off x="34605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 rot="-5400000">
              <a:off x="36903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 rot="-5400000">
              <a:off x="39243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 rot="-5400000">
              <a:off x="41583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 rot="-5400000">
              <a:off x="43881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 rot="-5400000">
              <a:off x="46263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 rot="-5400000">
              <a:off x="48561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2" name="Google Shape;272;p9"/>
            <p:cNvSpPr/>
            <p:nvPr/>
          </p:nvSpPr>
          <p:spPr>
            <a:xfrm rot="-5400000">
              <a:off x="50798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3" name="Google Shape;273;p9"/>
            <p:cNvSpPr/>
            <p:nvPr/>
          </p:nvSpPr>
          <p:spPr>
            <a:xfrm rot="-5400000">
              <a:off x="53052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4" name="Google Shape;274;p9"/>
            <p:cNvSpPr/>
            <p:nvPr/>
          </p:nvSpPr>
          <p:spPr>
            <a:xfrm rot="-5400000">
              <a:off x="-94849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 rot="-5400000">
              <a:off x="13497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 rot="-5400000">
              <a:off x="36899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 rot="-5400000">
              <a:off x="60299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 rot="-5400000">
              <a:off x="83281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 rot="-5400000">
              <a:off x="107098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-5400000">
              <a:off x="130080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 rot="-5400000">
              <a:off x="15244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 rot="-5400000">
              <a:off x="17499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283" name="Google Shape;283;p9"/>
          <p:cNvGrpSpPr/>
          <p:nvPr/>
        </p:nvGrpSpPr>
        <p:grpSpPr>
          <a:xfrm>
            <a:off x="119650" y="-16491"/>
            <a:ext cx="8904707" cy="134303"/>
            <a:chOff x="18101" y="4907950"/>
            <a:chExt cx="8904707" cy="291900"/>
          </a:xfrm>
        </p:grpSpPr>
        <p:sp>
          <p:nvSpPr>
            <p:cNvPr id="284" name="Google Shape;284;p9"/>
            <p:cNvSpPr/>
            <p:nvPr/>
          </p:nvSpPr>
          <p:spPr>
            <a:xfrm rot="-5400000">
              <a:off x="55052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 rot="-5400000">
              <a:off x="57350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 rot="-5400000">
              <a:off x="59690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7" name="Google Shape;287;p9"/>
            <p:cNvSpPr/>
            <p:nvPr/>
          </p:nvSpPr>
          <p:spPr>
            <a:xfrm rot="-5400000">
              <a:off x="61989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8" name="Google Shape;288;p9"/>
            <p:cNvSpPr/>
            <p:nvPr/>
          </p:nvSpPr>
          <p:spPr>
            <a:xfrm rot="-5400000">
              <a:off x="64370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 rot="-5400000">
              <a:off x="66669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 rot="-5400000">
              <a:off x="69009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 rot="-5400000">
              <a:off x="71307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2" name="Google Shape;292;p9"/>
            <p:cNvSpPr/>
            <p:nvPr/>
          </p:nvSpPr>
          <p:spPr>
            <a:xfrm rot="-5400000">
              <a:off x="73647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3" name="Google Shape;293;p9"/>
            <p:cNvSpPr/>
            <p:nvPr/>
          </p:nvSpPr>
          <p:spPr>
            <a:xfrm rot="-5400000">
              <a:off x="75987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 rot="-5400000">
              <a:off x="78285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 rot="-5400000">
              <a:off x="80667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 rot="-5400000">
              <a:off x="82965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 rot="-5400000">
              <a:off x="85202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 rot="-5400000">
              <a:off x="87456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 rot="-5400000">
              <a:off x="2064858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 rot="-5400000">
              <a:off x="229468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 rot="-5400000">
              <a:off x="2528685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 rot="-5400000">
              <a:off x="275851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 rot="-5400000">
              <a:off x="2996674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 rot="-5400000">
              <a:off x="322650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 rot="-5400000">
              <a:off x="346050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 rot="-5400000">
              <a:off x="369032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7" name="Google Shape;307;p9"/>
            <p:cNvSpPr/>
            <p:nvPr/>
          </p:nvSpPr>
          <p:spPr>
            <a:xfrm rot="-5400000">
              <a:off x="392434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8" name="Google Shape;308;p9"/>
            <p:cNvSpPr/>
            <p:nvPr/>
          </p:nvSpPr>
          <p:spPr>
            <a:xfrm rot="-5400000">
              <a:off x="415834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09" name="Google Shape;309;p9"/>
            <p:cNvSpPr/>
            <p:nvPr/>
          </p:nvSpPr>
          <p:spPr>
            <a:xfrm rot="-5400000">
              <a:off x="438816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0" name="Google Shape;310;p9"/>
            <p:cNvSpPr/>
            <p:nvPr/>
          </p:nvSpPr>
          <p:spPr>
            <a:xfrm rot="-5400000">
              <a:off x="462633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1" name="Google Shape;311;p9"/>
            <p:cNvSpPr/>
            <p:nvPr/>
          </p:nvSpPr>
          <p:spPr>
            <a:xfrm rot="-5400000">
              <a:off x="485615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2" name="Google Shape;312;p9"/>
            <p:cNvSpPr/>
            <p:nvPr/>
          </p:nvSpPr>
          <p:spPr>
            <a:xfrm rot="-5400000">
              <a:off x="50798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 rot="-5400000">
              <a:off x="53052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 rot="-5400000">
              <a:off x="-94849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 rot="-5400000">
              <a:off x="13497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 rot="-5400000">
              <a:off x="368990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 rot="-5400000">
              <a:off x="60299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 rot="-5400000">
              <a:off x="83281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 rot="-5400000">
              <a:off x="1070981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 rot="-5400000">
              <a:off x="1300807" y="5022700"/>
              <a:ext cx="2883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 rot="-5400000">
              <a:off x="152445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 rot="-5400000">
              <a:off x="1749908" y="5022700"/>
              <a:ext cx="2919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323" name="Google Shape;323;p9"/>
          <p:cNvSpPr/>
          <p:nvPr/>
        </p:nvSpPr>
        <p:spPr>
          <a:xfrm>
            <a:off x="7285600" y="321925"/>
            <a:ext cx="1858400" cy="4506975"/>
          </a:xfrm>
          <a:custGeom>
            <a:avLst/>
            <a:gdLst/>
            <a:ahLst/>
            <a:cxnLst/>
            <a:rect l="l" t="t" r="r" b="b"/>
            <a:pathLst>
              <a:path w="74336" h="180279" extrusionOk="0">
                <a:moveTo>
                  <a:pt x="74336" y="29266"/>
                </a:moveTo>
                <a:lnTo>
                  <a:pt x="42436" y="0"/>
                </a:lnTo>
                <a:lnTo>
                  <a:pt x="0" y="44777"/>
                </a:lnTo>
                <a:lnTo>
                  <a:pt x="48582" y="90432"/>
                </a:lnTo>
                <a:lnTo>
                  <a:pt x="586" y="135502"/>
                </a:lnTo>
                <a:lnTo>
                  <a:pt x="42729" y="180279"/>
                </a:lnTo>
                <a:lnTo>
                  <a:pt x="74043" y="150720"/>
                </a:lnTo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386075" y="1838350"/>
            <a:ext cx="8119500" cy="23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4000">
                <a:solidFill>
                  <a:schemeClr val="l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title" idx="2"/>
          </p:nvPr>
        </p:nvSpPr>
        <p:spPr>
          <a:xfrm>
            <a:off x="406400" y="1090150"/>
            <a:ext cx="81195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4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15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endParaRPr/>
          </a:p>
        </p:txBody>
      </p:sp>
      <p:cxnSp>
        <p:nvCxnSpPr>
          <p:cNvPr id="326" name="Google Shape;326;p9"/>
          <p:cNvCxnSpPr/>
          <p:nvPr/>
        </p:nvCxnSpPr>
        <p:spPr>
          <a:xfrm>
            <a:off x="481950" y="1664350"/>
            <a:ext cx="80235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7" name="Google Shape;32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- Alt 7">
  <p:cSld name="CUSTOM_17">
    <p:bg>
      <p:bgPr>
        <a:solidFill>
          <a:schemeClr val="accent4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9" name="Google Shape;329;p10"/>
          <p:cNvCxnSpPr/>
          <p:nvPr/>
        </p:nvCxnSpPr>
        <p:spPr>
          <a:xfrm>
            <a:off x="481825" y="4327500"/>
            <a:ext cx="81825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0" name="Google Shape;330;p10"/>
          <p:cNvSpPr txBox="1">
            <a:spLocks noGrp="1"/>
          </p:cNvSpPr>
          <p:nvPr>
            <p:ph type="subTitle" idx="1"/>
          </p:nvPr>
        </p:nvSpPr>
        <p:spPr>
          <a:xfrm>
            <a:off x="474950" y="4494125"/>
            <a:ext cx="2961900" cy="400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331" name="Google Shape;331;p10"/>
          <p:cNvSpPr txBox="1">
            <a:spLocks noGrp="1"/>
          </p:cNvSpPr>
          <p:nvPr>
            <p:ph type="subTitle" idx="2"/>
          </p:nvPr>
        </p:nvSpPr>
        <p:spPr>
          <a:xfrm>
            <a:off x="6449125" y="4494125"/>
            <a:ext cx="2215200" cy="4002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332" name="Google Shape;332;p10"/>
          <p:cNvSpPr txBox="1">
            <a:spLocks noGrp="1"/>
          </p:cNvSpPr>
          <p:nvPr>
            <p:ph type="subTitle" idx="3"/>
          </p:nvPr>
        </p:nvSpPr>
        <p:spPr>
          <a:xfrm>
            <a:off x="2833825" y="2945813"/>
            <a:ext cx="33873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333" name="Google Shape;333;p10"/>
          <p:cNvSpPr txBox="1">
            <a:spLocks noGrp="1"/>
          </p:cNvSpPr>
          <p:nvPr>
            <p:ph type="subTitle" idx="4"/>
          </p:nvPr>
        </p:nvSpPr>
        <p:spPr>
          <a:xfrm>
            <a:off x="2833825" y="2433357"/>
            <a:ext cx="33873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334" name="Google Shape;334;p10"/>
          <p:cNvSpPr txBox="1">
            <a:spLocks noGrp="1"/>
          </p:cNvSpPr>
          <p:nvPr>
            <p:ph type="subTitle" idx="5"/>
          </p:nvPr>
        </p:nvSpPr>
        <p:spPr>
          <a:xfrm>
            <a:off x="2833825" y="1901013"/>
            <a:ext cx="33873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335" name="Google Shape;335;p10"/>
          <p:cNvSpPr txBox="1">
            <a:spLocks noGrp="1"/>
          </p:cNvSpPr>
          <p:nvPr>
            <p:ph type="subTitle" idx="6"/>
          </p:nvPr>
        </p:nvSpPr>
        <p:spPr>
          <a:xfrm>
            <a:off x="1021000" y="2945817"/>
            <a:ext cx="14478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9pPr>
          </a:lstStyle>
          <a:p>
            <a:endParaRPr/>
          </a:p>
        </p:txBody>
      </p:sp>
      <p:sp>
        <p:nvSpPr>
          <p:cNvPr id="336" name="Google Shape;336;p10"/>
          <p:cNvSpPr txBox="1">
            <a:spLocks noGrp="1"/>
          </p:cNvSpPr>
          <p:nvPr>
            <p:ph type="subTitle" idx="7"/>
          </p:nvPr>
        </p:nvSpPr>
        <p:spPr>
          <a:xfrm>
            <a:off x="1021000" y="2433359"/>
            <a:ext cx="14478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9pPr>
          </a:lstStyle>
          <a:p>
            <a:endParaRPr/>
          </a:p>
        </p:txBody>
      </p:sp>
      <p:sp>
        <p:nvSpPr>
          <p:cNvPr id="337" name="Google Shape;337;p10"/>
          <p:cNvSpPr txBox="1">
            <a:spLocks noGrp="1"/>
          </p:cNvSpPr>
          <p:nvPr>
            <p:ph type="subTitle" idx="8"/>
          </p:nvPr>
        </p:nvSpPr>
        <p:spPr>
          <a:xfrm>
            <a:off x="1021000" y="1901013"/>
            <a:ext cx="14478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 b="1"/>
            </a:lvl9pPr>
          </a:lstStyle>
          <a:p>
            <a:endParaRPr/>
          </a:p>
        </p:txBody>
      </p:sp>
      <p:sp>
        <p:nvSpPr>
          <p:cNvPr id="338" name="Google Shape;338;p10"/>
          <p:cNvSpPr txBox="1">
            <a:spLocks noGrp="1"/>
          </p:cNvSpPr>
          <p:nvPr>
            <p:ph type="subTitle" idx="9"/>
          </p:nvPr>
        </p:nvSpPr>
        <p:spPr>
          <a:xfrm>
            <a:off x="6535225" y="301550"/>
            <a:ext cx="2129100" cy="7113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sz="1000"/>
            </a:lvl9pPr>
          </a:lstStyle>
          <a:p>
            <a:endParaRPr/>
          </a:p>
        </p:txBody>
      </p:sp>
      <p:sp>
        <p:nvSpPr>
          <p:cNvPr id="339" name="Google Shape;339;p10"/>
          <p:cNvSpPr txBox="1">
            <a:spLocks noGrp="1"/>
          </p:cNvSpPr>
          <p:nvPr>
            <p:ph type="ctrTitle"/>
          </p:nvPr>
        </p:nvSpPr>
        <p:spPr>
          <a:xfrm>
            <a:off x="403275" y="301550"/>
            <a:ext cx="60735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exandria Black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0" name="Google Shape;340;p10"/>
          <p:cNvSpPr txBox="1">
            <a:spLocks noGrp="1"/>
          </p:cNvSpPr>
          <p:nvPr>
            <p:ph type="title" idx="13"/>
          </p:nvPr>
        </p:nvSpPr>
        <p:spPr>
          <a:xfrm>
            <a:off x="442125" y="1880638"/>
            <a:ext cx="519300" cy="512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exandria Black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341" name="Google Shape;341;p10"/>
          <p:cNvSpPr txBox="1">
            <a:spLocks noGrp="1"/>
          </p:cNvSpPr>
          <p:nvPr>
            <p:ph type="title" idx="14"/>
          </p:nvPr>
        </p:nvSpPr>
        <p:spPr>
          <a:xfrm>
            <a:off x="442125" y="2414038"/>
            <a:ext cx="519300" cy="512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exandria Black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342" name="Google Shape;342;p10"/>
          <p:cNvSpPr txBox="1">
            <a:spLocks noGrp="1"/>
          </p:cNvSpPr>
          <p:nvPr>
            <p:ph type="title" idx="15"/>
          </p:nvPr>
        </p:nvSpPr>
        <p:spPr>
          <a:xfrm>
            <a:off x="442125" y="2947438"/>
            <a:ext cx="519300" cy="512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lexandria Black"/>
              <a:buNone/>
              <a:defRPr sz="4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Font typeface="Alexandria Black"/>
              <a:buNone/>
              <a:defRPr sz="12000">
                <a:solidFill>
                  <a:schemeClr val="accent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9pPr>
          </a:lstStyle>
          <a:p>
            <a:endParaRPr/>
          </a:p>
        </p:txBody>
      </p:sp>
      <p:sp>
        <p:nvSpPr>
          <p:cNvPr id="343" name="Google Shape;34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 Black"/>
              <a:buNone/>
              <a:defRPr sz="2800">
                <a:solidFill>
                  <a:schemeClr val="dk1"/>
                </a:solidFill>
                <a:latin typeface="Alexandria Black"/>
                <a:ea typeface="Alexandria Black"/>
                <a:cs typeface="Alexandria Black"/>
                <a:sym typeface="Alexandria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exandria"/>
              <a:buNone/>
              <a:defRPr sz="2800">
                <a:solidFill>
                  <a:schemeClr val="dk1"/>
                </a:solidFill>
                <a:latin typeface="Alexandria"/>
                <a:ea typeface="Alexandria"/>
                <a:cs typeface="Alexandria"/>
                <a:sym typeface="Alexand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906500"/>
            <a:ext cx="8520600" cy="24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"/>
              <a:buChar char="●"/>
              <a:defRPr sz="18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●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○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"/>
              <a:buChar char="■"/>
              <a:def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55"/>
          <p:cNvSpPr txBox="1">
            <a:spLocks noGrp="1"/>
          </p:cNvSpPr>
          <p:nvPr>
            <p:ph type="ctrTitle"/>
          </p:nvPr>
        </p:nvSpPr>
        <p:spPr>
          <a:xfrm>
            <a:off x="331225" y="2423575"/>
            <a:ext cx="7733400" cy="18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400" dirty="0">
                <a:latin typeface="Lexend"/>
              </a:rPr>
              <a:t>Culture Wars, Polarization, News Biases, and the Implementation of Ranked Choice Voting </a:t>
            </a:r>
            <a:endParaRPr sz="2700" dirty="0">
              <a:latin typeface="Lexend"/>
            </a:endParaRPr>
          </a:p>
        </p:txBody>
      </p:sp>
      <p:sp>
        <p:nvSpPr>
          <p:cNvPr id="1059" name="Google Shape;1059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sp>
        <p:nvSpPr>
          <p:cNvPr id="1060" name="Google Shape;1060;p55"/>
          <p:cNvSpPr txBox="1">
            <a:spLocks noGrp="1"/>
          </p:cNvSpPr>
          <p:nvPr>
            <p:ph type="subTitle" idx="4294967295"/>
          </p:nvPr>
        </p:nvSpPr>
        <p:spPr>
          <a:xfrm>
            <a:off x="358425" y="4455850"/>
            <a:ext cx="35256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" sz="1000">
                <a:solidFill>
                  <a:schemeClr val="lt1"/>
                </a:solidFill>
              </a:rPr>
              <a:t>Prepared By: Camille Valdez and Esme Dorcellus 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1061" name="Google Shape;1061;p55"/>
          <p:cNvSpPr txBox="1">
            <a:spLocks noGrp="1"/>
          </p:cNvSpPr>
          <p:nvPr>
            <p:ph type="subTitle" idx="4294967295"/>
          </p:nvPr>
        </p:nvSpPr>
        <p:spPr>
          <a:xfrm>
            <a:off x="6456875" y="4455850"/>
            <a:ext cx="2215200" cy="4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700"/>
              </a:spcAft>
              <a:buClr>
                <a:schemeClr val="dk1"/>
              </a:buClr>
              <a:buSzPts val="1800"/>
              <a:buFont typeface="Nunito Sans"/>
              <a:buNone/>
            </a:pPr>
            <a:r>
              <a:rPr lang="en" sz="1000">
                <a:solidFill>
                  <a:schemeClr val="lt1"/>
                </a:solidFill>
              </a:rPr>
              <a:t>December 2025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1062" name="Google Shape;1062;p55" title="IMG_9552.jpg"/>
          <p:cNvPicPr preferRelativeResize="0"/>
          <p:nvPr/>
        </p:nvPicPr>
        <p:blipFill rotWithShape="1">
          <a:blip r:embed="rId3">
            <a:alphaModFix/>
          </a:blip>
          <a:srcRect r="13584" b="40943"/>
          <a:stretch/>
        </p:blipFill>
        <p:spPr>
          <a:xfrm>
            <a:off x="3406950" y="0"/>
            <a:ext cx="2525549" cy="207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Google Shape;1063;p55" title="IMG_9541.jpg"/>
          <p:cNvPicPr preferRelativeResize="0"/>
          <p:nvPr/>
        </p:nvPicPr>
        <p:blipFill rotWithShape="1">
          <a:blip r:embed="rId4">
            <a:alphaModFix/>
          </a:blip>
          <a:srcRect t="13532" b="40874"/>
          <a:stretch/>
        </p:blipFill>
        <p:spPr>
          <a:xfrm>
            <a:off x="0" y="0"/>
            <a:ext cx="3406952" cy="207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55" title="IMG_9540.jpg"/>
          <p:cNvPicPr preferRelativeResize="0"/>
          <p:nvPr/>
        </p:nvPicPr>
        <p:blipFill rotWithShape="1">
          <a:blip r:embed="rId5">
            <a:alphaModFix/>
          </a:blip>
          <a:srcRect l="8612" t="40267" r="7198" b="19465"/>
          <a:stretch/>
        </p:blipFill>
        <p:spPr>
          <a:xfrm>
            <a:off x="5896225" y="0"/>
            <a:ext cx="3247776" cy="207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56"/>
          <p:cNvSpPr txBox="1">
            <a:spLocks noGrp="1"/>
          </p:cNvSpPr>
          <p:nvPr>
            <p:ph type="subTitle" idx="5"/>
          </p:nvPr>
        </p:nvSpPr>
        <p:spPr>
          <a:xfrm>
            <a:off x="479075" y="1111250"/>
            <a:ext cx="8182500" cy="10557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300" dirty="0"/>
              <a:t>Escalating culture wars fueled by deepening polarization, expanding presidential influence, and the decline of local news have become a risk to U.S. democratic stability and national security. We recommend that the Democratic Caucus urge the Administration to support two national reforms: implementing ranked-choice voting (RCV) and strengthening local news outlets.</a:t>
            </a:r>
            <a:endParaRPr sz="1300" dirty="0"/>
          </a:p>
        </p:txBody>
      </p:sp>
      <p:sp>
        <p:nvSpPr>
          <p:cNvPr id="1070" name="Google Shape;1070;p56"/>
          <p:cNvSpPr txBox="1">
            <a:spLocks noGrp="1"/>
          </p:cNvSpPr>
          <p:nvPr>
            <p:ph type="subTitle" idx="8"/>
          </p:nvPr>
        </p:nvSpPr>
        <p:spPr>
          <a:xfrm>
            <a:off x="479075" y="3218911"/>
            <a:ext cx="1618119" cy="518576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Autofit/>
          </a:bodyPr>
          <a:lstStyle/>
          <a:p>
            <a:pPr marL="0" indent="0">
              <a:buSzPts val="1100"/>
            </a:pPr>
            <a:r>
              <a:rPr lang="en" sz="2000" dirty="0"/>
              <a:t>Drivers					    </a:t>
            </a:r>
          </a:p>
        </p:txBody>
      </p:sp>
      <p:sp>
        <p:nvSpPr>
          <p:cNvPr id="1071" name="Google Shape;1071;p56"/>
          <p:cNvSpPr txBox="1">
            <a:spLocks noGrp="1"/>
          </p:cNvSpPr>
          <p:nvPr>
            <p:ph type="ctrTitle"/>
          </p:nvPr>
        </p:nvSpPr>
        <p:spPr>
          <a:xfrm>
            <a:off x="403275" y="301550"/>
            <a:ext cx="60735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Lexend"/>
              </a:rPr>
              <a:t>BLUF</a:t>
            </a:r>
            <a:endParaRPr dirty="0">
              <a:latin typeface="Lexend"/>
            </a:endParaRPr>
          </a:p>
        </p:txBody>
      </p:sp>
      <p:sp>
        <p:nvSpPr>
          <p:cNvPr id="1072" name="Google Shape;1072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cxnSp>
        <p:nvCxnSpPr>
          <p:cNvPr id="1073" name="Google Shape;1073;p56"/>
          <p:cNvCxnSpPr/>
          <p:nvPr/>
        </p:nvCxnSpPr>
        <p:spPr>
          <a:xfrm>
            <a:off x="479075" y="1012975"/>
            <a:ext cx="8197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4" name="Google Shape;1074;p56"/>
          <p:cNvSpPr txBox="1"/>
          <p:nvPr/>
        </p:nvSpPr>
        <p:spPr>
          <a:xfrm>
            <a:off x="403275" y="2719950"/>
            <a:ext cx="23061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Political exploitation of identity-based issues.</a:t>
            </a:r>
            <a:endParaRPr sz="1100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Polarization across education, religion, military policy, and DEI initiatives.</a:t>
            </a:r>
            <a:endParaRPr sz="1100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800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75" name="Google Shape;1075;p56"/>
          <p:cNvSpPr txBox="1"/>
          <p:nvPr/>
        </p:nvSpPr>
        <p:spPr>
          <a:xfrm>
            <a:off x="3508625" y="2689750"/>
            <a:ext cx="2439300" cy="15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Further democratic backsliding.</a:t>
            </a: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Declining civic engagement.</a:t>
            </a: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Heightened susceptibility to disinformation campaigns.</a:t>
            </a: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76" name="Google Shape;1076;p56"/>
          <p:cNvSpPr txBox="1"/>
          <p:nvPr/>
        </p:nvSpPr>
        <p:spPr>
          <a:xfrm>
            <a:off x="6665375" y="2640150"/>
            <a:ext cx="2097600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Increasing executive power over education, speech, and the military.</a:t>
            </a: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Culture war conflicts are intensifying.</a:t>
            </a: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6A8C1B-E9AE-5B47-4912-565C767C90DC}"/>
              </a:ext>
            </a:extLst>
          </p:cNvPr>
          <p:cNvSpPr txBox="1"/>
          <p:nvPr/>
        </p:nvSpPr>
        <p:spPr>
          <a:xfrm>
            <a:off x="3506932" y="2428875"/>
            <a:ext cx="427326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Lexend Medium"/>
              </a:rPr>
              <a:t>Outcomes</a:t>
            </a:r>
          </a:p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5EC6E-7649-56A9-8427-252229CE7436}"/>
              </a:ext>
            </a:extLst>
          </p:cNvPr>
          <p:cNvSpPr txBox="1"/>
          <p:nvPr/>
        </p:nvSpPr>
        <p:spPr>
          <a:xfrm>
            <a:off x="6667499" y="2428875"/>
            <a:ext cx="4273262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Lexend Medium"/>
              </a:rPr>
              <a:t>Trends </a:t>
            </a:r>
          </a:p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Google Shape;1081;p57"/>
          <p:cNvGrpSpPr/>
          <p:nvPr/>
        </p:nvGrpSpPr>
        <p:grpSpPr>
          <a:xfrm>
            <a:off x="-459140" y="2459080"/>
            <a:ext cx="5253639" cy="513301"/>
            <a:chOff x="574977" y="2598668"/>
            <a:chExt cx="2175600" cy="513301"/>
          </a:xfrm>
        </p:grpSpPr>
        <p:sp>
          <p:nvSpPr>
            <p:cNvPr id="1082" name="Google Shape;1082;p57"/>
            <p:cNvSpPr/>
            <p:nvPr/>
          </p:nvSpPr>
          <p:spPr>
            <a:xfrm rot="10800000">
              <a:off x="588561" y="3049569"/>
              <a:ext cx="21486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83" name="Google Shape;1083;p57"/>
            <p:cNvSpPr/>
            <p:nvPr/>
          </p:nvSpPr>
          <p:spPr>
            <a:xfrm rot="10800000">
              <a:off x="574977" y="2824118"/>
              <a:ext cx="21756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84" name="Google Shape;1084;p57"/>
            <p:cNvSpPr/>
            <p:nvPr/>
          </p:nvSpPr>
          <p:spPr>
            <a:xfrm rot="10800000">
              <a:off x="574977" y="2598668"/>
              <a:ext cx="21756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1085" name="Google Shape;1085;p57"/>
          <p:cNvGrpSpPr/>
          <p:nvPr/>
        </p:nvGrpSpPr>
        <p:grpSpPr>
          <a:xfrm>
            <a:off x="-459153" y="4263072"/>
            <a:ext cx="5253639" cy="460186"/>
            <a:chOff x="574977" y="2598668"/>
            <a:chExt cx="2175600" cy="287850"/>
          </a:xfrm>
        </p:grpSpPr>
        <p:sp>
          <p:nvSpPr>
            <p:cNvPr id="1086" name="Google Shape;1086;p57"/>
            <p:cNvSpPr/>
            <p:nvPr/>
          </p:nvSpPr>
          <p:spPr>
            <a:xfrm rot="10800000">
              <a:off x="574977" y="2824118"/>
              <a:ext cx="21756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1087" name="Google Shape;1087;p57"/>
            <p:cNvSpPr/>
            <p:nvPr/>
          </p:nvSpPr>
          <p:spPr>
            <a:xfrm rot="10800000">
              <a:off x="574977" y="2598668"/>
              <a:ext cx="2175600" cy="62400"/>
            </a:xfrm>
            <a:prstGeom prst="mathMinus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1088" name="Google Shape;1088;p57"/>
          <p:cNvSpPr/>
          <p:nvPr/>
        </p:nvSpPr>
        <p:spPr>
          <a:xfrm>
            <a:off x="380275" y="1981800"/>
            <a:ext cx="3376800" cy="31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89" name="Google Shape;1089;p57"/>
          <p:cNvSpPr txBox="1">
            <a:spLocks noGrp="1"/>
          </p:cNvSpPr>
          <p:nvPr>
            <p:ph type="ctrTitle"/>
          </p:nvPr>
        </p:nvSpPr>
        <p:spPr>
          <a:xfrm>
            <a:off x="375925" y="304725"/>
            <a:ext cx="5346600" cy="6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>
                <a:latin typeface="Lexend"/>
              </a:rPr>
              <a:t>OPTIONS</a:t>
            </a:r>
            <a:r>
              <a:rPr lang="en" dirty="0">
                <a:latin typeface="Lexend"/>
              </a:rPr>
              <a:t> </a:t>
            </a:r>
            <a:endParaRPr dirty="0">
              <a:latin typeface="Lexend"/>
            </a:endParaRPr>
          </a:p>
        </p:txBody>
      </p:sp>
      <p:sp>
        <p:nvSpPr>
          <p:cNvPr id="1090" name="Google Shape;1090;p57"/>
          <p:cNvSpPr txBox="1">
            <a:spLocks noGrp="1"/>
          </p:cNvSpPr>
          <p:nvPr>
            <p:ph type="subTitle" idx="1"/>
          </p:nvPr>
        </p:nvSpPr>
        <p:spPr>
          <a:xfrm>
            <a:off x="433925" y="1981800"/>
            <a:ext cx="3252300" cy="29814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Pros: 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-Reduces incentives for extreme positioning.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-Increases political representation.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 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-No constitutional amendment required for RCV to be adopted. 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Cons: 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-Resistance from politicians who benefit from the current system. 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latin typeface="Lexend Light"/>
                <a:ea typeface="Lexend Light"/>
                <a:cs typeface="Lexend Light"/>
                <a:sym typeface="Lexend Light"/>
              </a:rPr>
              <a:t>-Many misconceptions about the legality of RCV adoption. </a:t>
            </a:r>
            <a:endParaRPr sz="1200"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91" name="Google Shape;1091;p57"/>
          <p:cNvSpPr txBox="1">
            <a:spLocks noGrp="1"/>
          </p:cNvSpPr>
          <p:nvPr>
            <p:ph type="subTitle" idx="4"/>
          </p:nvPr>
        </p:nvSpPr>
        <p:spPr>
          <a:xfrm>
            <a:off x="5495988" y="2181750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List the features of this product or service. Two or more.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92" name="Google Shape;1092;p57"/>
          <p:cNvSpPr txBox="1">
            <a:spLocks noGrp="1"/>
          </p:cNvSpPr>
          <p:nvPr>
            <p:ph type="subTitle" idx="5"/>
          </p:nvPr>
        </p:nvSpPr>
        <p:spPr>
          <a:xfrm>
            <a:off x="5495988" y="2192375"/>
            <a:ext cx="1771500" cy="7800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Lexend Light"/>
                <a:ea typeface="Lexend Light"/>
                <a:cs typeface="Lexend Light"/>
                <a:sym typeface="Lexend Light"/>
              </a:rPr>
              <a:t>Pros: </a:t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93" name="Google Shape;1093;p57"/>
          <p:cNvSpPr txBox="1">
            <a:spLocks noGrp="1"/>
          </p:cNvSpPr>
          <p:nvPr>
            <p:ph type="subTitle" idx="13"/>
          </p:nvPr>
        </p:nvSpPr>
        <p:spPr>
          <a:xfrm>
            <a:off x="380275" y="1488100"/>
            <a:ext cx="3306000" cy="460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/>
              <a:t>1. Nationwide Expansion of RCV </a:t>
            </a:r>
            <a:endParaRPr sz="1400"/>
          </a:p>
        </p:txBody>
      </p:sp>
      <p:sp>
        <p:nvSpPr>
          <p:cNvPr id="1094" name="Google Shape;1094;p57"/>
          <p:cNvSpPr txBox="1">
            <a:spLocks noGrp="1"/>
          </p:cNvSpPr>
          <p:nvPr>
            <p:ph type="subTitle" idx="14"/>
          </p:nvPr>
        </p:nvSpPr>
        <p:spPr>
          <a:xfrm>
            <a:off x="5346600" y="1504850"/>
            <a:ext cx="3306000" cy="460200"/>
          </a:xfrm>
          <a:prstGeom prst="rect">
            <a:avLst/>
          </a:prstGeom>
        </p:spPr>
        <p:txBody>
          <a:bodyPr spcFirstLastPara="1" wrap="square" lIns="90000" tIns="91425" rIns="91425" bIns="91425" anchor="t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Font typeface="Arial"/>
              <a:buNone/>
            </a:pPr>
            <a:r>
              <a:rPr lang="en" sz="1400"/>
              <a:t>2. Strengthen Local News Ecosystems</a:t>
            </a:r>
            <a:endParaRPr sz="1400"/>
          </a:p>
        </p:txBody>
      </p:sp>
      <p:sp>
        <p:nvSpPr>
          <p:cNvPr id="1095" name="Google Shape;1095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3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096" name="Google Shape;1096;p57"/>
          <p:cNvSpPr/>
          <p:nvPr/>
        </p:nvSpPr>
        <p:spPr>
          <a:xfrm>
            <a:off x="5311163" y="1981800"/>
            <a:ext cx="3376800" cy="3161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Pros: 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-More nuanced, better informed, less polarized news coverage. 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-Increases government accountability and voter turnout. 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Cons: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-Requires Congressional appropriations and may face partisan scrutiny. 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rPr>
              <a:t>-Fear of gov’t interference in independent journalism.</a:t>
            </a:r>
            <a:endParaRPr sz="1200">
              <a:solidFill>
                <a:schemeClr val="lt1"/>
              </a:solidFill>
              <a:latin typeface="Lexend Light"/>
              <a:ea typeface="Lexend Light"/>
              <a:cs typeface="Lexend Light"/>
              <a:sym typeface="Lexend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cxnSp>
        <p:nvCxnSpPr>
          <p:cNvPr id="1097" name="Google Shape;1097;p57"/>
          <p:cNvCxnSpPr/>
          <p:nvPr/>
        </p:nvCxnSpPr>
        <p:spPr>
          <a:xfrm>
            <a:off x="479075" y="1012975"/>
            <a:ext cx="8197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58"/>
          <p:cNvSpPr txBox="1">
            <a:spLocks noGrp="1"/>
          </p:cNvSpPr>
          <p:nvPr>
            <p:ph type="subTitle" idx="5"/>
          </p:nvPr>
        </p:nvSpPr>
        <p:spPr>
          <a:xfrm>
            <a:off x="479075" y="1111250"/>
            <a:ext cx="8182500" cy="11643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" sz="1300" dirty="0"/>
              <a:t>We ask the Democratic Caucus to support </a:t>
            </a:r>
            <a:r>
              <a:rPr lang="en" sz="1300" u="sng" dirty="0"/>
              <a:t>our recommendation of a combined approach: nationwide adoption of RCV and alongside federal incentives to strengthen local news organizations. </a:t>
            </a:r>
            <a:r>
              <a:rPr lang="en" sz="1300" dirty="0"/>
              <a:t> The Caucus can assure voters that RCV would mitigate the need to vote for “the lesser of two evils,” a huge issue within the liberal voter base. Local news organizations would be able to promote RCV, and in turn gain viewership. </a:t>
            </a:r>
            <a:endParaRPr sz="1300" dirty="0"/>
          </a:p>
        </p:txBody>
      </p:sp>
      <p:sp>
        <p:nvSpPr>
          <p:cNvPr id="1103" name="Google Shape;1103;p58"/>
          <p:cNvSpPr txBox="1">
            <a:spLocks noGrp="1"/>
          </p:cNvSpPr>
          <p:nvPr>
            <p:ph type="subTitle" idx="8"/>
          </p:nvPr>
        </p:nvSpPr>
        <p:spPr>
          <a:xfrm>
            <a:off x="479075" y="2373813"/>
            <a:ext cx="8077800" cy="492600"/>
          </a:xfrm>
          <a:prstGeom prst="rect">
            <a:avLst/>
          </a:prstGeom>
        </p:spPr>
        <p:txBody>
          <a:bodyPr spcFirstLastPara="1" wrap="square" lIns="0" tIns="91425" rIns="18000" bIns="91425" anchor="ctr" anchorCtr="0">
            <a:normAutofit fontScale="92500"/>
          </a:bodyPr>
          <a:lstStyle/>
          <a:p>
            <a:pPr marL="0" indent="0">
              <a:buSzPts val="1100"/>
            </a:pPr>
            <a:r>
              <a:rPr lang="en" sz="1700" dirty="0"/>
              <a:t>Obstacle				                   Solution   </a:t>
            </a:r>
            <a:endParaRPr sz="1700" dirty="0"/>
          </a:p>
        </p:txBody>
      </p:sp>
      <p:sp>
        <p:nvSpPr>
          <p:cNvPr id="1104" name="Google Shape;1104;p58"/>
          <p:cNvSpPr txBox="1">
            <a:spLocks noGrp="1"/>
          </p:cNvSpPr>
          <p:nvPr>
            <p:ph type="ctrTitle"/>
          </p:nvPr>
        </p:nvSpPr>
        <p:spPr>
          <a:xfrm>
            <a:off x="403275" y="301550"/>
            <a:ext cx="6073500" cy="68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latin typeface="Lexend"/>
              </a:rPr>
              <a:t>RECOMMENDATION</a:t>
            </a:r>
            <a:endParaRPr dirty="0">
              <a:latin typeface="Lexend"/>
            </a:endParaRPr>
          </a:p>
        </p:txBody>
      </p:sp>
      <p:sp>
        <p:nvSpPr>
          <p:cNvPr id="1105" name="Google Shape;1105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cxnSp>
        <p:nvCxnSpPr>
          <p:cNvPr id="1106" name="Google Shape;1106;p58"/>
          <p:cNvCxnSpPr/>
          <p:nvPr/>
        </p:nvCxnSpPr>
        <p:spPr>
          <a:xfrm>
            <a:off x="479075" y="1012975"/>
            <a:ext cx="8197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07" name="Google Shape;1107;p58"/>
          <p:cNvSpPr txBox="1"/>
          <p:nvPr/>
        </p:nvSpPr>
        <p:spPr>
          <a:xfrm>
            <a:off x="350375" y="2867950"/>
            <a:ext cx="2517600" cy="1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Perceptions of RCV vary by state.  </a:t>
            </a:r>
            <a:endParaRPr sz="800" dirty="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08" name="Google Shape;1108;p58"/>
          <p:cNvSpPr txBox="1"/>
          <p:nvPr/>
        </p:nvSpPr>
        <p:spPr>
          <a:xfrm>
            <a:off x="6532129" y="2571673"/>
            <a:ext cx="2298600" cy="16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Supportive messaging surrounding RCV must be tailored to the regional political landscape. </a:t>
            </a: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nochrome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EFEFEF"/>
      </a:lt2>
      <a:accent1>
        <a:srgbClr val="2F2F2F"/>
      </a:accent1>
      <a:accent2>
        <a:srgbClr val="666666"/>
      </a:accent2>
      <a:accent3>
        <a:srgbClr val="999999"/>
      </a:accent3>
      <a:accent4>
        <a:srgbClr val="EDEDED"/>
      </a:accent4>
      <a:accent5>
        <a:srgbClr val="B7B7B7"/>
      </a:accent5>
      <a:accent6>
        <a:srgbClr val="1A1A1A"/>
      </a:accent6>
      <a:hlink>
        <a:srgbClr val="1B1B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372</Words>
  <Application>Microsoft Office PowerPoint</Application>
  <PresentationFormat>On-screen Show (16:9)</PresentationFormat>
  <Paragraphs>66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5" baseType="lpstr">
      <vt:lpstr>Lexend Medium</vt:lpstr>
      <vt:lpstr>Alexandria Light</vt:lpstr>
      <vt:lpstr>Lexend Light</vt:lpstr>
      <vt:lpstr>Alexandria SemiBold</vt:lpstr>
      <vt:lpstr>Alexandria Black</vt:lpstr>
      <vt:lpstr>Lexend ExtraLight</vt:lpstr>
      <vt:lpstr>Lexend</vt:lpstr>
      <vt:lpstr>Lexend SemiBold</vt:lpstr>
      <vt:lpstr>Nunito Sans</vt:lpstr>
      <vt:lpstr>Arial</vt:lpstr>
      <vt:lpstr>Monochrome</vt:lpstr>
      <vt:lpstr>Culture Wars, Polarization, News Biases, and the Implementation of Ranked Choice Voting </vt:lpstr>
      <vt:lpstr>BLUF</vt:lpstr>
      <vt:lpstr>OPTIONS </vt:lpstr>
      <vt:lpstr>RECOMMENDATION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Fulton</dc:creator>
  <cp:lastModifiedBy>Fulton A</cp:lastModifiedBy>
  <cp:revision>40</cp:revision>
  <dcterms:modified xsi:type="dcterms:W3CDTF">2025-12-04T14:33:09Z</dcterms:modified>
</cp:coreProperties>
</file>