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core0.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6" Type="http://schemas.openxmlformats.org/officedocument/2006/relationships/metadata/core-properties" Target="docProps/core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2"/>
  </p:sldMasterIdLst>
  <p:notesMasterIdLst>
    <p:notesMasterId r:id="rId7"/>
  </p:notesMasterIdLst>
  <p:sldIdLst>
    <p:sldId id="256" r:id="rId3"/>
    <p:sldId id="265" r:id="rId4"/>
    <p:sldId id="266" r:id="rId5"/>
    <p:sldId id="267" r:id="rId6"/>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B5C590-FB02-2ACF-151C-57D7D16BAB8B}" v="3" dt="2026-04-23T00:51:11.876"/>
    <p1510:client id="{3697DEA0-F8F4-2A68-69F5-AB3834A6733F}" v="32" dt="2026-04-22T16:22:15.080"/>
    <p1510:client id="{403B5B7F-2FC6-7C4D-67D4-F573BEDB4FE7}" v="778" dt="2026-04-22T18:57:42.907"/>
    <p1510:client id="{79E77269-E591-B44A-A3B1-99CC32446A95}" v="167" dt="2026-04-23T00:49:16.211"/>
    <p1510:client id="{98F99EC8-D7BC-5C1C-009C-B2059CABACB0}" v="372" dt="2026-04-23T00:24:22.374"/>
    <p1510:client id="{9F6643F3-4100-FD4E-6200-2AA7AF9ED42C}" v="122" dt="2026-04-23T00:42:53.589"/>
    <p1510:client id="{AB8E0F09-344D-FCCF-19C1-BEC78024DD1D}" v="8" dt="2026-04-23T00:26:20.1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8"/>
    <p:restoredTop sz="94622"/>
  </p:normalViewPr>
  <p:slideViewPr>
    <p:cSldViewPr snapToGrid="0">
      <p:cViewPr varScale="1">
        <p:scale>
          <a:sx n="93" d="100"/>
          <a:sy n="93" d="100"/>
        </p:scale>
        <p:origin x="459"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3936CC-F902-4D6F-8EAD-C38F51FA4F70}" type="datetimeFigureOut">
              <a:t>4/23/2026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2367C7-ECF8-4D9A-A908-59B2AE71F0F8}" type="slidenum">
              <a:t>‹#›</a:t>
            </a:fld>
            <a:endParaRPr lang="en-US"/>
          </a:p>
        </p:txBody>
      </p:sp>
    </p:spTree>
    <p:extLst>
      <p:ext uri="{BB962C8B-B14F-4D97-AF65-F5344CB8AC3E}">
        <p14:creationId xmlns:p14="http://schemas.microsoft.com/office/powerpoint/2010/main" val="3323394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C4EBA-C02F-0783-CF83-A8D30E37EB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3DF44C-B68C-F960-FFEE-FECE7D2577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B61CF6-A444-0E46-C063-1559A64B8B15}"/>
              </a:ext>
            </a:extLst>
          </p:cNvPr>
          <p:cNvSpPr>
            <a:spLocks noGrp="1"/>
          </p:cNvSpPr>
          <p:nvPr>
            <p:ph type="body" idx="1"/>
          </p:nvPr>
        </p:nvSpPr>
        <p:spPr/>
        <p:txBody>
          <a:bodyPr/>
          <a:lstStyle/>
          <a:p>
            <a:r>
              <a:rPr lang="en-US" dirty="0">
                <a:ea typeface="Calibri"/>
                <a:cs typeface="Calibri"/>
              </a:rPr>
              <a:t>Coordination – point this is where we can talk about the Isreal attacks need precision and working with the US tech can help be much more precise and have to accept that this is a long due process not something happens overnight. </a:t>
            </a:r>
          </a:p>
        </p:txBody>
      </p:sp>
      <p:sp>
        <p:nvSpPr>
          <p:cNvPr id="4" name="Slide Number Placeholder 3">
            <a:extLst>
              <a:ext uri="{FF2B5EF4-FFF2-40B4-BE49-F238E27FC236}">
                <a16:creationId xmlns:a16="http://schemas.microsoft.com/office/drawing/2014/main" id="{69258816-60CD-7D7C-0B4A-D1A0679DC2BD}"/>
              </a:ext>
            </a:extLst>
          </p:cNvPr>
          <p:cNvSpPr>
            <a:spLocks noGrp="1"/>
          </p:cNvSpPr>
          <p:nvPr>
            <p:ph type="sldNum" sz="quarter" idx="5"/>
          </p:nvPr>
        </p:nvSpPr>
        <p:spPr/>
        <p:txBody>
          <a:bodyPr/>
          <a:lstStyle/>
          <a:p>
            <a:fld id="{9A2367C7-ECF8-4D9A-A908-59B2AE71F0F8}" type="slidenum">
              <a:t>2</a:t>
            </a:fld>
            <a:endParaRPr lang="en-US"/>
          </a:p>
        </p:txBody>
      </p:sp>
    </p:spTree>
    <p:extLst>
      <p:ext uri="{BB962C8B-B14F-4D97-AF65-F5344CB8AC3E}">
        <p14:creationId xmlns:p14="http://schemas.microsoft.com/office/powerpoint/2010/main" val="3536922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s://bit.ly/3A1uf1Q"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p:bg>
      <p:bgPr>
        <a:solidFill>
          <a:schemeClr val="accent2"/>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911160" y="1357200"/>
            <a:ext cx="7321320" cy="1636560"/>
          </a:xfrm>
          <a:prstGeom prst="rect">
            <a:avLst/>
          </a:prstGeom>
          <a:noFill/>
          <a:ln w="0">
            <a:noFill/>
          </a:ln>
        </p:spPr>
        <p:txBody>
          <a:bodyPr lIns="91440" tIns="91440" rIns="91440" bIns="91440" anchor="b">
            <a:noAutofit/>
          </a:bodyPr>
          <a:lstStyle/>
          <a:p>
            <a:pPr indent="0">
              <a:buNone/>
            </a:pPr>
            <a:r>
              <a:rPr lang="fr-FR" sz="4800" b="0" u="none" strike="noStrike">
                <a:solidFill>
                  <a:schemeClr val="dk1"/>
                </a:solidFill>
                <a:effectLst/>
                <a:uFillTx/>
                <a:latin typeface="Arial"/>
              </a:rPr>
              <a:t>Click to edit the title text format</a:t>
            </a:r>
          </a:p>
        </p:txBody>
      </p:sp>
      <p:grpSp>
        <p:nvGrpSpPr>
          <p:cNvPr id="3" name="Google Shape;11;p2"/>
          <p:cNvGrpSpPr/>
          <p:nvPr/>
        </p:nvGrpSpPr>
        <p:grpSpPr>
          <a:xfrm>
            <a:off x="360" y="326880"/>
            <a:ext cx="9142920" cy="4489560"/>
            <a:chOff x="360" y="326880"/>
            <a:chExt cx="9142920" cy="4489560"/>
          </a:xfrm>
        </p:grpSpPr>
        <p:sp>
          <p:nvSpPr>
            <p:cNvPr id="4" name="Google Shape;12;p2"/>
            <p:cNvSpPr/>
            <p:nvPr/>
          </p:nvSpPr>
          <p:spPr>
            <a:xfrm>
              <a:off x="8735400" y="2571840"/>
              <a:ext cx="407880" cy="2244600"/>
            </a:xfrm>
            <a:prstGeom prst="rect">
              <a:avLst/>
            </a:prstGeom>
            <a:solidFill>
              <a:schemeClr val="accen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u="none" strike="noStrike">
                <a:solidFill>
                  <a:srgbClr val="000000"/>
                </a:solidFill>
                <a:effectLst/>
                <a:uFillTx/>
                <a:latin typeface="OpenSymbol"/>
              </a:endParaRPr>
            </a:p>
          </p:txBody>
        </p:sp>
        <p:sp>
          <p:nvSpPr>
            <p:cNvPr id="5" name="Google Shape;13;p2"/>
            <p:cNvSpPr/>
            <p:nvPr/>
          </p:nvSpPr>
          <p:spPr>
            <a:xfrm>
              <a:off x="360" y="326880"/>
              <a:ext cx="421560" cy="2244600"/>
            </a:xfrm>
            <a:prstGeom prst="rect">
              <a:avLst/>
            </a:prstGeom>
            <a:solidFill>
              <a:schemeClr val="accen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u="none" strike="noStrike">
                <a:solidFill>
                  <a:srgbClr val="000000"/>
                </a:solidFill>
                <a:effectLst/>
                <a:uFillTx/>
                <a:latin typeface="OpenSymbol"/>
              </a:endParaRPr>
            </a:p>
          </p:txBody>
        </p:sp>
      </p:grpSp>
      <p:grpSp>
        <p:nvGrpSpPr>
          <p:cNvPr id="6" name="Google Shape;14;p2"/>
          <p:cNvGrpSpPr/>
          <p:nvPr/>
        </p:nvGrpSpPr>
        <p:grpSpPr>
          <a:xfrm>
            <a:off x="-7560" y="-3600"/>
            <a:ext cx="9164880" cy="5150520"/>
            <a:chOff x="-7560" y="-3600"/>
            <a:chExt cx="9164880" cy="5150520"/>
          </a:xfrm>
        </p:grpSpPr>
        <p:cxnSp>
          <p:nvCxnSpPr>
            <p:cNvPr id="7" name="Google Shape;15;p2"/>
            <p:cNvCxnSpPr/>
            <p:nvPr/>
          </p:nvCxnSpPr>
          <p:spPr>
            <a:xfrm>
              <a:off x="8735400" y="2571480"/>
              <a:ext cx="422280" cy="360"/>
            </a:xfrm>
            <a:prstGeom prst="straightConnector1">
              <a:avLst/>
            </a:prstGeom>
            <a:ln w="9525">
              <a:solidFill>
                <a:srgbClr val="262921"/>
              </a:solidFill>
              <a:round/>
            </a:ln>
          </p:spPr>
        </p:cxnSp>
        <p:cxnSp>
          <p:nvCxnSpPr>
            <p:cNvPr id="8" name="Google Shape;16;p2"/>
            <p:cNvCxnSpPr/>
            <p:nvPr/>
          </p:nvCxnSpPr>
          <p:spPr>
            <a:xfrm>
              <a:off x="0" y="2571480"/>
              <a:ext cx="421920" cy="360"/>
            </a:xfrm>
            <a:prstGeom prst="straightConnector1">
              <a:avLst/>
            </a:prstGeom>
            <a:ln w="9525">
              <a:solidFill>
                <a:srgbClr val="262921"/>
              </a:solidFill>
              <a:round/>
            </a:ln>
          </p:spPr>
        </p:cxnSp>
        <p:grpSp>
          <p:nvGrpSpPr>
            <p:cNvPr id="9" name="Google Shape;17;p2"/>
            <p:cNvGrpSpPr/>
            <p:nvPr/>
          </p:nvGrpSpPr>
          <p:grpSpPr>
            <a:xfrm>
              <a:off x="-7560" y="-3600"/>
              <a:ext cx="9160560" cy="5150520"/>
              <a:chOff x="-7560" y="-3600"/>
              <a:chExt cx="9160560" cy="5150520"/>
            </a:xfrm>
          </p:grpSpPr>
          <p:cxnSp>
            <p:nvCxnSpPr>
              <p:cNvPr id="10" name="Google Shape;18;p2"/>
              <p:cNvCxnSpPr/>
              <p:nvPr/>
            </p:nvCxnSpPr>
            <p:spPr>
              <a:xfrm>
                <a:off x="-7560" y="316080"/>
                <a:ext cx="9160920" cy="360"/>
              </a:xfrm>
              <a:prstGeom prst="straightConnector1">
                <a:avLst/>
              </a:prstGeom>
              <a:ln w="9525">
                <a:solidFill>
                  <a:srgbClr val="262921"/>
                </a:solidFill>
                <a:round/>
              </a:ln>
            </p:spPr>
          </p:cxnSp>
          <p:cxnSp>
            <p:nvCxnSpPr>
              <p:cNvPr id="11" name="Google Shape;19;p2"/>
              <p:cNvCxnSpPr/>
              <p:nvPr/>
            </p:nvCxnSpPr>
            <p:spPr>
              <a:xfrm>
                <a:off x="-7560" y="4832280"/>
                <a:ext cx="9160920" cy="360"/>
              </a:xfrm>
              <a:prstGeom prst="straightConnector1">
                <a:avLst/>
              </a:prstGeom>
              <a:ln w="9525">
                <a:solidFill>
                  <a:srgbClr val="262921"/>
                </a:solidFill>
                <a:round/>
              </a:ln>
            </p:spPr>
          </p:cxnSp>
          <p:cxnSp>
            <p:nvCxnSpPr>
              <p:cNvPr id="12" name="Google Shape;20;p2"/>
              <p:cNvCxnSpPr/>
              <p:nvPr/>
            </p:nvCxnSpPr>
            <p:spPr>
              <a:xfrm>
                <a:off x="421560" y="-3600"/>
                <a:ext cx="360" cy="5150880"/>
              </a:xfrm>
              <a:prstGeom prst="straightConnector1">
                <a:avLst/>
              </a:prstGeom>
              <a:ln w="9525">
                <a:solidFill>
                  <a:srgbClr val="262921"/>
                </a:solidFill>
                <a:round/>
              </a:ln>
            </p:spPr>
          </p:cxnSp>
          <p:cxnSp>
            <p:nvCxnSpPr>
              <p:cNvPr id="13" name="Google Shape;21;p2"/>
              <p:cNvCxnSpPr/>
              <p:nvPr/>
            </p:nvCxnSpPr>
            <p:spPr>
              <a:xfrm>
                <a:off x="8735400" y="-3600"/>
                <a:ext cx="360" cy="5150880"/>
              </a:xfrm>
              <a:prstGeom prst="straightConnector1">
                <a:avLst/>
              </a:prstGeom>
              <a:ln w="9525">
                <a:solidFill>
                  <a:srgbClr val="262921"/>
                </a:solidFill>
                <a:round/>
              </a:ln>
            </p:spPr>
          </p:cxnSp>
        </p:grpSp>
      </p:grpSp>
      <p:sp>
        <p:nvSpPr>
          <p:cNvPr id="14"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u="none" strike="noStrike">
                <a:solidFill>
                  <a:srgbClr val="000000"/>
                </a:solidFill>
                <a:effectLst/>
                <a:uFillTx/>
                <a:latin typeface="Arial"/>
              </a:rPr>
              <a:t>Click to edit the outline text format</a:t>
            </a:r>
          </a:p>
          <a:p>
            <a:pPr marL="864000" lvl="1" indent="-324000">
              <a:spcBef>
                <a:spcPts val="1134"/>
              </a:spcBef>
              <a:buClr>
                <a:srgbClr val="000000"/>
              </a:buClr>
              <a:buSzPct val="75000"/>
              <a:buFont typeface="Symbol" charset="2"/>
              <a:buChar char=""/>
            </a:pPr>
            <a:r>
              <a:rPr lang="fr-FR" sz="1400" b="0" u="none" strike="noStrike">
                <a:solidFill>
                  <a:srgbClr val="000000"/>
                </a:solidFill>
                <a:effectLst/>
                <a:uFillTx/>
                <a:latin typeface="Arial"/>
              </a:rPr>
              <a:t>Second Outline Level</a:t>
            </a:r>
          </a:p>
          <a:p>
            <a:pPr marL="1296000" lvl="2" indent="-288000">
              <a:spcBef>
                <a:spcPts val="850"/>
              </a:spcBef>
              <a:buClr>
                <a:srgbClr val="000000"/>
              </a:buClr>
              <a:buSzPct val="45000"/>
              <a:buFont typeface="Wingdings" charset="2"/>
              <a:buChar char=""/>
            </a:pPr>
            <a:r>
              <a:rPr lang="fr-FR" sz="1400" b="0" u="none" strike="noStrike">
                <a:solidFill>
                  <a:srgbClr val="000000"/>
                </a:solidFill>
                <a:effectLst/>
                <a:uFillTx/>
                <a:latin typeface="Arial"/>
              </a:rPr>
              <a:t>Third Outline Level</a:t>
            </a:r>
          </a:p>
          <a:p>
            <a:pPr marL="1728000" lvl="3" indent="-216000">
              <a:spcBef>
                <a:spcPts val="567"/>
              </a:spcBef>
              <a:buClr>
                <a:srgbClr val="000000"/>
              </a:buClr>
              <a:buSzPct val="75000"/>
              <a:buFont typeface="Symbol" charset="2"/>
              <a:buChar char=""/>
            </a:pPr>
            <a:r>
              <a:rPr lang="fr-FR" sz="1400" b="0" u="none" strike="noStrike">
                <a:solidFill>
                  <a:srgbClr val="000000"/>
                </a:solidFill>
                <a:effectLst/>
                <a:uFillTx/>
                <a:latin typeface="Arial"/>
              </a:rPr>
              <a:t>Fourth Outline Level</a:t>
            </a:r>
          </a:p>
          <a:p>
            <a:pPr marL="2160000" lvl="4" indent="-216000">
              <a:spcBef>
                <a:spcPts val="283"/>
              </a:spcBef>
              <a:buClr>
                <a:srgbClr val="000000"/>
              </a:buClr>
              <a:buSzPct val="45000"/>
              <a:buFont typeface="Wingdings" charset="2"/>
              <a:buChar char=""/>
            </a:pPr>
            <a:r>
              <a:rPr lang="fr-FR" sz="2000" b="0" u="none" strike="noStrike">
                <a:solidFill>
                  <a:srgbClr val="000000"/>
                </a:solidFill>
                <a:effectLst/>
                <a:uFillTx/>
                <a:latin typeface="Arial"/>
              </a:rPr>
              <a:t>Fifth Outline Level</a:t>
            </a:r>
          </a:p>
          <a:p>
            <a:pPr marL="2592000" lvl="5" indent="-216000">
              <a:spcBef>
                <a:spcPts val="283"/>
              </a:spcBef>
              <a:buClr>
                <a:srgbClr val="000000"/>
              </a:buClr>
              <a:buSzPct val="45000"/>
              <a:buFont typeface="Wingdings" charset="2"/>
              <a:buChar char=""/>
            </a:pPr>
            <a:r>
              <a:rPr lang="fr-FR" sz="2000" b="0" u="none" strike="noStrike">
                <a:solidFill>
                  <a:srgbClr val="000000"/>
                </a:solidFill>
                <a:effectLst/>
                <a:uFillTx/>
                <a:latin typeface="Arial"/>
              </a:rPr>
              <a:t>Sixth Outline Level</a:t>
            </a:r>
          </a:p>
          <a:p>
            <a:pPr marL="3024000" lvl="6" indent="-216000">
              <a:spcBef>
                <a:spcPts val="283"/>
              </a:spcBef>
              <a:buClr>
                <a:srgbClr val="000000"/>
              </a:buClr>
              <a:buSzPct val="45000"/>
              <a:buFont typeface="Wingdings" charset="2"/>
              <a:buChar char=""/>
            </a:pPr>
            <a:r>
              <a:rPr lang="fr-FR" sz="2000" b="0" u="none" strike="noStrike">
                <a:solidFill>
                  <a:srgbClr val="000000"/>
                </a:solidFill>
                <a:effectLst/>
                <a:uFillTx/>
                <a:latin typeface="Arial"/>
              </a:rPr>
              <a:t>Seventh Outline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USTOM_3_1">
    <p:bg>
      <p:bgPr>
        <a:solidFill>
          <a:schemeClr val="accent2"/>
        </a:solidFill>
        <a:effectLst/>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2347920" y="539640"/>
            <a:ext cx="4447800" cy="1357560"/>
          </a:xfrm>
          <a:prstGeom prst="rect">
            <a:avLst/>
          </a:prstGeom>
          <a:noFill/>
          <a:ln w="0">
            <a:noFill/>
          </a:ln>
        </p:spPr>
        <p:txBody>
          <a:bodyPr lIns="91440" tIns="91440" rIns="91440" bIns="91440" anchor="ctr">
            <a:noAutofit/>
          </a:bodyPr>
          <a:lstStyle/>
          <a:p>
            <a:pPr indent="0">
              <a:buNone/>
            </a:pPr>
            <a:r>
              <a:rPr lang="fr-FR" sz="5000" b="0" u="none" strike="noStrike">
                <a:solidFill>
                  <a:schemeClr val="dk1"/>
                </a:solidFill>
                <a:effectLst/>
                <a:uFillTx/>
                <a:latin typeface="Arial"/>
              </a:rPr>
              <a:t>Click to edit the title text format</a:t>
            </a:r>
          </a:p>
        </p:txBody>
      </p:sp>
      <p:sp>
        <p:nvSpPr>
          <p:cNvPr id="37" name="Google Shape;319;p31"/>
          <p:cNvSpPr/>
          <p:nvPr/>
        </p:nvSpPr>
        <p:spPr>
          <a:xfrm>
            <a:off x="2099160" y="3659400"/>
            <a:ext cx="4945320" cy="555840"/>
          </a:xfrm>
          <a:prstGeom prst="rect">
            <a:avLst/>
          </a:prstGeom>
          <a:noFill/>
          <a:ln w="0">
            <a:noFill/>
          </a:ln>
        </p:spPr>
        <p:style>
          <a:lnRef idx="0">
            <a:scrgbClr r="0" g="0" b="0"/>
          </a:lnRef>
          <a:fillRef idx="0">
            <a:scrgbClr r="0" g="0" b="0"/>
          </a:fillRef>
          <a:effectRef idx="0">
            <a:scrgbClr r="0" g="0" b="0"/>
          </a:effectRef>
          <a:fontRef idx="minor"/>
        </p:style>
        <p:txBody>
          <a:bodyPr tIns="91440" bIns="91440" anchor="t">
            <a:noAutofit/>
          </a:bodyPr>
          <a:lstStyle/>
          <a:p>
            <a:pPr algn="ctr" defTabSz="914400">
              <a:lnSpc>
                <a:spcPct val="100000"/>
              </a:lnSpc>
              <a:spcBef>
                <a:spcPts val="300"/>
              </a:spcBef>
              <a:tabLst>
                <a:tab pos="0" algn="l"/>
              </a:tabLst>
            </a:pPr>
            <a:r>
              <a:rPr lang="en" sz="1200" b="1" u="none" strike="noStrike">
                <a:solidFill>
                  <a:schemeClr val="lt1"/>
                </a:solidFill>
                <a:effectLst/>
                <a:uFillTx/>
                <a:latin typeface="Jost"/>
                <a:ea typeface="Jost"/>
              </a:rPr>
              <a:t>CREDITS:</a:t>
            </a:r>
            <a:r>
              <a:rPr lang="en" sz="1200" b="0" u="none" strike="noStrike">
                <a:solidFill>
                  <a:schemeClr val="lt1"/>
                </a:solidFill>
                <a:effectLst/>
                <a:uFillTx/>
                <a:latin typeface="Jost"/>
                <a:ea typeface="Jost"/>
              </a:rPr>
              <a:t> This presentation template was created by </a:t>
            </a:r>
            <a:r>
              <a:rPr lang="en" sz="1200" b="1" u="sng" strike="noStrike">
                <a:solidFill>
                  <a:schemeClr val="lt1"/>
                </a:solidFill>
                <a:effectLst/>
                <a:uFillTx/>
                <a:latin typeface="Jost"/>
                <a:ea typeface="Jost"/>
                <a:hlinkClick r:id="rId2"/>
              </a:rPr>
              <a:t>Slidesgo</a:t>
            </a:r>
            <a:r>
              <a:rPr lang="en" sz="1200" b="0" u="none" strike="noStrike">
                <a:solidFill>
                  <a:schemeClr val="lt1"/>
                </a:solidFill>
                <a:effectLst/>
                <a:uFillTx/>
                <a:latin typeface="Jost"/>
                <a:ea typeface="Jost"/>
              </a:rPr>
              <a:t>, and includes icons by </a:t>
            </a:r>
            <a:r>
              <a:rPr lang="en" sz="1200" b="1" u="sng" strike="noStrike">
                <a:solidFill>
                  <a:schemeClr val="lt1"/>
                </a:solidFill>
                <a:effectLst/>
                <a:uFillTx/>
                <a:latin typeface="Jost"/>
                <a:ea typeface="Jost"/>
                <a:hlinkClick r:id="rId3"/>
              </a:rPr>
              <a:t>Flaticon</a:t>
            </a:r>
            <a:r>
              <a:rPr lang="en" sz="1200" b="0" u="none" strike="noStrike">
                <a:solidFill>
                  <a:schemeClr val="lt1"/>
                </a:solidFill>
                <a:effectLst/>
                <a:uFillTx/>
                <a:latin typeface="Jost"/>
                <a:ea typeface="Jost"/>
              </a:rPr>
              <a:t>, and infographics &amp; images by </a:t>
            </a:r>
            <a:r>
              <a:rPr lang="en" sz="1200" b="1" u="sng" strike="noStrike">
                <a:solidFill>
                  <a:schemeClr val="lt1"/>
                </a:solidFill>
                <a:effectLst/>
                <a:uFillTx/>
                <a:latin typeface="Jost"/>
                <a:ea typeface="Jost"/>
                <a:hlinkClick r:id="rId4"/>
              </a:rPr>
              <a:t>Freepik</a:t>
            </a:r>
            <a:r>
              <a:rPr lang="en" sz="1200" b="0" u="sng" strike="noStrike">
                <a:solidFill>
                  <a:schemeClr val="lt1"/>
                </a:solidFill>
                <a:effectLst/>
                <a:uFillTx/>
                <a:latin typeface="Jost"/>
                <a:ea typeface="Jost"/>
              </a:rPr>
              <a:t> </a:t>
            </a:r>
            <a:endParaRPr lang="en-US" sz="1200" b="0" u="none" strike="noStrike">
              <a:solidFill>
                <a:srgbClr val="000000"/>
              </a:solidFill>
              <a:effectLst/>
              <a:uFillTx/>
              <a:latin typeface="OpenSymbol"/>
            </a:endParaRPr>
          </a:p>
        </p:txBody>
      </p:sp>
      <p:grpSp>
        <p:nvGrpSpPr>
          <p:cNvPr id="38" name="Google Shape;320;p31"/>
          <p:cNvGrpSpPr/>
          <p:nvPr/>
        </p:nvGrpSpPr>
        <p:grpSpPr>
          <a:xfrm>
            <a:off x="360" y="326880"/>
            <a:ext cx="9142920" cy="4489560"/>
            <a:chOff x="360" y="326880"/>
            <a:chExt cx="9142920" cy="4489560"/>
          </a:xfrm>
        </p:grpSpPr>
        <p:sp>
          <p:nvSpPr>
            <p:cNvPr id="39" name="Google Shape;321;p31"/>
            <p:cNvSpPr/>
            <p:nvPr/>
          </p:nvSpPr>
          <p:spPr>
            <a:xfrm>
              <a:off x="8735400" y="2571840"/>
              <a:ext cx="407880" cy="2244600"/>
            </a:xfrm>
            <a:prstGeom prst="rect">
              <a:avLst/>
            </a:prstGeom>
            <a:solidFill>
              <a:schemeClr val="accen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u="none" strike="noStrike">
                <a:solidFill>
                  <a:srgbClr val="000000"/>
                </a:solidFill>
                <a:effectLst/>
                <a:uFillTx/>
                <a:latin typeface="OpenSymbol"/>
              </a:endParaRPr>
            </a:p>
          </p:txBody>
        </p:sp>
        <p:sp>
          <p:nvSpPr>
            <p:cNvPr id="40" name="Google Shape;322;p31"/>
            <p:cNvSpPr/>
            <p:nvPr/>
          </p:nvSpPr>
          <p:spPr>
            <a:xfrm>
              <a:off x="360" y="326880"/>
              <a:ext cx="421560" cy="2244600"/>
            </a:xfrm>
            <a:prstGeom prst="rect">
              <a:avLst/>
            </a:prstGeom>
            <a:solidFill>
              <a:schemeClr val="accen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u="none" strike="noStrike">
                <a:solidFill>
                  <a:srgbClr val="000000"/>
                </a:solidFill>
                <a:effectLst/>
                <a:uFillTx/>
                <a:latin typeface="OpenSymbol"/>
              </a:endParaRPr>
            </a:p>
          </p:txBody>
        </p:sp>
      </p:grpSp>
      <p:grpSp>
        <p:nvGrpSpPr>
          <p:cNvPr id="41" name="Google Shape;323;p31"/>
          <p:cNvGrpSpPr/>
          <p:nvPr/>
        </p:nvGrpSpPr>
        <p:grpSpPr>
          <a:xfrm>
            <a:off x="-7560" y="-3600"/>
            <a:ext cx="9164880" cy="5150520"/>
            <a:chOff x="-7560" y="-3600"/>
            <a:chExt cx="9164880" cy="5150520"/>
          </a:xfrm>
        </p:grpSpPr>
        <p:cxnSp>
          <p:nvCxnSpPr>
            <p:cNvPr id="42" name="Google Shape;324;p31"/>
            <p:cNvCxnSpPr/>
            <p:nvPr/>
          </p:nvCxnSpPr>
          <p:spPr>
            <a:xfrm>
              <a:off x="8735400" y="2571480"/>
              <a:ext cx="422280" cy="360"/>
            </a:xfrm>
            <a:prstGeom prst="straightConnector1">
              <a:avLst/>
            </a:prstGeom>
            <a:ln w="9525">
              <a:solidFill>
                <a:srgbClr val="262921"/>
              </a:solidFill>
              <a:round/>
            </a:ln>
          </p:spPr>
        </p:cxnSp>
        <p:cxnSp>
          <p:nvCxnSpPr>
            <p:cNvPr id="43" name="Google Shape;325;p31"/>
            <p:cNvCxnSpPr/>
            <p:nvPr/>
          </p:nvCxnSpPr>
          <p:spPr>
            <a:xfrm>
              <a:off x="0" y="2571480"/>
              <a:ext cx="421920" cy="360"/>
            </a:xfrm>
            <a:prstGeom prst="straightConnector1">
              <a:avLst/>
            </a:prstGeom>
            <a:ln w="9525">
              <a:solidFill>
                <a:srgbClr val="262921"/>
              </a:solidFill>
              <a:round/>
            </a:ln>
          </p:spPr>
        </p:cxnSp>
        <p:grpSp>
          <p:nvGrpSpPr>
            <p:cNvPr id="44" name="Google Shape;326;p31"/>
            <p:cNvGrpSpPr/>
            <p:nvPr/>
          </p:nvGrpSpPr>
          <p:grpSpPr>
            <a:xfrm>
              <a:off x="-7560" y="-3600"/>
              <a:ext cx="9160560" cy="5150520"/>
              <a:chOff x="-7560" y="-3600"/>
              <a:chExt cx="9160560" cy="5150520"/>
            </a:xfrm>
          </p:grpSpPr>
          <p:cxnSp>
            <p:nvCxnSpPr>
              <p:cNvPr id="45" name="Google Shape;327;p31"/>
              <p:cNvCxnSpPr/>
              <p:nvPr/>
            </p:nvCxnSpPr>
            <p:spPr>
              <a:xfrm>
                <a:off x="-7560" y="316080"/>
                <a:ext cx="9160920" cy="360"/>
              </a:xfrm>
              <a:prstGeom prst="straightConnector1">
                <a:avLst/>
              </a:prstGeom>
              <a:ln w="9525">
                <a:solidFill>
                  <a:srgbClr val="262921"/>
                </a:solidFill>
                <a:round/>
              </a:ln>
            </p:spPr>
          </p:cxnSp>
          <p:cxnSp>
            <p:nvCxnSpPr>
              <p:cNvPr id="46" name="Google Shape;328;p31"/>
              <p:cNvCxnSpPr/>
              <p:nvPr/>
            </p:nvCxnSpPr>
            <p:spPr>
              <a:xfrm>
                <a:off x="-7560" y="4832280"/>
                <a:ext cx="9160920" cy="360"/>
              </a:xfrm>
              <a:prstGeom prst="straightConnector1">
                <a:avLst/>
              </a:prstGeom>
              <a:ln w="9525">
                <a:solidFill>
                  <a:srgbClr val="262921"/>
                </a:solidFill>
                <a:round/>
              </a:ln>
            </p:spPr>
          </p:cxnSp>
          <p:cxnSp>
            <p:nvCxnSpPr>
              <p:cNvPr id="47" name="Google Shape;329;p31"/>
              <p:cNvCxnSpPr/>
              <p:nvPr/>
            </p:nvCxnSpPr>
            <p:spPr>
              <a:xfrm>
                <a:off x="421560" y="-3600"/>
                <a:ext cx="360" cy="5150880"/>
              </a:xfrm>
              <a:prstGeom prst="straightConnector1">
                <a:avLst/>
              </a:prstGeom>
              <a:ln w="9525">
                <a:solidFill>
                  <a:srgbClr val="262921"/>
                </a:solidFill>
                <a:round/>
              </a:ln>
            </p:spPr>
          </p:cxnSp>
          <p:cxnSp>
            <p:nvCxnSpPr>
              <p:cNvPr id="48" name="Google Shape;330;p31"/>
              <p:cNvCxnSpPr/>
              <p:nvPr/>
            </p:nvCxnSpPr>
            <p:spPr>
              <a:xfrm>
                <a:off x="8735400" y="-3600"/>
                <a:ext cx="360" cy="5150880"/>
              </a:xfrm>
              <a:prstGeom prst="straightConnector1">
                <a:avLst/>
              </a:prstGeom>
              <a:ln w="9525">
                <a:solidFill>
                  <a:srgbClr val="262921"/>
                </a:solidFill>
                <a:round/>
              </a:ln>
            </p:spPr>
          </p:cxnSp>
        </p:grpSp>
      </p:grpSp>
      <p:sp>
        <p:nvSpPr>
          <p:cNvPr id="49" name="PlaceHolder 2"/>
          <p:cNvSpPr>
            <a:spLocks noGrp="1"/>
          </p:cNvSpPr>
          <p:nvPr>
            <p:ph type="body"/>
          </p:nvPr>
        </p:nvSpPr>
        <p:spPr>
          <a:xfrm>
            <a:off x="457200" y="1203480"/>
            <a:ext cx="8229240" cy="298296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fr-FR" sz="1400" b="0" u="none" strike="noStrike">
                <a:solidFill>
                  <a:srgbClr val="000000"/>
                </a:solidFill>
                <a:effectLst/>
                <a:uFillTx/>
                <a:latin typeface="Arial"/>
              </a:rPr>
              <a:t>Click to edit the outline text format</a:t>
            </a:r>
          </a:p>
          <a:p>
            <a:pPr marL="864000" lvl="1" indent="-324000">
              <a:spcBef>
                <a:spcPts val="1134"/>
              </a:spcBef>
              <a:buClr>
                <a:srgbClr val="000000"/>
              </a:buClr>
              <a:buSzPct val="75000"/>
              <a:buFont typeface="Symbol" charset="2"/>
              <a:buChar char=""/>
            </a:pPr>
            <a:r>
              <a:rPr lang="fr-FR" sz="1400" b="0" u="none" strike="noStrike">
                <a:solidFill>
                  <a:srgbClr val="000000"/>
                </a:solidFill>
                <a:effectLst/>
                <a:uFillTx/>
                <a:latin typeface="Arial"/>
              </a:rPr>
              <a:t>Second Outline Level</a:t>
            </a:r>
          </a:p>
          <a:p>
            <a:pPr marL="1296000" lvl="2" indent="-288000">
              <a:spcBef>
                <a:spcPts val="850"/>
              </a:spcBef>
              <a:buClr>
                <a:srgbClr val="000000"/>
              </a:buClr>
              <a:buSzPct val="45000"/>
              <a:buFont typeface="Wingdings" charset="2"/>
              <a:buChar char=""/>
            </a:pPr>
            <a:r>
              <a:rPr lang="fr-FR" sz="1400" b="0" u="none" strike="noStrike">
                <a:solidFill>
                  <a:srgbClr val="000000"/>
                </a:solidFill>
                <a:effectLst/>
                <a:uFillTx/>
                <a:latin typeface="Arial"/>
              </a:rPr>
              <a:t>Third Outline Level</a:t>
            </a:r>
          </a:p>
          <a:p>
            <a:pPr marL="1728000" lvl="3" indent="-216000">
              <a:spcBef>
                <a:spcPts val="567"/>
              </a:spcBef>
              <a:buClr>
                <a:srgbClr val="000000"/>
              </a:buClr>
              <a:buSzPct val="75000"/>
              <a:buFont typeface="Symbol" charset="2"/>
              <a:buChar char=""/>
            </a:pPr>
            <a:r>
              <a:rPr lang="fr-FR" sz="1400" b="0" u="none" strike="noStrike">
                <a:solidFill>
                  <a:srgbClr val="000000"/>
                </a:solidFill>
                <a:effectLst/>
                <a:uFillTx/>
                <a:latin typeface="Arial"/>
              </a:rPr>
              <a:t>Fourth Outline Level</a:t>
            </a:r>
          </a:p>
          <a:p>
            <a:pPr marL="2160000" lvl="4" indent="-216000">
              <a:spcBef>
                <a:spcPts val="283"/>
              </a:spcBef>
              <a:buClr>
                <a:srgbClr val="000000"/>
              </a:buClr>
              <a:buSzPct val="45000"/>
              <a:buFont typeface="Wingdings" charset="2"/>
              <a:buChar char=""/>
            </a:pPr>
            <a:r>
              <a:rPr lang="fr-FR" sz="2000" b="0" u="none" strike="noStrike">
                <a:solidFill>
                  <a:srgbClr val="000000"/>
                </a:solidFill>
                <a:effectLst/>
                <a:uFillTx/>
                <a:latin typeface="Arial"/>
              </a:rPr>
              <a:t>Fifth Outline Level</a:t>
            </a:r>
          </a:p>
          <a:p>
            <a:pPr marL="2592000" lvl="5" indent="-216000">
              <a:spcBef>
                <a:spcPts val="283"/>
              </a:spcBef>
              <a:buClr>
                <a:srgbClr val="000000"/>
              </a:buClr>
              <a:buSzPct val="45000"/>
              <a:buFont typeface="Wingdings" charset="2"/>
              <a:buChar char=""/>
            </a:pPr>
            <a:r>
              <a:rPr lang="fr-FR" sz="2000" b="0" u="none" strike="noStrike">
                <a:solidFill>
                  <a:srgbClr val="000000"/>
                </a:solidFill>
                <a:effectLst/>
                <a:uFillTx/>
                <a:latin typeface="Arial"/>
              </a:rPr>
              <a:t>Sixth Outline Level</a:t>
            </a:r>
          </a:p>
          <a:p>
            <a:pPr marL="3024000" lvl="6" indent="-216000">
              <a:spcBef>
                <a:spcPts val="283"/>
              </a:spcBef>
              <a:buClr>
                <a:srgbClr val="000000"/>
              </a:buClr>
              <a:buSzPct val="45000"/>
              <a:buFont typeface="Wingdings" charset="2"/>
              <a:buChar char=""/>
            </a:pPr>
            <a:r>
              <a:rPr lang="fr-FR" sz="2000" b="0" u="none" strike="noStrike">
                <a:solidFill>
                  <a:srgbClr val="000000"/>
                </a:solidFill>
                <a:effectLst/>
                <a:uFillTx/>
                <a:latin typeface="Arial"/>
              </a:rPr>
              <a:t>Seventh Outline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reserve="1">
  <p:cSld name="TITLE_AND_BODY">
    <p:spTree>
      <p:nvGrpSpPr>
        <p:cNvPr id="1" name=""/>
        <p:cNvGrpSpPr/>
        <p:nvPr/>
      </p:nvGrpSpPr>
      <p:grpSpPr>
        <a:xfrm>
          <a:off x="0" y="0"/>
          <a:ext cx="0" cy="0"/>
          <a:chOff x="0" y="0"/>
          <a:chExt cx="0" cy="0"/>
        </a:xfrm>
      </p:grpSpPr>
      <p:sp>
        <p:nvSpPr>
          <p:cNvPr id="34" name="PlaceHolder 1"/>
          <p:cNvSpPr>
            <a:spLocks noGrp="1"/>
          </p:cNvSpPr>
          <p:nvPr>
            <p:ph type="title"/>
          </p:nvPr>
        </p:nvSpPr>
        <p:spPr>
          <a:xfrm>
            <a:off x="2347920" y="539640"/>
            <a:ext cx="4447800" cy="1357560"/>
          </a:xfrm>
          <a:prstGeom prst="rect">
            <a:avLst/>
          </a:prstGeom>
          <a:noFill/>
          <a:ln w="0">
            <a:noFill/>
          </a:ln>
        </p:spPr>
        <p:txBody>
          <a:bodyPr lIns="0" tIns="0" rIns="0" bIns="0" anchor="ctr">
            <a:spAutoFit/>
          </a:bodyPr>
          <a:lstStyle/>
          <a:p>
            <a:pPr indent="0">
              <a:buNone/>
            </a:pPr>
            <a:endParaRPr lang="fr-FR" sz="1800" b="0" u="none" strike="noStrike">
              <a:solidFill>
                <a:schemeClr val="dk1"/>
              </a:solidFill>
              <a:effectLst/>
              <a:uFillTx/>
              <a:latin typeface="Arial"/>
            </a:endParaRPr>
          </a:p>
        </p:txBody>
      </p:sp>
      <p:sp>
        <p:nvSpPr>
          <p:cNvPr id="35" name="PlaceHolder 2"/>
          <p:cNvSpPr>
            <a:spLocks noGrp="1"/>
          </p:cNvSpPr>
          <p:nvPr>
            <p:ph/>
          </p:nvPr>
        </p:nvSpPr>
        <p:spPr>
          <a:xfrm>
            <a:off x="457200" y="1203480"/>
            <a:ext cx="8229240" cy="2982960"/>
          </a:xfrm>
          <a:prstGeom prst="rect">
            <a:avLst/>
          </a:prstGeom>
          <a:noFill/>
          <a:ln w="0">
            <a:noFill/>
          </a:ln>
        </p:spPr>
        <p:txBody>
          <a:bodyPr lIns="0" tIns="0" rIns="0" bIns="0" anchor="t">
            <a:normAutofit/>
          </a:bodyPr>
          <a:lstStyle/>
          <a:p>
            <a:pPr indent="0">
              <a:spcBef>
                <a:spcPts val="1417"/>
              </a:spcBef>
              <a:buNone/>
            </a:pPr>
            <a:endParaRPr lang="fr-FR" sz="1400" b="0" u="none" strike="noStrike">
              <a:solidFill>
                <a:srgbClr val="000000"/>
              </a:solidFill>
              <a:effectLst/>
              <a:uFillTx/>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720000" y="444960"/>
            <a:ext cx="7703640" cy="572400"/>
          </a:xfrm>
          <a:prstGeom prst="rect">
            <a:avLst/>
          </a:prstGeom>
          <a:noFill/>
          <a:ln w="0">
            <a:noFill/>
          </a:ln>
        </p:spPr>
        <p:txBody>
          <a:bodyPr lIns="91440" tIns="91440" rIns="91440" bIns="91440" anchor="t">
            <a:noAutofit/>
          </a:bodyPr>
          <a:lstStyle/>
          <a:p>
            <a:pPr indent="0">
              <a:buNone/>
            </a:pPr>
            <a:r>
              <a:rPr lang="fr-FR" sz="2900" b="0" u="none" strike="noStrike">
                <a:solidFill>
                  <a:schemeClr val="dk1"/>
                </a:solidFill>
                <a:effectLst/>
                <a:uFillTx/>
                <a:latin typeface="Arial"/>
              </a:rPr>
              <a:t>Click to edit the title text format</a:t>
            </a:r>
          </a:p>
        </p:txBody>
      </p:sp>
      <p:sp>
        <p:nvSpPr>
          <p:cNvPr id="27" name="PlaceHolder 2"/>
          <p:cNvSpPr>
            <a:spLocks noGrp="1"/>
          </p:cNvSpPr>
          <p:nvPr>
            <p:ph type="body"/>
          </p:nvPr>
        </p:nvSpPr>
        <p:spPr>
          <a:xfrm>
            <a:off x="720000" y="1215720"/>
            <a:ext cx="7703640" cy="418320"/>
          </a:xfrm>
          <a:prstGeom prst="rect">
            <a:avLst/>
          </a:prstGeom>
          <a:noFill/>
          <a:ln w="0">
            <a:noFill/>
          </a:ln>
        </p:spPr>
        <p:txBody>
          <a:bodyPr lIns="91440" tIns="91440" rIns="91440" bIns="91440" anchor="t">
            <a:noAutofit/>
          </a:bodyPr>
          <a:lstStyle/>
          <a:p>
            <a:pPr marL="432000" indent="-324000">
              <a:spcBef>
                <a:spcPts val="1417"/>
              </a:spcBef>
              <a:buClr>
                <a:srgbClr val="000000"/>
              </a:buClr>
              <a:buSzPct val="45000"/>
              <a:buFont typeface="Wingdings" charset="2"/>
              <a:buChar char=""/>
            </a:pPr>
            <a:r>
              <a:rPr lang="fr-FR" sz="1200" b="0" u="none" strike="noStrike">
                <a:solidFill>
                  <a:srgbClr val="000000"/>
                </a:solidFill>
                <a:effectLst/>
                <a:uFillTx/>
                <a:latin typeface="Arial"/>
              </a:rPr>
              <a:t>Click to edit the outline text format</a:t>
            </a:r>
          </a:p>
          <a:p>
            <a:pPr marL="864000" lvl="1" indent="-324000">
              <a:spcBef>
                <a:spcPts val="1134"/>
              </a:spcBef>
              <a:buClr>
                <a:srgbClr val="000000"/>
              </a:buClr>
              <a:buSzPct val="75000"/>
              <a:buFont typeface="Symbol" charset="2"/>
              <a:buChar char=""/>
            </a:pPr>
            <a:r>
              <a:rPr lang="fr-FR" sz="1200" b="0" u="none" strike="noStrike">
                <a:solidFill>
                  <a:srgbClr val="000000"/>
                </a:solidFill>
                <a:effectLst/>
                <a:uFillTx/>
                <a:latin typeface="Arial"/>
              </a:rPr>
              <a:t>Second Outline Level</a:t>
            </a:r>
          </a:p>
          <a:p>
            <a:pPr marL="1296000" lvl="2" indent="-288000">
              <a:spcBef>
                <a:spcPts val="850"/>
              </a:spcBef>
              <a:buClr>
                <a:srgbClr val="000000"/>
              </a:buClr>
              <a:buSzPct val="45000"/>
              <a:buFont typeface="Wingdings" charset="2"/>
              <a:buChar char=""/>
            </a:pPr>
            <a:r>
              <a:rPr lang="fr-FR" sz="1200" b="0" u="none" strike="noStrike">
                <a:solidFill>
                  <a:srgbClr val="000000"/>
                </a:solidFill>
                <a:effectLst/>
                <a:uFillTx/>
                <a:latin typeface="Arial"/>
              </a:rPr>
              <a:t>Third Outline Level</a:t>
            </a:r>
          </a:p>
          <a:p>
            <a:pPr marL="1728000" lvl="3" indent="-216000">
              <a:spcBef>
                <a:spcPts val="567"/>
              </a:spcBef>
              <a:buClr>
                <a:srgbClr val="000000"/>
              </a:buClr>
              <a:buSzPct val="75000"/>
              <a:buFont typeface="Symbol" charset="2"/>
              <a:buChar char=""/>
            </a:pPr>
            <a:r>
              <a:rPr lang="fr-FR" sz="1200" b="0" u="none" strike="noStrike">
                <a:solidFill>
                  <a:srgbClr val="000000"/>
                </a:solidFill>
                <a:effectLst/>
                <a:uFillTx/>
                <a:latin typeface="Arial"/>
              </a:rPr>
              <a:t>Fourth Outline Level</a:t>
            </a:r>
          </a:p>
          <a:p>
            <a:pPr marL="2160000" lvl="4" indent="-216000">
              <a:spcBef>
                <a:spcPts val="283"/>
              </a:spcBef>
              <a:buClr>
                <a:srgbClr val="000000"/>
              </a:buClr>
              <a:buSzPct val="45000"/>
              <a:buFont typeface="Wingdings" charset="2"/>
              <a:buChar char=""/>
            </a:pPr>
            <a:r>
              <a:rPr lang="fr-FR" sz="1200" b="0" u="none" strike="noStrike">
                <a:solidFill>
                  <a:srgbClr val="000000"/>
                </a:solidFill>
                <a:effectLst/>
                <a:uFillTx/>
                <a:latin typeface="Arial"/>
              </a:rPr>
              <a:t>Fifth Outline Level</a:t>
            </a:r>
          </a:p>
          <a:p>
            <a:pPr marL="2592000" lvl="5" indent="-216000">
              <a:spcBef>
                <a:spcPts val="283"/>
              </a:spcBef>
              <a:buClr>
                <a:srgbClr val="000000"/>
              </a:buClr>
              <a:buSzPct val="45000"/>
              <a:buFont typeface="Wingdings" charset="2"/>
              <a:buChar char=""/>
            </a:pPr>
            <a:r>
              <a:rPr lang="fr-FR" sz="1200" b="0" u="none" strike="noStrike">
                <a:solidFill>
                  <a:srgbClr val="000000"/>
                </a:solidFill>
                <a:effectLst/>
                <a:uFillTx/>
                <a:latin typeface="Arial"/>
              </a:rPr>
              <a:t>Sixth Outline Level</a:t>
            </a:r>
          </a:p>
          <a:p>
            <a:pPr marL="3024000" lvl="6" indent="-216000">
              <a:spcBef>
                <a:spcPts val="283"/>
              </a:spcBef>
              <a:buClr>
                <a:srgbClr val="000000"/>
              </a:buClr>
              <a:buSzPct val="45000"/>
              <a:buFont typeface="Wingdings" charset="2"/>
              <a:buChar char=""/>
            </a:pPr>
            <a:r>
              <a:rPr lang="fr-FR" sz="1200" b="0" u="none" strike="noStrike">
                <a:solidFill>
                  <a:srgbClr val="000000"/>
                </a:solidFill>
                <a:effectLst/>
                <a:uFillTx/>
                <a:latin typeface="Arial"/>
              </a:rPr>
              <a:t>Seventh Outline Level</a:t>
            </a:r>
          </a:p>
        </p:txBody>
      </p:sp>
      <p:sp>
        <p:nvSpPr>
          <p:cNvPr id="28" name="Google Shape;34;p4"/>
          <p:cNvSpPr/>
          <p:nvPr/>
        </p:nvSpPr>
        <p:spPr>
          <a:xfrm>
            <a:off x="0" y="312480"/>
            <a:ext cx="420840" cy="4525920"/>
          </a:xfrm>
          <a:prstGeom prst="rect">
            <a:avLst/>
          </a:prstGeom>
          <a:solidFill>
            <a:schemeClr val="accent1"/>
          </a:solidFill>
          <a:ln w="0">
            <a:noFill/>
          </a:ln>
        </p:spPr>
        <p:style>
          <a:lnRef idx="0">
            <a:scrgbClr r="0" g="0" b="0"/>
          </a:lnRef>
          <a:fillRef idx="0">
            <a:scrgbClr r="0" g="0" b="0"/>
          </a:fillRef>
          <a:effectRef idx="0">
            <a:scrgbClr r="0" g="0" b="0"/>
          </a:effectRef>
          <a:fontRef idx="minor"/>
        </p:style>
        <p:txBody>
          <a:bodyPr tIns="91440" bIns="91440" anchor="ctr">
            <a:noAutofit/>
          </a:bodyPr>
          <a:lstStyle/>
          <a:p>
            <a:pPr algn="ctr" defTabSz="914400">
              <a:lnSpc>
                <a:spcPct val="100000"/>
              </a:lnSpc>
              <a:tabLst>
                <a:tab pos="0" algn="l"/>
              </a:tabLst>
            </a:pPr>
            <a:endParaRPr lang="en-US" sz="1800" b="0" u="none" strike="noStrike">
              <a:solidFill>
                <a:srgbClr val="000000"/>
              </a:solidFill>
              <a:effectLst/>
              <a:uFillTx/>
              <a:latin typeface="OpenSymbol"/>
            </a:endParaRPr>
          </a:p>
        </p:txBody>
      </p:sp>
      <p:grpSp>
        <p:nvGrpSpPr>
          <p:cNvPr id="29" name="Google Shape;35;p4"/>
          <p:cNvGrpSpPr/>
          <p:nvPr/>
        </p:nvGrpSpPr>
        <p:grpSpPr>
          <a:xfrm>
            <a:off x="-7560" y="316080"/>
            <a:ext cx="9160560" cy="4516560"/>
            <a:chOff x="-7560" y="316080"/>
            <a:chExt cx="9160560" cy="4516560"/>
          </a:xfrm>
        </p:grpSpPr>
        <p:cxnSp>
          <p:nvCxnSpPr>
            <p:cNvPr id="30" name="Google Shape;36;p4"/>
            <p:cNvCxnSpPr/>
            <p:nvPr/>
          </p:nvCxnSpPr>
          <p:spPr>
            <a:xfrm>
              <a:off x="-7560" y="316080"/>
              <a:ext cx="9160920" cy="360"/>
            </a:xfrm>
            <a:prstGeom prst="straightConnector1">
              <a:avLst/>
            </a:prstGeom>
            <a:ln w="9525">
              <a:solidFill>
                <a:srgbClr val="262921"/>
              </a:solidFill>
              <a:round/>
            </a:ln>
          </p:spPr>
        </p:cxnSp>
        <p:cxnSp>
          <p:nvCxnSpPr>
            <p:cNvPr id="31" name="Google Shape;37;p4"/>
            <p:cNvCxnSpPr/>
            <p:nvPr/>
          </p:nvCxnSpPr>
          <p:spPr>
            <a:xfrm>
              <a:off x="-7560" y="4832280"/>
              <a:ext cx="9160920" cy="360"/>
            </a:xfrm>
            <a:prstGeom prst="straightConnector1">
              <a:avLst/>
            </a:prstGeom>
            <a:ln w="9525">
              <a:solidFill>
                <a:srgbClr val="262921"/>
              </a:solidFill>
              <a:round/>
            </a:ln>
          </p:spPr>
        </p:cxnSp>
        <p:cxnSp>
          <p:nvCxnSpPr>
            <p:cNvPr id="32" name="Google Shape;38;p4"/>
            <p:cNvCxnSpPr/>
            <p:nvPr/>
          </p:nvCxnSpPr>
          <p:spPr>
            <a:xfrm>
              <a:off x="421560" y="316080"/>
              <a:ext cx="360" cy="4516920"/>
            </a:xfrm>
            <a:prstGeom prst="straightConnector1">
              <a:avLst/>
            </a:prstGeom>
            <a:ln w="9525">
              <a:solidFill>
                <a:srgbClr val="262921"/>
              </a:solidFill>
              <a:round/>
            </a:ln>
          </p:spPr>
        </p:cxnSp>
        <p:cxnSp>
          <p:nvCxnSpPr>
            <p:cNvPr id="33" name="Google Shape;39;p4"/>
            <p:cNvCxnSpPr/>
            <p:nvPr/>
          </p:nvCxnSpPr>
          <p:spPr>
            <a:xfrm>
              <a:off x="8735400" y="316080"/>
              <a:ext cx="360" cy="4516920"/>
            </a:xfrm>
            <a:prstGeom prst="straightConnector1">
              <a:avLst/>
            </a:prstGeom>
            <a:ln w="9525">
              <a:solidFill>
                <a:srgbClr val="262921"/>
              </a:solidFill>
              <a:round/>
            </a:ln>
          </p:spPr>
        </p:cxnSp>
      </p:grpSp>
    </p:spTree>
  </p:cSld>
  <p:clrMap bg1="lt1" tx1="dk1" bg2="dk2" tx2="lt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3ECE5"/>
        </a:solidFill>
        <a:effectLst/>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906457" y="1149757"/>
            <a:ext cx="7324200" cy="1638000"/>
          </a:xfrm>
          <a:prstGeom prst="rect">
            <a:avLst/>
          </a:prstGeom>
          <a:noFill/>
          <a:ln w="0">
            <a:noFill/>
          </a:ln>
        </p:spPr>
        <p:txBody>
          <a:bodyPr lIns="91440" tIns="91440" rIns="91440" bIns="91440" anchor="b">
            <a:normAutofit fontScale="90000"/>
          </a:bodyPr>
          <a:lstStyle/>
          <a:p>
            <a:pPr algn="ctr">
              <a:lnSpc>
                <a:spcPct val="100000"/>
              </a:lnSpc>
              <a:tabLst>
                <a:tab pos="0" algn="l"/>
              </a:tabLst>
            </a:pPr>
            <a:r>
              <a:rPr lang="en-US" sz="5400">
                <a:solidFill>
                  <a:schemeClr val="accent2">
                    <a:lumMod val="10000"/>
                  </a:schemeClr>
                </a:solidFill>
                <a:latin typeface="Cambria"/>
                <a:ea typeface="Cambria"/>
              </a:rPr>
              <a:t>Improving </a:t>
            </a:r>
            <a:r>
              <a:rPr lang="en-US" sz="5400">
                <a:solidFill>
                  <a:schemeClr val="bg1"/>
                </a:solidFill>
                <a:latin typeface="Cambria"/>
                <a:ea typeface="Cambria"/>
              </a:rPr>
              <a:t>Humanitarian Aid in Gaza</a:t>
            </a:r>
            <a:endParaRPr lang="fr-FR" sz="4800" b="0" u="none" strike="noStrike">
              <a:solidFill>
                <a:schemeClr val="bg1"/>
              </a:solidFill>
              <a:effectLst/>
              <a:uFillTx/>
              <a:latin typeface="Cambria"/>
              <a:ea typeface="Cambria"/>
            </a:endParaRPr>
          </a:p>
        </p:txBody>
      </p:sp>
      <p:sp>
        <p:nvSpPr>
          <p:cNvPr id="51" name="PlaceHolder 2"/>
          <p:cNvSpPr>
            <a:spLocks noGrp="1"/>
          </p:cNvSpPr>
          <p:nvPr>
            <p:ph type="subTitle"/>
          </p:nvPr>
        </p:nvSpPr>
        <p:spPr>
          <a:xfrm>
            <a:off x="2137103" y="2933375"/>
            <a:ext cx="4869793" cy="1311640"/>
          </a:xfrm>
          <a:prstGeom prst="rect">
            <a:avLst/>
          </a:prstGeom>
          <a:noFill/>
          <a:ln w="0">
            <a:noFill/>
          </a:ln>
        </p:spPr>
        <p:txBody>
          <a:bodyPr lIns="91440" tIns="91440" rIns="91440" bIns="91440" anchor="t">
            <a:normAutofit/>
          </a:bodyPr>
          <a:lstStyle/>
          <a:p>
            <a:pPr algn="ctr"/>
            <a:endParaRPr lang="en-US" sz="2400">
              <a:solidFill>
                <a:schemeClr val="bg1"/>
              </a:solidFill>
              <a:latin typeface="Cambria"/>
              <a:ea typeface="Cambria"/>
            </a:endParaRPr>
          </a:p>
          <a:p>
            <a:pPr algn="ctr"/>
            <a:r>
              <a:rPr lang="en-US" sz="2400" err="1">
                <a:solidFill>
                  <a:schemeClr val="bg1"/>
                </a:solidFill>
                <a:latin typeface="Cambria"/>
                <a:ea typeface="Cambria"/>
              </a:rPr>
              <a:t>Meghavarshini</a:t>
            </a:r>
            <a:r>
              <a:rPr lang="en-US" sz="2400">
                <a:solidFill>
                  <a:schemeClr val="bg1"/>
                </a:solidFill>
                <a:latin typeface="Cambria"/>
                <a:ea typeface="Cambria"/>
              </a:rPr>
              <a:t> Iska</a:t>
            </a:r>
            <a:endParaRPr lang="en-US" sz="2400">
              <a:solidFill>
                <a:schemeClr val="bg1"/>
              </a:solidFill>
              <a:latin typeface="Cambria" panose="02040503050406030204" pitchFamily="18" charset="0"/>
              <a:ea typeface="Cambria"/>
            </a:endParaRPr>
          </a:p>
          <a:p>
            <a:pPr algn="ctr"/>
            <a:r>
              <a:rPr lang="en-US" sz="2400">
                <a:solidFill>
                  <a:schemeClr val="bg1"/>
                </a:solidFill>
                <a:latin typeface="Cambria"/>
                <a:ea typeface="Cambria"/>
              </a:rPr>
              <a:t>Bijan Starr </a:t>
            </a:r>
            <a:endParaRPr lang="en-US" sz="2400">
              <a:solidFill>
                <a:schemeClr val="bg1"/>
              </a:solidFill>
              <a:latin typeface="Cambria" panose="02040503050406030204" pitchFamily="18" charset="0"/>
              <a:ea typeface="Cambria"/>
            </a:endParaRPr>
          </a:p>
        </p:txBody>
      </p:sp>
      <p:cxnSp>
        <p:nvCxnSpPr>
          <p:cNvPr id="52" name="Google Shape;363;p37"/>
          <p:cNvCxnSpPr/>
          <p:nvPr/>
        </p:nvCxnSpPr>
        <p:spPr>
          <a:xfrm>
            <a:off x="-5400" y="4424040"/>
            <a:ext cx="9168480" cy="360"/>
          </a:xfrm>
          <a:prstGeom prst="straightConnector1">
            <a:avLst/>
          </a:prstGeom>
          <a:ln w="9525">
            <a:solidFill>
              <a:srgbClr val="262921"/>
            </a:solidFill>
            <a:round/>
          </a:ln>
        </p:spPr>
      </p:cxnSp>
      <p:sp>
        <p:nvSpPr>
          <p:cNvPr id="2" name="TextBox 1">
            <a:extLst>
              <a:ext uri="{FF2B5EF4-FFF2-40B4-BE49-F238E27FC236}">
                <a16:creationId xmlns:a16="http://schemas.microsoft.com/office/drawing/2014/main" id="{F37FA150-B1B0-BB17-8828-7F1D7EB16E29}"/>
              </a:ext>
            </a:extLst>
          </p:cNvPr>
          <p:cNvSpPr txBox="1"/>
          <p:nvPr/>
        </p:nvSpPr>
        <p:spPr>
          <a:xfrm>
            <a:off x="3962630" y="2788645"/>
            <a:ext cx="1218741"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0" i="0" u="none" strike="noStrike" baseline="0">
                <a:solidFill>
                  <a:srgbClr val="262921"/>
                </a:solidFill>
                <a:latin typeface="Cambria"/>
              </a:rPr>
              <a:t>IRP 402</a:t>
            </a:r>
            <a:endParaRPr lang="en-US"/>
          </a:p>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D106B-CC41-1045-B504-742CE43DC26F}"/>
            </a:ext>
          </a:extLst>
        </p:cNvPr>
        <p:cNvGrpSpPr/>
        <p:nvPr/>
      </p:nvGrpSpPr>
      <p:grpSpPr>
        <a:xfrm>
          <a:off x="0" y="0"/>
          <a:ext cx="0" cy="0"/>
          <a:chOff x="0" y="0"/>
          <a:chExt cx="0" cy="0"/>
        </a:xfrm>
      </p:grpSpPr>
      <p:sp>
        <p:nvSpPr>
          <p:cNvPr id="60" name="Rectangle 59">
            <a:extLst>
              <a:ext uri="{FF2B5EF4-FFF2-40B4-BE49-F238E27FC236}">
                <a16:creationId xmlns:a16="http://schemas.microsoft.com/office/drawing/2014/main" id="{AB7D3788-9703-D68B-629B-FBC2EF211291}"/>
              </a:ext>
            </a:extLst>
          </p:cNvPr>
          <p:cNvSpPr/>
          <p:nvPr/>
        </p:nvSpPr>
        <p:spPr>
          <a:xfrm>
            <a:off x="857160" y="762120"/>
            <a:ext cx="7429320" cy="66636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defTabSz="914400">
              <a:lnSpc>
                <a:spcPct val="100000"/>
              </a:lnSpc>
              <a:tabLst>
                <a:tab pos="0" algn="l"/>
              </a:tabLst>
            </a:pPr>
            <a:r>
              <a:rPr lang="en-US" sz="3200">
                <a:solidFill>
                  <a:schemeClr val="bg1"/>
                </a:solidFill>
                <a:latin typeface="Cambria" panose="02040503050406030204" pitchFamily="18" charset="0"/>
              </a:rPr>
              <a:t>BLUF</a:t>
            </a:r>
            <a:endParaRPr lang="en-US" sz="3200" b="0" u="none" strike="noStrike">
              <a:solidFill>
                <a:schemeClr val="bg1"/>
              </a:solidFill>
              <a:effectLst/>
              <a:uFillTx/>
              <a:latin typeface="Cambria" panose="02040503050406030204" pitchFamily="18" charset="0"/>
            </a:endParaRPr>
          </a:p>
        </p:txBody>
      </p:sp>
      <p:sp>
        <p:nvSpPr>
          <p:cNvPr id="61" name="Rectangle 60">
            <a:extLst>
              <a:ext uri="{FF2B5EF4-FFF2-40B4-BE49-F238E27FC236}">
                <a16:creationId xmlns:a16="http://schemas.microsoft.com/office/drawing/2014/main" id="{8CE4C61F-DB89-6856-7F84-9214D019452B}"/>
              </a:ext>
            </a:extLst>
          </p:cNvPr>
          <p:cNvSpPr/>
          <p:nvPr/>
        </p:nvSpPr>
        <p:spPr>
          <a:xfrm>
            <a:off x="857160" y="1428480"/>
            <a:ext cx="8025103" cy="494841"/>
          </a:xfrm>
          <a:prstGeom prst="rect">
            <a:avLst/>
          </a:prstGeom>
          <a:noFill/>
          <a:ln w="0">
            <a:noFill/>
          </a:ln>
        </p:spPr>
        <p:style>
          <a:lnRef idx="0">
            <a:scrgbClr r="0" g="0" b="0"/>
          </a:lnRef>
          <a:fillRef idx="0">
            <a:scrgbClr r="0" g="0" b="0"/>
          </a:fillRef>
          <a:effectRef idx="0">
            <a:scrgbClr r="0" g="0" b="0"/>
          </a:effectRef>
          <a:fontRef idx="minor"/>
        </p:style>
        <p:txBody>
          <a:bodyPr lIns="91440" tIns="45720" rIns="91440" bIns="45720" anchor="t">
            <a:noAutofit/>
          </a:bodyPr>
          <a:lstStyle/>
          <a:p>
            <a:pPr marL="285750" indent="-285750">
              <a:lnSpc>
                <a:spcPct val="150000"/>
              </a:lnSpc>
              <a:buFont typeface="Wingdings" pitchFamily="2" charset="2"/>
              <a:buChar char="Ø"/>
              <a:tabLst>
                <a:tab pos="0" algn="l"/>
              </a:tabLst>
            </a:pPr>
            <a:r>
              <a:rPr lang="en-US" b="0" u="none" strike="noStrike" dirty="0">
                <a:solidFill>
                  <a:schemeClr val="bg1"/>
                </a:solidFill>
                <a:effectLst/>
                <a:uFillTx/>
                <a:latin typeface="Cambria"/>
                <a:ea typeface="Cambria"/>
              </a:rPr>
              <a:t>Israeli-controlled access</a:t>
            </a:r>
            <a:r>
              <a:rPr lang="en-US" dirty="0">
                <a:solidFill>
                  <a:schemeClr val="bg1"/>
                </a:solidFill>
                <a:latin typeface="Cambria"/>
                <a:ea typeface="Cambria"/>
              </a:rPr>
              <a:t> and entry </a:t>
            </a:r>
            <a:r>
              <a:rPr lang="en-US">
                <a:solidFill>
                  <a:schemeClr val="bg1"/>
                </a:solidFill>
                <a:latin typeface="Cambria"/>
                <a:ea typeface="Cambria"/>
              </a:rPr>
              <a:t>restrictions are </a:t>
            </a:r>
            <a:r>
              <a:rPr lang="en-US" dirty="0">
                <a:solidFill>
                  <a:schemeClr val="bg1"/>
                </a:solidFill>
                <a:latin typeface="Cambria"/>
                <a:ea typeface="Cambria"/>
              </a:rPr>
              <a:t>limiting aid delivery</a:t>
            </a:r>
            <a:r>
              <a:rPr lang="en-US" b="0" u="none" strike="noStrike" dirty="0">
                <a:solidFill>
                  <a:schemeClr val="bg1"/>
                </a:solidFill>
                <a:effectLst/>
                <a:uFillTx/>
                <a:latin typeface="Cambria"/>
                <a:ea typeface="Cambria"/>
              </a:rPr>
              <a:t> </a:t>
            </a:r>
          </a:p>
          <a:p>
            <a:pPr>
              <a:lnSpc>
                <a:spcPct val="150000"/>
              </a:lnSpc>
              <a:tabLst>
                <a:tab pos="0" algn="l"/>
              </a:tabLst>
            </a:pPr>
            <a:endParaRPr lang="en-US" sz="1200" b="0" u="none" strike="noStrike" dirty="0">
              <a:solidFill>
                <a:schemeClr val="bg1"/>
              </a:solidFill>
              <a:effectLst/>
              <a:uFillTx/>
              <a:latin typeface="OpenSymbol"/>
              <a:ea typeface="Cambria"/>
            </a:endParaRPr>
          </a:p>
        </p:txBody>
      </p:sp>
      <p:sp>
        <p:nvSpPr>
          <p:cNvPr id="2" name="TextBox 1">
            <a:extLst>
              <a:ext uri="{FF2B5EF4-FFF2-40B4-BE49-F238E27FC236}">
                <a16:creationId xmlns:a16="http://schemas.microsoft.com/office/drawing/2014/main" id="{AC6FCA9E-7EB3-14B1-6DB5-F3DA30626869}"/>
              </a:ext>
            </a:extLst>
          </p:cNvPr>
          <p:cNvSpPr txBox="1"/>
          <p:nvPr/>
        </p:nvSpPr>
        <p:spPr>
          <a:xfrm>
            <a:off x="1229331" y="2065235"/>
            <a:ext cx="5886878" cy="408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628650" lvl="1" indent="-171450">
              <a:lnSpc>
                <a:spcPts val="2775"/>
              </a:lnSpc>
              <a:buFont typeface="Wingdings,Sans-Serif"/>
              <a:buChar char="Ø"/>
            </a:pPr>
            <a:r>
              <a:rPr lang="en-US" sz="1600" dirty="0">
                <a:solidFill>
                  <a:srgbClr val="262921"/>
                </a:solidFill>
                <a:latin typeface="Cambria"/>
                <a:ea typeface="Arial"/>
                <a:cs typeface="Arial"/>
              </a:rPr>
              <a:t> Israeli security</a:t>
            </a:r>
            <a:r>
              <a:rPr lang="en-US" sz="1600" b="0" i="0" u="none" strike="noStrike" baseline="0" dirty="0">
                <a:solidFill>
                  <a:srgbClr val="262921"/>
                </a:solidFill>
                <a:latin typeface="Cambria"/>
                <a:ea typeface="Arial"/>
                <a:cs typeface="Arial"/>
              </a:rPr>
              <a:t> &amp; political barriers limit delivery </a:t>
            </a:r>
            <a:r>
              <a:rPr lang="en-US" sz="1600" b="0" i="0" dirty="0">
                <a:solidFill>
                  <a:srgbClr val="FFFFFF"/>
                </a:solidFill>
                <a:latin typeface="Cambria"/>
                <a:ea typeface="Arial"/>
                <a:cs typeface="Arial"/>
              </a:rPr>
              <a:t>​</a:t>
            </a:r>
          </a:p>
        </p:txBody>
      </p:sp>
      <p:sp>
        <p:nvSpPr>
          <p:cNvPr id="4" name="TextBox 3">
            <a:extLst>
              <a:ext uri="{FF2B5EF4-FFF2-40B4-BE49-F238E27FC236}">
                <a16:creationId xmlns:a16="http://schemas.microsoft.com/office/drawing/2014/main" id="{F90A076C-2C31-E5A6-7C2E-8B2C6898BC40}"/>
              </a:ext>
            </a:extLst>
          </p:cNvPr>
          <p:cNvSpPr txBox="1"/>
          <p:nvPr/>
        </p:nvSpPr>
        <p:spPr>
          <a:xfrm>
            <a:off x="1229331" y="2571656"/>
            <a:ext cx="5291539"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628650" lvl="1" indent="-171450">
              <a:buFont typeface="Wingdings,Sans-Serif"/>
              <a:buChar char="Ø"/>
            </a:pPr>
            <a:r>
              <a:rPr lang="en-US" sz="1600">
                <a:solidFill>
                  <a:srgbClr val="262921"/>
                </a:solidFill>
                <a:latin typeface="Cambria"/>
                <a:ea typeface="Arial"/>
                <a:cs typeface="Arial"/>
              </a:rPr>
              <a:t> UN coordination</a:t>
            </a:r>
            <a:r>
              <a:rPr lang="en-US" sz="1600" b="0" i="0" u="none" strike="noStrike" baseline="0">
                <a:solidFill>
                  <a:srgbClr val="262921"/>
                </a:solidFill>
                <a:latin typeface="Cambria"/>
                <a:ea typeface="Arial"/>
                <a:cs typeface="Arial"/>
              </a:rPr>
              <a:t> </a:t>
            </a:r>
            <a:r>
              <a:rPr lang="en-US" sz="1600">
                <a:solidFill>
                  <a:srgbClr val="262921"/>
                </a:solidFill>
                <a:latin typeface="Cambria"/>
                <a:ea typeface="Arial"/>
                <a:cs typeface="Arial"/>
              </a:rPr>
              <a:t>lacks leverage over access </a:t>
            </a:r>
            <a:endParaRPr lang="en-US" sz="1600" b="0" i="0">
              <a:solidFill>
                <a:srgbClr val="FFFFFF"/>
              </a:solidFill>
              <a:latin typeface="Cambria"/>
              <a:ea typeface="Arial"/>
              <a:cs typeface="Arial"/>
            </a:endParaRPr>
          </a:p>
        </p:txBody>
      </p:sp>
      <p:sp>
        <p:nvSpPr>
          <p:cNvPr id="5" name="TextBox 4">
            <a:extLst>
              <a:ext uri="{FF2B5EF4-FFF2-40B4-BE49-F238E27FC236}">
                <a16:creationId xmlns:a16="http://schemas.microsoft.com/office/drawing/2014/main" id="{C6DB44F8-D56F-7893-35B9-10304F9D0EF1}"/>
              </a:ext>
            </a:extLst>
          </p:cNvPr>
          <p:cNvSpPr txBox="1"/>
          <p:nvPr/>
        </p:nvSpPr>
        <p:spPr>
          <a:xfrm>
            <a:off x="1229331" y="3062277"/>
            <a:ext cx="5891241"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628650" lvl="1" indent="-171450">
              <a:buFont typeface="Wingdings,Sans-Serif"/>
              <a:buChar char="Ø"/>
            </a:pPr>
            <a:r>
              <a:rPr lang="en-US" sz="1600">
                <a:solidFill>
                  <a:srgbClr val="262921"/>
                </a:solidFill>
                <a:latin typeface="Cambria"/>
                <a:ea typeface="Arial"/>
                <a:cs typeface="Arial"/>
              </a:rPr>
              <a:t> </a:t>
            </a:r>
            <a:r>
              <a:rPr lang="en-US" sz="1600" b="0" i="0" u="none" strike="noStrike" baseline="0">
                <a:solidFill>
                  <a:srgbClr val="262921"/>
                </a:solidFill>
                <a:latin typeface="Cambria"/>
                <a:ea typeface="Arial"/>
                <a:cs typeface="Arial"/>
              </a:rPr>
              <a:t>Infrastructure damage </a:t>
            </a:r>
            <a:r>
              <a:rPr lang="en-US" sz="1600">
                <a:solidFill>
                  <a:srgbClr val="262921"/>
                </a:solidFill>
                <a:latin typeface="Cambria"/>
                <a:ea typeface="Arial"/>
                <a:cs typeface="Arial"/>
              </a:rPr>
              <a:t>disrupts distribution </a:t>
            </a:r>
            <a:endParaRPr lang="en-US" sz="1600">
              <a:solidFill>
                <a:srgbClr val="FFFFFF"/>
              </a:solidFill>
              <a:latin typeface="Cambria"/>
              <a:ea typeface="Cambria"/>
              <a:cs typeface="Arial"/>
            </a:endParaRPr>
          </a:p>
        </p:txBody>
      </p:sp>
      <p:sp>
        <p:nvSpPr>
          <p:cNvPr id="8" name="TextBox 7">
            <a:extLst>
              <a:ext uri="{FF2B5EF4-FFF2-40B4-BE49-F238E27FC236}">
                <a16:creationId xmlns:a16="http://schemas.microsoft.com/office/drawing/2014/main" id="{E07D09B0-C51D-AF56-D863-4390C21AA72D}"/>
              </a:ext>
            </a:extLst>
          </p:cNvPr>
          <p:cNvSpPr txBox="1"/>
          <p:nvPr/>
        </p:nvSpPr>
        <p:spPr>
          <a:xfrm>
            <a:off x="1229331" y="3505860"/>
            <a:ext cx="45720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628650" lvl="1" indent="-171450">
              <a:buFont typeface="Wingdings,Sans-Serif"/>
              <a:buChar char="Ø"/>
            </a:pPr>
            <a:r>
              <a:rPr lang="en-US" sz="1600">
                <a:solidFill>
                  <a:srgbClr val="262921"/>
                </a:solidFill>
                <a:latin typeface="Cambria"/>
                <a:ea typeface="Arial"/>
                <a:cs typeface="Arial"/>
              </a:rPr>
              <a:t> </a:t>
            </a:r>
            <a:r>
              <a:rPr lang="en-US" sz="1600" b="0" i="0" u="none" strike="noStrike" baseline="0">
                <a:solidFill>
                  <a:srgbClr val="262921"/>
                </a:solidFill>
                <a:latin typeface="Cambria"/>
                <a:ea typeface="Arial"/>
                <a:cs typeface="Arial"/>
              </a:rPr>
              <a:t>More aid ≠ better outcomes without access</a:t>
            </a:r>
            <a:endParaRPr lang="en-US"/>
          </a:p>
        </p:txBody>
      </p:sp>
    </p:spTree>
    <p:extLst>
      <p:ext uri="{BB962C8B-B14F-4D97-AF65-F5344CB8AC3E}">
        <p14:creationId xmlns:p14="http://schemas.microsoft.com/office/powerpoint/2010/main" val="1370265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fade">
                                      <p:cBhvr>
                                        <p:cTn id="7" dur="500"/>
                                        <p:tgtEl>
                                          <p:spTgt spid="6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p:bldP spid="2" grpId="0"/>
      <p:bldP spid="4" grpId="0"/>
      <p:bldP spid="5"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3AA40-96D3-3FDB-22F4-1D93E3772027}"/>
            </a:ext>
          </a:extLst>
        </p:cNvPr>
        <p:cNvGrpSpPr/>
        <p:nvPr/>
      </p:nvGrpSpPr>
      <p:grpSpPr>
        <a:xfrm>
          <a:off x="0" y="0"/>
          <a:ext cx="0" cy="0"/>
          <a:chOff x="0" y="0"/>
          <a:chExt cx="0" cy="0"/>
        </a:xfrm>
      </p:grpSpPr>
      <p:sp>
        <p:nvSpPr>
          <p:cNvPr id="62" name="Rectangle 61">
            <a:extLst>
              <a:ext uri="{FF2B5EF4-FFF2-40B4-BE49-F238E27FC236}">
                <a16:creationId xmlns:a16="http://schemas.microsoft.com/office/drawing/2014/main" id="{29119143-28B9-A102-C4D1-77D5A48FCA38}"/>
              </a:ext>
            </a:extLst>
          </p:cNvPr>
          <p:cNvSpPr/>
          <p:nvPr/>
        </p:nvSpPr>
        <p:spPr>
          <a:xfrm>
            <a:off x="857160" y="518127"/>
            <a:ext cx="7429320" cy="66636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defTabSz="914400">
              <a:lnSpc>
                <a:spcPct val="100000"/>
              </a:lnSpc>
              <a:tabLst>
                <a:tab pos="0" algn="l"/>
              </a:tabLst>
            </a:pPr>
            <a:r>
              <a:rPr lang="en-US" sz="3200">
                <a:solidFill>
                  <a:schemeClr val="bg1"/>
                </a:solidFill>
                <a:latin typeface="Cambria" panose="02040503050406030204" pitchFamily="18" charset="0"/>
              </a:rPr>
              <a:t>OPTIONS</a:t>
            </a:r>
            <a:endParaRPr lang="en-US" sz="1800" b="0" u="none" strike="noStrike">
              <a:solidFill>
                <a:schemeClr val="bg1"/>
              </a:solidFill>
              <a:effectLst/>
              <a:uFillTx/>
              <a:latin typeface="Cambria" panose="02040503050406030204" pitchFamily="18" charset="0"/>
            </a:endParaRPr>
          </a:p>
        </p:txBody>
      </p:sp>
      <p:sp>
        <p:nvSpPr>
          <p:cNvPr id="63" name="Rectangle 62">
            <a:extLst>
              <a:ext uri="{FF2B5EF4-FFF2-40B4-BE49-F238E27FC236}">
                <a16:creationId xmlns:a16="http://schemas.microsoft.com/office/drawing/2014/main" id="{F973F25C-541C-AE64-BF85-B7FFC0AB5740}"/>
              </a:ext>
            </a:extLst>
          </p:cNvPr>
          <p:cNvSpPr/>
          <p:nvPr/>
        </p:nvSpPr>
        <p:spPr>
          <a:xfrm>
            <a:off x="857160" y="1905120"/>
            <a:ext cx="7429320" cy="247608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defTabSz="914400">
              <a:lnSpc>
                <a:spcPct val="150000"/>
              </a:lnSpc>
              <a:tabLst>
                <a:tab pos="0" algn="l"/>
              </a:tabLst>
            </a:pPr>
            <a:endParaRPr lang="en-US" sz="1200" b="0" u="none" strike="noStrike">
              <a:solidFill>
                <a:srgbClr val="000000"/>
              </a:solidFill>
              <a:effectLst/>
              <a:uFillTx/>
              <a:latin typeface="OpenSymbol"/>
            </a:endParaRPr>
          </a:p>
        </p:txBody>
      </p:sp>
      <p:graphicFrame>
        <p:nvGraphicFramePr>
          <p:cNvPr id="2" name="Table 1">
            <a:extLst>
              <a:ext uri="{FF2B5EF4-FFF2-40B4-BE49-F238E27FC236}">
                <a16:creationId xmlns:a16="http://schemas.microsoft.com/office/drawing/2014/main" id="{19386AAB-79A4-A581-D545-E3943E4A0664}"/>
              </a:ext>
            </a:extLst>
          </p:cNvPr>
          <p:cNvGraphicFramePr>
            <a:graphicFrameLocks noGrp="1"/>
          </p:cNvGraphicFramePr>
          <p:nvPr>
            <p:extLst>
              <p:ext uri="{D42A27DB-BD31-4B8C-83A1-F6EECF244321}">
                <p14:modId xmlns:p14="http://schemas.microsoft.com/office/powerpoint/2010/main" val="3869093709"/>
              </p:ext>
            </p:extLst>
          </p:nvPr>
        </p:nvGraphicFramePr>
        <p:xfrm>
          <a:off x="857159" y="1184487"/>
          <a:ext cx="7429320" cy="2991800"/>
        </p:xfrm>
        <a:graphic>
          <a:graphicData uri="http://schemas.openxmlformats.org/drawingml/2006/table">
            <a:tbl>
              <a:tblPr firstRow="1" bandRow="1">
                <a:tableStyleId>{5C22544A-7EE6-4342-B048-85BDC9FD1C3A}</a:tableStyleId>
              </a:tblPr>
              <a:tblGrid>
                <a:gridCol w="1857330">
                  <a:extLst>
                    <a:ext uri="{9D8B030D-6E8A-4147-A177-3AD203B41FA5}">
                      <a16:colId xmlns:a16="http://schemas.microsoft.com/office/drawing/2014/main" val="2660146613"/>
                    </a:ext>
                  </a:extLst>
                </a:gridCol>
                <a:gridCol w="1857330">
                  <a:extLst>
                    <a:ext uri="{9D8B030D-6E8A-4147-A177-3AD203B41FA5}">
                      <a16:colId xmlns:a16="http://schemas.microsoft.com/office/drawing/2014/main" val="3606791929"/>
                    </a:ext>
                  </a:extLst>
                </a:gridCol>
                <a:gridCol w="1857330">
                  <a:extLst>
                    <a:ext uri="{9D8B030D-6E8A-4147-A177-3AD203B41FA5}">
                      <a16:colId xmlns:a16="http://schemas.microsoft.com/office/drawing/2014/main" val="2959759665"/>
                    </a:ext>
                  </a:extLst>
                </a:gridCol>
                <a:gridCol w="1857330">
                  <a:extLst>
                    <a:ext uri="{9D8B030D-6E8A-4147-A177-3AD203B41FA5}">
                      <a16:colId xmlns:a16="http://schemas.microsoft.com/office/drawing/2014/main" val="2763384078"/>
                    </a:ext>
                  </a:extLst>
                </a:gridCol>
              </a:tblGrid>
              <a:tr h="435008">
                <a:tc>
                  <a:txBody>
                    <a:bodyPr/>
                    <a:lstStyle/>
                    <a:p>
                      <a:r>
                        <a:rPr lang="en-US" sz="1400">
                          <a:latin typeface="Cambria" panose="02040503050406030204" pitchFamily="18" charset="0"/>
                        </a:rPr>
                        <a:t>Options</a:t>
                      </a:r>
                    </a:p>
                  </a:txBody>
                  <a:tcPr/>
                </a:tc>
                <a:tc>
                  <a:txBody>
                    <a:bodyPr/>
                    <a:lstStyle/>
                    <a:p>
                      <a:r>
                        <a:rPr lang="en-US" sz="1400">
                          <a:latin typeface="Cambria" panose="02040503050406030204" pitchFamily="18" charset="0"/>
                        </a:rPr>
                        <a:t>Drivers</a:t>
                      </a:r>
                    </a:p>
                  </a:txBody>
                  <a:tcPr/>
                </a:tc>
                <a:tc>
                  <a:txBody>
                    <a:bodyPr/>
                    <a:lstStyle/>
                    <a:p>
                      <a:r>
                        <a:rPr lang="en-US" sz="1400">
                          <a:latin typeface="Cambria" panose="02040503050406030204" pitchFamily="18" charset="0"/>
                        </a:rPr>
                        <a:t>Pros</a:t>
                      </a:r>
                    </a:p>
                  </a:txBody>
                  <a:tcPr/>
                </a:tc>
                <a:tc>
                  <a:txBody>
                    <a:bodyPr/>
                    <a:lstStyle/>
                    <a:p>
                      <a:r>
                        <a:rPr lang="en-US" sz="1400">
                          <a:latin typeface="Cambria" panose="02040503050406030204" pitchFamily="18" charset="0"/>
                        </a:rPr>
                        <a:t>Cons</a:t>
                      </a:r>
                    </a:p>
                  </a:txBody>
                  <a:tcPr/>
                </a:tc>
                <a:extLst>
                  <a:ext uri="{0D108BD9-81ED-4DB2-BD59-A6C34878D82A}">
                    <a16:rowId xmlns:a16="http://schemas.microsoft.com/office/drawing/2014/main" val="2473395106"/>
                  </a:ext>
                </a:extLst>
              </a:tr>
              <a:tr h="852264">
                <a:tc>
                  <a:txBody>
                    <a:bodyPr/>
                    <a:lstStyle/>
                    <a:p>
                      <a:pPr marL="0" indent="0">
                        <a:buNone/>
                      </a:pPr>
                      <a:r>
                        <a:rPr lang="en-US" sz="1400">
                          <a:solidFill>
                            <a:schemeClr val="bg1"/>
                          </a:solidFill>
                          <a:latin typeface="Cambria"/>
                        </a:rPr>
                        <a:t>Coordinated Inspection Protocols</a:t>
                      </a:r>
                    </a:p>
                    <a:p>
                      <a:endParaRPr lang="en-US" sz="1400">
                        <a:solidFill>
                          <a:schemeClr val="bg1"/>
                        </a:solidFill>
                        <a:latin typeface="Cambria" panose="02040503050406030204" pitchFamily="18" charset="0"/>
                      </a:endParaRPr>
                    </a:p>
                  </a:txBody>
                  <a:tcPr/>
                </a:tc>
                <a:tc>
                  <a:txBody>
                    <a:bodyPr/>
                    <a:lstStyle/>
                    <a:p>
                      <a:r>
                        <a:rPr lang="en-US" sz="1400">
                          <a:solidFill>
                            <a:schemeClr val="bg1"/>
                          </a:solidFill>
                          <a:latin typeface="Cambria" panose="02040503050406030204" pitchFamily="18" charset="0"/>
                        </a:rPr>
                        <a:t>Delays at crossings</a:t>
                      </a:r>
                    </a:p>
                  </a:txBody>
                  <a:tcPr/>
                </a:tc>
                <a:tc>
                  <a:txBody>
                    <a:bodyPr/>
                    <a:lstStyle/>
                    <a:p>
                      <a:r>
                        <a:rPr lang="en-US" sz="1400" dirty="0">
                          <a:solidFill>
                            <a:schemeClr val="bg1"/>
                          </a:solidFill>
                          <a:latin typeface="Cambria"/>
                        </a:rPr>
                        <a:t>Faster, standardized delivery</a:t>
                      </a:r>
                    </a:p>
                  </a:txBody>
                  <a:tcPr/>
                </a:tc>
                <a:tc>
                  <a:txBody>
                    <a:bodyPr/>
                    <a:lstStyle/>
                    <a:p>
                      <a:r>
                        <a:rPr lang="en-US" sz="1400">
                          <a:solidFill>
                            <a:schemeClr val="bg1"/>
                          </a:solidFill>
                          <a:latin typeface="Cambria" panose="02040503050406030204" pitchFamily="18" charset="0"/>
                        </a:rPr>
                        <a:t>Requires Israeli agreement; complex rollout</a:t>
                      </a:r>
                    </a:p>
                  </a:txBody>
                  <a:tcPr/>
                </a:tc>
                <a:extLst>
                  <a:ext uri="{0D108BD9-81ED-4DB2-BD59-A6C34878D82A}">
                    <a16:rowId xmlns:a16="http://schemas.microsoft.com/office/drawing/2014/main" val="2660874644"/>
                  </a:ext>
                </a:extLst>
              </a:tr>
              <a:tr h="852264">
                <a:tc>
                  <a:txBody>
                    <a:bodyPr/>
                    <a:lstStyle/>
                    <a:p>
                      <a:pPr marL="0" marR="0" lvl="0" indent="0" algn="l" rtl="0" eaLnBrk="1" fontAlgn="auto" latinLnBrk="0" hangingPunct="1">
                        <a:lnSpc>
                          <a:spcPct val="100000"/>
                        </a:lnSpc>
                        <a:spcBef>
                          <a:spcPts val="0"/>
                        </a:spcBef>
                        <a:spcAft>
                          <a:spcPts val="0"/>
                        </a:spcAft>
                        <a:buClrTx/>
                        <a:buSzTx/>
                        <a:buFontTx/>
                        <a:buNone/>
                      </a:pPr>
                      <a:r>
                        <a:rPr lang="en-US" sz="1400" b="0" i="0" u="none" strike="noStrike" noProof="0">
                          <a:solidFill>
                            <a:schemeClr val="bg1"/>
                          </a:solidFill>
                          <a:latin typeface="Cambria"/>
                          <a:ea typeface="Cambria"/>
                        </a:rPr>
                        <a:t>Strengthen OCHA Engagement</a:t>
                      </a:r>
                      <a:endParaRPr lang="en-US" sz="1400">
                        <a:solidFill>
                          <a:schemeClr val="bg1"/>
                        </a:solidFill>
                        <a:latin typeface="Cambria"/>
                      </a:endParaRPr>
                    </a:p>
                    <a:p>
                      <a:endParaRPr lang="en-US" sz="1400">
                        <a:solidFill>
                          <a:schemeClr val="bg1"/>
                        </a:solidFill>
                        <a:latin typeface="Cambria" panose="02040503050406030204" pitchFamily="18" charset="0"/>
                      </a:endParaRPr>
                    </a:p>
                  </a:txBody>
                  <a:tcPr/>
                </a:tc>
                <a:tc>
                  <a:txBody>
                    <a:bodyPr/>
                    <a:lstStyle/>
                    <a:p>
                      <a:r>
                        <a:rPr lang="en-US" sz="1400" dirty="0">
                          <a:solidFill>
                            <a:schemeClr val="bg1"/>
                          </a:solidFill>
                          <a:latin typeface="Cambria" panose="02040503050406030204" pitchFamily="18" charset="0"/>
                        </a:rPr>
                        <a:t>Internal inefficiencies in certain UN bodies</a:t>
                      </a:r>
                    </a:p>
                    <a:p>
                      <a:endParaRPr lang="en-US" sz="1400" dirty="0">
                        <a:solidFill>
                          <a:schemeClr val="bg1"/>
                        </a:solidFill>
                        <a:latin typeface="Cambria" panose="02040503050406030204" pitchFamily="18" charset="0"/>
                      </a:endParaRPr>
                    </a:p>
                  </a:txBody>
                  <a:tcPr/>
                </a:tc>
                <a:tc>
                  <a:txBody>
                    <a:bodyPr/>
                    <a:lstStyle/>
                    <a:p>
                      <a:r>
                        <a:rPr lang="en-US" sz="1400" dirty="0">
                          <a:solidFill>
                            <a:schemeClr val="bg1"/>
                          </a:solidFill>
                          <a:latin typeface="Cambria"/>
                        </a:rPr>
                        <a:t>Improves responsiveness, politically feasible </a:t>
                      </a:r>
                    </a:p>
                  </a:txBody>
                  <a:tcPr/>
                </a:tc>
                <a:tc>
                  <a:txBody>
                    <a:bodyPr/>
                    <a:lstStyle/>
                    <a:p>
                      <a:r>
                        <a:rPr lang="en-US" sz="1400" dirty="0">
                          <a:solidFill>
                            <a:schemeClr val="bg1"/>
                          </a:solidFill>
                          <a:latin typeface="Cambria" panose="02040503050406030204" pitchFamily="18" charset="0"/>
                        </a:rPr>
                        <a:t>Delays in structural change</a:t>
                      </a:r>
                    </a:p>
                  </a:txBody>
                  <a:tcPr/>
                </a:tc>
                <a:extLst>
                  <a:ext uri="{0D108BD9-81ED-4DB2-BD59-A6C34878D82A}">
                    <a16:rowId xmlns:a16="http://schemas.microsoft.com/office/drawing/2014/main" val="2101987967"/>
                  </a:ext>
                </a:extLst>
              </a:tr>
              <a:tr h="852264">
                <a:tc>
                  <a:txBody>
                    <a:bodyPr/>
                    <a:lstStyle/>
                    <a:p>
                      <a:pPr marL="0" marR="0" lvl="0" indent="0" algn="l" rtl="0" eaLnBrk="1" fontAlgn="auto" latinLnBrk="0" hangingPunct="1">
                        <a:lnSpc>
                          <a:spcPct val="100000"/>
                        </a:lnSpc>
                        <a:spcBef>
                          <a:spcPts val="0"/>
                        </a:spcBef>
                        <a:spcAft>
                          <a:spcPts val="0"/>
                        </a:spcAft>
                        <a:buClrTx/>
                        <a:buSzTx/>
                        <a:buFontTx/>
                        <a:buNone/>
                      </a:pPr>
                      <a:r>
                        <a:rPr lang="en-US" sz="1400">
                          <a:solidFill>
                            <a:schemeClr val="bg1"/>
                          </a:solidFill>
                          <a:latin typeface="Cambria"/>
                        </a:rPr>
                        <a:t>Deepen Member </a:t>
                      </a:r>
                      <a:r>
                        <a:rPr lang="en-US" sz="1400" dirty="0">
                          <a:solidFill>
                            <a:schemeClr val="bg1"/>
                          </a:solidFill>
                          <a:latin typeface="Cambria"/>
                        </a:rPr>
                        <a:t>State Coordination</a:t>
                      </a:r>
                    </a:p>
                    <a:p>
                      <a:endParaRPr lang="en-US" sz="1400">
                        <a:solidFill>
                          <a:schemeClr val="bg1"/>
                        </a:solidFill>
                        <a:latin typeface="Cambria" panose="020405030504060302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bg1"/>
                          </a:solidFill>
                          <a:latin typeface="Cambria" panose="02040503050406030204" pitchFamily="18" charset="0"/>
                        </a:rPr>
                        <a:t>Political leverage of UN members</a:t>
                      </a:r>
                    </a:p>
                    <a:p>
                      <a:endParaRPr lang="en-US" sz="1400" dirty="0">
                        <a:solidFill>
                          <a:schemeClr val="bg1"/>
                        </a:solidFill>
                        <a:latin typeface="Cambria" panose="02040503050406030204" pitchFamily="18" charset="0"/>
                      </a:endParaRPr>
                    </a:p>
                  </a:txBody>
                  <a:tcPr/>
                </a:tc>
                <a:tc>
                  <a:txBody>
                    <a:bodyPr/>
                    <a:lstStyle/>
                    <a:p>
                      <a:r>
                        <a:rPr lang="en-US" sz="1400">
                          <a:solidFill>
                            <a:schemeClr val="bg1"/>
                          </a:solidFill>
                          <a:latin typeface="Cambria"/>
                        </a:rPr>
                        <a:t>Advances geopolitical stability, conflict de-escalation </a:t>
                      </a:r>
                    </a:p>
                  </a:txBody>
                  <a:tcPr/>
                </a:tc>
                <a:tc>
                  <a:txBody>
                    <a:bodyPr/>
                    <a:lstStyle/>
                    <a:p>
                      <a:r>
                        <a:rPr lang="en-US" sz="1400" dirty="0">
                          <a:solidFill>
                            <a:schemeClr val="bg1"/>
                          </a:solidFill>
                          <a:latin typeface="Cambria" panose="02040503050406030204" pitchFamily="18" charset="0"/>
                        </a:rPr>
                        <a:t>Politically sensitive, incremental progress</a:t>
                      </a:r>
                    </a:p>
                  </a:txBody>
                  <a:tcPr/>
                </a:tc>
                <a:extLst>
                  <a:ext uri="{0D108BD9-81ED-4DB2-BD59-A6C34878D82A}">
                    <a16:rowId xmlns:a16="http://schemas.microsoft.com/office/drawing/2014/main" val="2634480766"/>
                  </a:ext>
                </a:extLst>
              </a:tr>
            </a:tbl>
          </a:graphicData>
        </a:graphic>
      </p:graphicFrame>
    </p:spTree>
    <p:extLst>
      <p:ext uri="{BB962C8B-B14F-4D97-AF65-F5344CB8AC3E}">
        <p14:creationId xmlns:p14="http://schemas.microsoft.com/office/powerpoint/2010/main" val="3995628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7AF48-5250-9D74-24D9-DAF342B03793}"/>
            </a:ext>
          </a:extLst>
        </p:cNvPr>
        <p:cNvGrpSpPr/>
        <p:nvPr/>
      </p:nvGrpSpPr>
      <p:grpSpPr>
        <a:xfrm>
          <a:off x="0" y="0"/>
          <a:ext cx="0" cy="0"/>
          <a:chOff x="0" y="0"/>
          <a:chExt cx="0" cy="0"/>
        </a:xfrm>
      </p:grpSpPr>
      <p:sp>
        <p:nvSpPr>
          <p:cNvPr id="73" name="Rectangle 72">
            <a:extLst>
              <a:ext uri="{FF2B5EF4-FFF2-40B4-BE49-F238E27FC236}">
                <a16:creationId xmlns:a16="http://schemas.microsoft.com/office/drawing/2014/main" id="{426A0EAF-3335-E71F-A1D7-FC5FAF06AA64}"/>
              </a:ext>
            </a:extLst>
          </p:cNvPr>
          <p:cNvSpPr/>
          <p:nvPr/>
        </p:nvSpPr>
        <p:spPr>
          <a:xfrm>
            <a:off x="857160" y="762120"/>
            <a:ext cx="7429320" cy="666360"/>
          </a:xfrm>
          <a:prstGeom prst="rect">
            <a:avLst/>
          </a:prstGeom>
          <a:noFill/>
          <a:ln w="0">
            <a:noFill/>
          </a:ln>
        </p:spPr>
        <p:style>
          <a:lnRef idx="0">
            <a:scrgbClr r="0" g="0" b="0"/>
          </a:lnRef>
          <a:fillRef idx="0">
            <a:scrgbClr r="0" g="0" b="0"/>
          </a:fillRef>
          <a:effectRef idx="0">
            <a:scrgbClr r="0" g="0" b="0"/>
          </a:effectRef>
          <a:fontRef idx="minor"/>
        </p:style>
        <p:txBody>
          <a:bodyPr anchor="t">
            <a:normAutofit/>
          </a:bodyPr>
          <a:lstStyle/>
          <a:p>
            <a:pPr defTabSz="914400">
              <a:lnSpc>
                <a:spcPct val="100000"/>
              </a:lnSpc>
              <a:tabLst>
                <a:tab pos="0" algn="l"/>
              </a:tabLst>
            </a:pPr>
            <a:r>
              <a:rPr lang="en-US" sz="3200">
                <a:solidFill>
                  <a:schemeClr val="bg1"/>
                </a:solidFill>
                <a:latin typeface="Cambria" panose="02040503050406030204" pitchFamily="18" charset="0"/>
              </a:rPr>
              <a:t>RECOMMENDATIONS</a:t>
            </a:r>
            <a:endParaRPr lang="en-US" sz="1600" b="0" u="none" strike="noStrike">
              <a:solidFill>
                <a:schemeClr val="bg1"/>
              </a:solidFill>
              <a:effectLst/>
              <a:uFillTx/>
              <a:latin typeface="Cambria" panose="02040503050406030204" pitchFamily="18" charset="0"/>
            </a:endParaRPr>
          </a:p>
        </p:txBody>
      </p:sp>
      <p:sp>
        <p:nvSpPr>
          <p:cNvPr id="74" name="Rectangle 73">
            <a:extLst>
              <a:ext uri="{FF2B5EF4-FFF2-40B4-BE49-F238E27FC236}">
                <a16:creationId xmlns:a16="http://schemas.microsoft.com/office/drawing/2014/main" id="{E1514584-7A2C-380E-A61B-E7AF7E2D8AA0}"/>
              </a:ext>
            </a:extLst>
          </p:cNvPr>
          <p:cNvSpPr/>
          <p:nvPr/>
        </p:nvSpPr>
        <p:spPr>
          <a:xfrm>
            <a:off x="857160" y="1428480"/>
            <a:ext cx="7429320" cy="418569"/>
          </a:xfrm>
          <a:prstGeom prst="rect">
            <a:avLst/>
          </a:prstGeom>
          <a:noFill/>
          <a:ln w="0">
            <a:noFill/>
          </a:ln>
        </p:spPr>
        <p:style>
          <a:lnRef idx="0">
            <a:scrgbClr r="0" g="0" b="0"/>
          </a:lnRef>
          <a:fillRef idx="0">
            <a:scrgbClr r="0" g="0" b="0"/>
          </a:fillRef>
          <a:effectRef idx="0">
            <a:scrgbClr r="0" g="0" b="0"/>
          </a:effectRef>
          <a:fontRef idx="minor"/>
        </p:style>
        <p:txBody>
          <a:bodyPr lIns="91440" tIns="45720" rIns="91440" bIns="45720" anchor="t">
            <a:normAutofit/>
          </a:bodyPr>
          <a:lstStyle/>
          <a:p>
            <a:pPr marL="285750" indent="-285750">
              <a:buFont typeface="Wingdings" pitchFamily="2" charset="2"/>
              <a:buChar char="Ø"/>
            </a:pPr>
            <a:r>
              <a:rPr lang="en-US">
                <a:solidFill>
                  <a:schemeClr val="bg1"/>
                </a:solidFill>
                <a:latin typeface="Cambria"/>
                <a:ea typeface="Cambria"/>
              </a:rPr>
              <a:t>Option 1 and Option 2 + 3 (Combined Approach)</a:t>
            </a:r>
          </a:p>
        </p:txBody>
      </p:sp>
      <p:sp>
        <p:nvSpPr>
          <p:cNvPr id="2" name="TextBox 1">
            <a:extLst>
              <a:ext uri="{FF2B5EF4-FFF2-40B4-BE49-F238E27FC236}">
                <a16:creationId xmlns:a16="http://schemas.microsoft.com/office/drawing/2014/main" id="{F6EEF4D9-9639-56C3-E654-6E7E241516FF}"/>
              </a:ext>
            </a:extLst>
          </p:cNvPr>
          <p:cNvSpPr txBox="1"/>
          <p:nvPr/>
        </p:nvSpPr>
        <p:spPr>
          <a:xfrm>
            <a:off x="1531218" y="1939050"/>
            <a:ext cx="5319081" cy="4467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742950" lvl="1" indent="-285750">
              <a:lnSpc>
                <a:spcPts val="3225"/>
              </a:lnSpc>
              <a:buFont typeface="Wingdings,Sans-Serif"/>
              <a:buChar char="Ø"/>
            </a:pPr>
            <a:r>
              <a:rPr lang="en-US" sz="1600">
                <a:solidFill>
                  <a:srgbClr val="262921"/>
                </a:solidFill>
                <a:latin typeface="Cambria"/>
                <a:ea typeface="Cambria"/>
                <a:cs typeface="Arial"/>
              </a:rPr>
              <a:t>Negotiate Israel inspection pilot agreement </a:t>
            </a:r>
            <a:endParaRPr lang="en-US" sz="1600" b="0" i="0">
              <a:solidFill>
                <a:srgbClr val="262921"/>
              </a:solidFill>
              <a:latin typeface="Cambria"/>
              <a:ea typeface="Cambria"/>
              <a:cs typeface="Arial"/>
            </a:endParaRPr>
          </a:p>
        </p:txBody>
      </p:sp>
      <p:sp>
        <p:nvSpPr>
          <p:cNvPr id="3" name="TextBox 2">
            <a:extLst>
              <a:ext uri="{FF2B5EF4-FFF2-40B4-BE49-F238E27FC236}">
                <a16:creationId xmlns:a16="http://schemas.microsoft.com/office/drawing/2014/main" id="{B6F40A3E-D01B-9DD8-74DB-B7CC3FD14CE1}"/>
              </a:ext>
            </a:extLst>
          </p:cNvPr>
          <p:cNvSpPr txBox="1"/>
          <p:nvPr/>
        </p:nvSpPr>
        <p:spPr>
          <a:xfrm>
            <a:off x="1531218" y="2269919"/>
            <a:ext cx="4572000" cy="5333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742950" lvl="1" indent="-285750">
              <a:lnSpc>
                <a:spcPts val="4085"/>
              </a:lnSpc>
              <a:buFont typeface="Wingdings,Sans-Serif"/>
              <a:buChar char="Ø"/>
            </a:pPr>
            <a:r>
              <a:rPr lang="en-US" sz="1600">
                <a:solidFill>
                  <a:srgbClr val="262921"/>
                </a:solidFill>
                <a:latin typeface="Cambria"/>
                <a:ea typeface="Cambria"/>
                <a:cs typeface="Arial"/>
              </a:rPr>
              <a:t>Launch time-bound technical pilot</a:t>
            </a:r>
            <a:endParaRPr lang="en-US" sz="1600" b="0" i="0">
              <a:solidFill>
                <a:srgbClr val="FFFFFF"/>
              </a:solidFill>
              <a:latin typeface="Cambria"/>
              <a:ea typeface="Cambria"/>
              <a:cs typeface="Arial"/>
            </a:endParaRPr>
          </a:p>
        </p:txBody>
      </p:sp>
      <p:sp>
        <p:nvSpPr>
          <p:cNvPr id="4" name="TextBox 3">
            <a:extLst>
              <a:ext uri="{FF2B5EF4-FFF2-40B4-BE49-F238E27FC236}">
                <a16:creationId xmlns:a16="http://schemas.microsoft.com/office/drawing/2014/main" id="{EC91AE68-9450-97B3-401E-F8F961694EB3}"/>
              </a:ext>
            </a:extLst>
          </p:cNvPr>
          <p:cNvSpPr txBox="1"/>
          <p:nvPr/>
        </p:nvSpPr>
        <p:spPr>
          <a:xfrm>
            <a:off x="1531218" y="3254018"/>
            <a:ext cx="6661761"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742950" lvl="1" indent="-285750">
              <a:buFont typeface="Wingdings,Sans-Serif"/>
              <a:buChar char="Ø"/>
            </a:pPr>
            <a:r>
              <a:rPr lang="en-US" sz="1600">
                <a:solidFill>
                  <a:schemeClr val="bg1"/>
                </a:solidFill>
                <a:latin typeface="Cambria"/>
                <a:ea typeface="Cambria"/>
                <a:cs typeface="Arial"/>
              </a:rPr>
              <a:t>Strengthen OCHA and member state coordination capacity</a:t>
            </a:r>
            <a:r>
              <a:rPr lang="en-US" sz="1600">
                <a:solidFill>
                  <a:srgbClr val="FFFFFF"/>
                </a:solidFill>
                <a:latin typeface="Cambria"/>
                <a:ea typeface="Cambria"/>
                <a:cs typeface="Arial"/>
              </a:rPr>
              <a:t> </a:t>
            </a:r>
            <a:endParaRPr lang="en-US" sz="1600" b="0" i="0">
              <a:solidFill>
                <a:schemeClr val="bg1"/>
              </a:solidFill>
              <a:latin typeface="Cambria"/>
              <a:ea typeface="Cambria"/>
              <a:cs typeface="Arial"/>
            </a:endParaRPr>
          </a:p>
        </p:txBody>
      </p:sp>
      <p:sp>
        <p:nvSpPr>
          <p:cNvPr id="5" name="TextBox 4">
            <a:extLst>
              <a:ext uri="{FF2B5EF4-FFF2-40B4-BE49-F238E27FC236}">
                <a16:creationId xmlns:a16="http://schemas.microsoft.com/office/drawing/2014/main" id="{E2E968D2-BF31-E12D-127F-F8329AD61BDC}"/>
              </a:ext>
            </a:extLst>
          </p:cNvPr>
          <p:cNvSpPr txBox="1"/>
          <p:nvPr/>
        </p:nvSpPr>
        <p:spPr>
          <a:xfrm>
            <a:off x="1531218" y="3671579"/>
            <a:ext cx="45720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742950" lvl="1" indent="-285750">
              <a:buFont typeface="Wingdings,Sans-Serif"/>
              <a:buChar char="Ø"/>
            </a:pPr>
            <a:r>
              <a:rPr lang="en-US" sz="1600">
                <a:solidFill>
                  <a:schemeClr val="bg1"/>
                </a:solidFill>
                <a:latin typeface="Cambria"/>
                <a:ea typeface="Cambria"/>
                <a:cs typeface="+mn-lt"/>
              </a:rPr>
              <a:t>UN anchors aid as core priority </a:t>
            </a:r>
            <a:endParaRPr lang="en-US" sz="1600" b="0" i="0">
              <a:solidFill>
                <a:schemeClr val="bg1"/>
              </a:solidFill>
              <a:latin typeface="Cambria"/>
              <a:ea typeface="Cambria"/>
              <a:cs typeface="Arial"/>
            </a:endParaRPr>
          </a:p>
        </p:txBody>
      </p:sp>
      <p:sp>
        <p:nvSpPr>
          <p:cNvPr id="6" name="TextBox 5">
            <a:extLst>
              <a:ext uri="{FF2B5EF4-FFF2-40B4-BE49-F238E27FC236}">
                <a16:creationId xmlns:a16="http://schemas.microsoft.com/office/drawing/2014/main" id="{799CB846-ACCC-A132-1248-D491CECD6189}"/>
              </a:ext>
            </a:extLst>
          </p:cNvPr>
          <p:cNvSpPr txBox="1"/>
          <p:nvPr/>
        </p:nvSpPr>
        <p:spPr>
          <a:xfrm>
            <a:off x="1531218" y="2864499"/>
            <a:ext cx="457200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742950" lvl="1" indent="-285750">
              <a:buFont typeface="Wingdings,Sans-Serif"/>
              <a:buChar char="Ø"/>
            </a:pPr>
            <a:r>
              <a:rPr lang="en-US" sz="1600">
                <a:solidFill>
                  <a:schemeClr val="bg1"/>
                </a:solidFill>
                <a:latin typeface="Cambria"/>
                <a:ea typeface="Cambria"/>
                <a:cs typeface="Arial"/>
              </a:rPr>
              <a:t>Fast-track pre-cleared aid convoys​</a:t>
            </a:r>
            <a:endParaRPr lang="en-US">
              <a:solidFill>
                <a:schemeClr val="bg1"/>
              </a:solidFill>
            </a:endParaRPr>
          </a:p>
          <a:p>
            <a:pPr algn="ctr"/>
            <a:endParaRPr lang="en-US" sz="1600">
              <a:latin typeface="Cambria"/>
              <a:ea typeface="Cambria"/>
            </a:endParaRPr>
          </a:p>
        </p:txBody>
      </p:sp>
      <p:sp>
        <p:nvSpPr>
          <p:cNvPr id="7" name="TextBox 6">
            <a:extLst>
              <a:ext uri="{FF2B5EF4-FFF2-40B4-BE49-F238E27FC236}">
                <a16:creationId xmlns:a16="http://schemas.microsoft.com/office/drawing/2014/main" id="{528B400E-1FB8-B32F-CCBE-4167A08C38DE}"/>
              </a:ext>
            </a:extLst>
          </p:cNvPr>
          <p:cNvSpPr txBox="1"/>
          <p:nvPr/>
        </p:nvSpPr>
        <p:spPr>
          <a:xfrm>
            <a:off x="7128711" y="4466724"/>
            <a:ext cx="4572000"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a:solidFill>
                  <a:srgbClr val="262921"/>
                </a:solidFill>
                <a:latin typeface="Cambria"/>
                <a:ea typeface="Cambria"/>
              </a:rPr>
              <a:t>Thank you. </a:t>
            </a:r>
          </a:p>
          <a:p>
            <a:pPr algn="ctr"/>
            <a:endParaRPr lang="en-US"/>
          </a:p>
        </p:txBody>
      </p:sp>
    </p:spTree>
    <p:extLst>
      <p:ext uri="{BB962C8B-B14F-4D97-AF65-F5344CB8AC3E}">
        <p14:creationId xmlns:p14="http://schemas.microsoft.com/office/powerpoint/2010/main" val="1816974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animEffect transition="in" filter="fade">
                                      <p:cBhvr>
                                        <p:cTn id="7" dur="500"/>
                                        <p:tgtEl>
                                          <p:spTgt spid="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 grpId="0"/>
      <p:bldP spid="2" grpId="0"/>
      <p:bldP spid="3" grpId="0"/>
      <p:bldP spid="4" grpId="0"/>
      <p:bldP spid="5" grpId="0"/>
      <p:bldP spid="6" grpId="0"/>
      <p:bldP spid="7" grpId="0"/>
    </p:bldLst>
  </p:timing>
</p:sld>
</file>

<file path=ppt/theme/theme1.xml><?xml version="1.0" encoding="utf-8"?>
<a:theme xmlns:a="http://schemas.openxmlformats.org/drawingml/2006/main" name="Elegant Product Launch by Slidesgo">
  <a:themeElements>
    <a:clrScheme name="Simple Light">
      <a:dk1>
        <a:srgbClr val="FFFFFF"/>
      </a:dk1>
      <a:lt1>
        <a:srgbClr val="262921"/>
      </a:lt1>
      <a:dk2>
        <a:srgbClr val="A4AB9B"/>
      </a:dk2>
      <a:lt2>
        <a:srgbClr val="7C583F"/>
      </a:lt2>
      <a:accent1>
        <a:srgbClr val="D8C7B8"/>
      </a:accent1>
      <a:accent2>
        <a:srgbClr val="F3ECE5"/>
      </a:accent2>
      <a:accent3>
        <a:srgbClr val="FFFFFF"/>
      </a:accent3>
      <a:accent4>
        <a:srgbClr val="FFFFFF"/>
      </a:accent4>
      <a:accent5>
        <a:srgbClr val="FFFFFF"/>
      </a:accent5>
      <a:accent6>
        <a:srgbClr val="FFFFFF"/>
      </a:accent6>
      <a:hlink>
        <a:srgbClr val="262921"/>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Elegant Product Launch by Slidesgo">
  <a:themeElements>
    <a:clrScheme name="Simple Light">
      <a:dk1>
        <a:srgbClr val="FFFFFF"/>
      </a:dk1>
      <a:lt1>
        <a:srgbClr val="262921"/>
      </a:lt1>
      <a:dk2>
        <a:srgbClr val="A4AB9B"/>
      </a:dk2>
      <a:lt2>
        <a:srgbClr val="7C583F"/>
      </a:lt2>
      <a:accent1>
        <a:srgbClr val="D8C7B8"/>
      </a:accent1>
      <a:accent2>
        <a:srgbClr val="F3ECE5"/>
      </a:accent2>
      <a:accent3>
        <a:srgbClr val="FFFFFF"/>
      </a:accent3>
      <a:accent4>
        <a:srgbClr val="FFFFFF"/>
      </a:accent4>
      <a:accent5>
        <a:srgbClr val="FFFFFF"/>
      </a:accent5>
      <a:accent6>
        <a:srgbClr val="FFFFFF"/>
      </a:accent6>
      <a:hlink>
        <a:srgbClr val="262921"/>
      </a:hlink>
      <a:folHlink>
        <a:srgbClr val="0097A7"/>
      </a:folHlink>
    </a:clrScheme>
    <a:fontScheme name="Office">
      <a:majorFont>
        <a:latin typeface="Arial"/>
        <a:ea typeface=""/>
        <a:cs typeface=""/>
      </a:majorFont>
      <a:minorFont>
        <a:latin typeface="Arial"/>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a:gradFill>
        <a:gradFill>
          <a:gsLst>
            <a:gs pos="0">
              <a:schemeClr val="phClr">
                <a:tint val="100000"/>
                <a:shade val="100000"/>
              </a:schemeClr>
            </a:gs>
            <a:gs pos="100000">
              <a:schemeClr val="phClr">
                <a:tint val="50000"/>
                <a:shade val="100000"/>
              </a:schemeClr>
            </a:gs>
          </a:gsLst>
          <a:lin ang="16200000" scaled="0"/>
          <a:tileRect/>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fillToRect l="50000" t="-80000" r="50000" b="180000"/>
          </a:path>
          <a:tileRect/>
        </a:gradFill>
        <a:gradFill>
          <a:gsLst>
            <a:gs pos="0">
              <a:schemeClr val="phClr">
                <a:tint val="80000"/>
              </a:schemeClr>
            </a:gs>
            <a:gs pos="100000">
              <a:schemeClr val="phClr">
                <a:shade val="3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195</Words>
  <Application>Microsoft Office PowerPoint</Application>
  <PresentationFormat>On-screen Show (16:9)</PresentationFormat>
  <Paragraphs>38</Paragraphs>
  <Slides>4</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vt:i4>
      </vt:variant>
    </vt:vector>
  </HeadingPairs>
  <TitlesOfParts>
    <vt:vector size="14" baseType="lpstr">
      <vt:lpstr>Jost</vt:lpstr>
      <vt:lpstr>OpenSymbol</vt:lpstr>
      <vt:lpstr>Wingdings,Sans-Serif</vt:lpstr>
      <vt:lpstr>Arial</vt:lpstr>
      <vt:lpstr>Calibri</vt:lpstr>
      <vt:lpstr>Cambria</vt:lpstr>
      <vt:lpstr>Symbol</vt:lpstr>
      <vt:lpstr>Wingdings</vt:lpstr>
      <vt:lpstr>Elegant Product Launch by Slidesgo</vt:lpstr>
      <vt:lpstr>Elegant Product Launch by Slidesgo</vt:lpstr>
      <vt:lpstr>Improving Humanitarian Aid in Gaza</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Fulton Armstrong</cp:lastModifiedBy>
  <cp:revision>48</cp:revision>
  <dcterms:modified xsi:type="dcterms:W3CDTF">2026-04-23T12:30:39Z</dcterms:modified>
</cp:coreProperties>
</file>

<file path=docProps/core0.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2026-04-22T02:28:27Z</dcterms:created>
  <dc:creator>Unknown Creator</dc:creator>
  <dc:description/>
  <dc:language>en-US</dc:language>
  <cp:lastModifiedBy>Unknown Creator</cp:lastModifiedBy>
  <dcterms:modified xsi:type="dcterms:W3CDTF">2026-04-22T02:28:27Z</dcterms:modified>
  <cp:revision>0</cp:revision>
  <dc:subject/>
  <dc:title>Untitled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lides">
    <vt:r8>12</vt:r8>
  </property>
</Properties>
</file>